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7"/>
  </p:notesMasterIdLst>
  <p:handoutMasterIdLst>
    <p:handoutMasterId r:id="rId48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305" r:id="rId14"/>
    <p:sldId id="306" r:id="rId15"/>
    <p:sldId id="307" r:id="rId16"/>
    <p:sldId id="308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5" r:id="rId25"/>
    <p:sldId id="284" r:id="rId26"/>
    <p:sldId id="283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41A"/>
    <a:srgbClr val="88C3E0"/>
    <a:srgbClr val="0000FF"/>
    <a:srgbClr val="394404"/>
    <a:srgbClr val="5F6F0F"/>
    <a:srgbClr val="718412"/>
    <a:srgbClr val="70811D"/>
    <a:srgbClr val="7B8D1F"/>
    <a:srgbClr val="839721"/>
    <a:srgbClr val="95A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AE62E8-365B-45A2-A183-6118B8B51574}" v="42" dt="2021-04-15T20:15:39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35" autoAdjust="0"/>
    <p:restoredTop sz="79974" autoAdjust="0"/>
  </p:normalViewPr>
  <p:slideViewPr>
    <p:cSldViewPr>
      <p:cViewPr varScale="1">
        <p:scale>
          <a:sx n="79" d="100"/>
          <a:sy n="79" d="100"/>
        </p:scale>
        <p:origin x="348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ry Lund" userId="98b2b9f5faa68ff7" providerId="LiveId" clId="{96AE62E8-365B-45A2-A183-6118B8B51574}"/>
    <pc:docChg chg="undo custSel addSld modSld sldOrd">
      <pc:chgData name="Perry Lund" userId="98b2b9f5faa68ff7" providerId="LiveId" clId="{96AE62E8-365B-45A2-A183-6118B8B51574}" dt="2021-04-15T20:15:39.081" v="905" actId="1076"/>
      <pc:docMkLst>
        <pc:docMk/>
      </pc:docMkLst>
      <pc:sldChg chg="modSp mod">
        <pc:chgData name="Perry Lund" userId="98b2b9f5faa68ff7" providerId="LiveId" clId="{96AE62E8-365B-45A2-A183-6118B8B51574}" dt="2021-04-15T19:28:38.234" v="63" actId="947"/>
        <pc:sldMkLst>
          <pc:docMk/>
          <pc:sldMk cId="1332291891" sldId="257"/>
        </pc:sldMkLst>
        <pc:spChg chg="mod">
          <ac:chgData name="Perry Lund" userId="98b2b9f5faa68ff7" providerId="LiveId" clId="{96AE62E8-365B-45A2-A183-6118B8B51574}" dt="2021-04-15T19:28:03.410" v="54" actId="20577"/>
          <ac:spMkLst>
            <pc:docMk/>
            <pc:sldMk cId="1332291891" sldId="257"/>
            <ac:spMk id="2" creationId="{00000000-0000-0000-0000-000000000000}"/>
          </ac:spMkLst>
        </pc:spChg>
        <pc:spChg chg="mod">
          <ac:chgData name="Perry Lund" userId="98b2b9f5faa68ff7" providerId="LiveId" clId="{96AE62E8-365B-45A2-A183-6118B8B51574}" dt="2021-04-15T19:28:38.234" v="63" actId="947"/>
          <ac:spMkLst>
            <pc:docMk/>
            <pc:sldMk cId="1332291891" sldId="257"/>
            <ac:spMk id="5" creationId="{00000000-0000-0000-0000-000000000000}"/>
          </ac:spMkLst>
        </pc:spChg>
      </pc:sldChg>
      <pc:sldChg chg="modSp mod">
        <pc:chgData name="Perry Lund" userId="98b2b9f5faa68ff7" providerId="LiveId" clId="{96AE62E8-365B-45A2-A183-6118B8B51574}" dt="2021-04-15T19:28:52.751" v="64" actId="2711"/>
        <pc:sldMkLst>
          <pc:docMk/>
          <pc:sldMk cId="3529114326" sldId="268"/>
        </pc:sldMkLst>
        <pc:spChg chg="mod">
          <ac:chgData name="Perry Lund" userId="98b2b9f5faa68ff7" providerId="LiveId" clId="{96AE62E8-365B-45A2-A183-6118B8B51574}" dt="2021-04-15T19:28:52.751" v="64" actId="2711"/>
          <ac:spMkLst>
            <pc:docMk/>
            <pc:sldMk cId="3529114326" sldId="268"/>
            <ac:spMk id="13" creationId="{00000000-0000-0000-0000-000000000000}"/>
          </ac:spMkLst>
        </pc:spChg>
        <pc:spChg chg="mod">
          <ac:chgData name="Perry Lund" userId="98b2b9f5faa68ff7" providerId="LiveId" clId="{96AE62E8-365B-45A2-A183-6118B8B51574}" dt="2021-04-15T19:28:52.751" v="64" actId="2711"/>
          <ac:spMkLst>
            <pc:docMk/>
            <pc:sldMk cId="3529114326" sldId="268"/>
            <ac:spMk id="14" creationId="{00000000-0000-0000-0000-000000000000}"/>
          </ac:spMkLst>
        </pc:spChg>
      </pc:sldChg>
      <pc:sldChg chg="modSp add mod">
        <pc:chgData name="Perry Lund" userId="98b2b9f5faa68ff7" providerId="LiveId" clId="{96AE62E8-365B-45A2-A183-6118B8B51574}" dt="2021-04-15T19:30:33.281" v="312"/>
        <pc:sldMkLst>
          <pc:docMk/>
          <pc:sldMk cId="2777054272" sldId="269"/>
        </pc:sldMkLst>
        <pc:spChg chg="mod">
          <ac:chgData name="Perry Lund" userId="98b2b9f5faa68ff7" providerId="LiveId" clId="{96AE62E8-365B-45A2-A183-6118B8B51574}" dt="2021-04-15T19:29:10.704" v="85" actId="20577"/>
          <ac:spMkLst>
            <pc:docMk/>
            <pc:sldMk cId="2777054272" sldId="269"/>
            <ac:spMk id="13" creationId="{00000000-0000-0000-0000-000000000000}"/>
          </ac:spMkLst>
        </pc:spChg>
        <pc:spChg chg="mod">
          <ac:chgData name="Perry Lund" userId="98b2b9f5faa68ff7" providerId="LiveId" clId="{96AE62E8-365B-45A2-A183-6118B8B51574}" dt="2021-04-15T19:30:33.281" v="312"/>
          <ac:spMkLst>
            <pc:docMk/>
            <pc:sldMk cId="2777054272" sldId="269"/>
            <ac:spMk id="14" creationId="{00000000-0000-0000-0000-000000000000}"/>
          </ac:spMkLst>
        </pc:spChg>
      </pc:sldChg>
      <pc:sldChg chg="modSp add mod">
        <pc:chgData name="Perry Lund" userId="98b2b9f5faa68ff7" providerId="LiveId" clId="{96AE62E8-365B-45A2-A183-6118B8B51574}" dt="2021-04-15T19:32:10.779" v="364" actId="20577"/>
        <pc:sldMkLst>
          <pc:docMk/>
          <pc:sldMk cId="2816413315" sldId="270"/>
        </pc:sldMkLst>
        <pc:spChg chg="mod">
          <ac:chgData name="Perry Lund" userId="98b2b9f5faa68ff7" providerId="LiveId" clId="{96AE62E8-365B-45A2-A183-6118B8B51574}" dt="2021-04-15T19:32:10.779" v="364" actId="20577"/>
          <ac:spMkLst>
            <pc:docMk/>
            <pc:sldMk cId="2816413315" sldId="270"/>
            <ac:spMk id="13" creationId="{00000000-0000-0000-0000-000000000000}"/>
          </ac:spMkLst>
        </pc:spChg>
        <pc:spChg chg="mod">
          <ac:chgData name="Perry Lund" userId="98b2b9f5faa68ff7" providerId="LiveId" clId="{96AE62E8-365B-45A2-A183-6118B8B51574}" dt="2021-04-15T19:31:31.624" v="337" actId="27636"/>
          <ac:spMkLst>
            <pc:docMk/>
            <pc:sldMk cId="2816413315" sldId="270"/>
            <ac:spMk id="14" creationId="{00000000-0000-0000-0000-000000000000}"/>
          </ac:spMkLst>
        </pc:spChg>
      </pc:sldChg>
      <pc:sldChg chg="modSp add mod">
        <pc:chgData name="Perry Lund" userId="98b2b9f5faa68ff7" providerId="LiveId" clId="{96AE62E8-365B-45A2-A183-6118B8B51574}" dt="2021-04-15T19:32:22.178" v="366"/>
        <pc:sldMkLst>
          <pc:docMk/>
          <pc:sldMk cId="2080916889" sldId="271"/>
        </pc:sldMkLst>
        <pc:spChg chg="mod">
          <ac:chgData name="Perry Lund" userId="98b2b9f5faa68ff7" providerId="LiveId" clId="{96AE62E8-365B-45A2-A183-6118B8B51574}" dt="2021-04-15T19:32:22.178" v="366"/>
          <ac:spMkLst>
            <pc:docMk/>
            <pc:sldMk cId="2080916889" sldId="271"/>
            <ac:spMk id="13" creationId="{00000000-0000-0000-0000-000000000000}"/>
          </ac:spMkLst>
        </pc:spChg>
        <pc:spChg chg="mod">
          <ac:chgData name="Perry Lund" userId="98b2b9f5faa68ff7" providerId="LiveId" clId="{96AE62E8-365B-45A2-A183-6118B8B51574}" dt="2021-04-15T19:31:38.404" v="339"/>
          <ac:spMkLst>
            <pc:docMk/>
            <pc:sldMk cId="2080916889" sldId="271"/>
            <ac:spMk id="14" creationId="{00000000-0000-0000-0000-000000000000}"/>
          </ac:spMkLst>
        </pc:spChg>
      </pc:sldChg>
      <pc:sldChg chg="addSp modSp add mod modNotesTx">
        <pc:chgData name="Perry Lund" userId="98b2b9f5faa68ff7" providerId="LiveId" clId="{96AE62E8-365B-45A2-A183-6118B8B51574}" dt="2021-04-15T19:39:39.281" v="481" actId="20577"/>
        <pc:sldMkLst>
          <pc:docMk/>
          <pc:sldMk cId="4196436631" sldId="272"/>
        </pc:sldMkLst>
        <pc:spChg chg="mod">
          <ac:chgData name="Perry Lund" userId="98b2b9f5faa68ff7" providerId="LiveId" clId="{96AE62E8-365B-45A2-A183-6118B8B51574}" dt="2021-04-15T19:33:12.613" v="372"/>
          <ac:spMkLst>
            <pc:docMk/>
            <pc:sldMk cId="4196436631" sldId="272"/>
            <ac:spMk id="13" creationId="{00000000-0000-0000-0000-000000000000}"/>
          </ac:spMkLst>
        </pc:spChg>
        <pc:spChg chg="mod">
          <ac:chgData name="Perry Lund" userId="98b2b9f5faa68ff7" providerId="LiveId" clId="{96AE62E8-365B-45A2-A183-6118B8B51574}" dt="2021-04-15T19:39:39.281" v="481" actId="20577"/>
          <ac:spMkLst>
            <pc:docMk/>
            <pc:sldMk cId="4196436631" sldId="272"/>
            <ac:spMk id="14" creationId="{00000000-0000-0000-0000-000000000000}"/>
          </ac:spMkLst>
        </pc:spChg>
        <pc:picChg chg="add mod">
          <ac:chgData name="Perry Lund" userId="98b2b9f5faa68ff7" providerId="LiveId" clId="{96AE62E8-365B-45A2-A183-6118B8B51574}" dt="2021-04-15T19:33:27.769" v="376" actId="1076"/>
          <ac:picMkLst>
            <pc:docMk/>
            <pc:sldMk cId="4196436631" sldId="272"/>
            <ac:picMk id="1026" creationId="{A1EF79BC-4B6E-43A4-BDFD-1F7F5E98425B}"/>
          </ac:picMkLst>
        </pc:picChg>
      </pc:sldChg>
      <pc:sldChg chg="addSp delSp modSp add mod ord modNotesTx">
        <pc:chgData name="Perry Lund" userId="98b2b9f5faa68ff7" providerId="LiveId" clId="{96AE62E8-365B-45A2-A183-6118B8B51574}" dt="2021-04-15T19:48:08.340" v="507" actId="113"/>
        <pc:sldMkLst>
          <pc:docMk/>
          <pc:sldMk cId="1645358921" sldId="273"/>
        </pc:sldMkLst>
        <pc:spChg chg="mod">
          <ac:chgData name="Perry Lund" userId="98b2b9f5faa68ff7" providerId="LiveId" clId="{96AE62E8-365B-45A2-A183-6118B8B51574}" dt="2021-04-15T19:48:08.340" v="507" actId="113"/>
          <ac:spMkLst>
            <pc:docMk/>
            <pc:sldMk cId="1645358921" sldId="273"/>
            <ac:spMk id="13" creationId="{00000000-0000-0000-0000-000000000000}"/>
          </ac:spMkLst>
        </pc:spChg>
        <pc:spChg chg="del mod">
          <ac:chgData name="Perry Lund" userId="98b2b9f5faa68ff7" providerId="LiveId" clId="{96AE62E8-365B-45A2-A183-6118B8B51574}" dt="2021-04-15T19:47:04.683" v="495" actId="22"/>
          <ac:spMkLst>
            <pc:docMk/>
            <pc:sldMk cId="1645358921" sldId="273"/>
            <ac:spMk id="14" creationId="{00000000-0000-0000-0000-000000000000}"/>
          </ac:spMkLst>
        </pc:spChg>
        <pc:picChg chg="add mod ord">
          <ac:chgData name="Perry Lund" userId="98b2b9f5faa68ff7" providerId="LiveId" clId="{96AE62E8-365B-45A2-A183-6118B8B51574}" dt="2021-04-15T19:47:18.664" v="498" actId="14100"/>
          <ac:picMkLst>
            <pc:docMk/>
            <pc:sldMk cId="1645358921" sldId="273"/>
            <ac:picMk id="3" creationId="{BA36EDC1-3046-4070-B3DE-9CED0EDABB37}"/>
          </ac:picMkLst>
        </pc:picChg>
      </pc:sldChg>
      <pc:sldChg chg="addSp delSp modSp add mod modNotesTx">
        <pc:chgData name="Perry Lund" userId="98b2b9f5faa68ff7" providerId="LiveId" clId="{96AE62E8-365B-45A2-A183-6118B8B51574}" dt="2021-04-15T19:48:59.662" v="514" actId="1076"/>
        <pc:sldMkLst>
          <pc:docMk/>
          <pc:sldMk cId="3487114249" sldId="274"/>
        </pc:sldMkLst>
        <pc:spChg chg="add del mod">
          <ac:chgData name="Perry Lund" userId="98b2b9f5faa68ff7" providerId="LiveId" clId="{96AE62E8-365B-45A2-A183-6118B8B51574}" dt="2021-04-15T19:48:49.091" v="510" actId="478"/>
          <ac:spMkLst>
            <pc:docMk/>
            <pc:sldMk cId="3487114249" sldId="274"/>
            <ac:spMk id="4" creationId="{094587BD-E686-4B00-8BB4-BA9B58203BCC}"/>
          </ac:spMkLst>
        </pc:spChg>
        <pc:spChg chg="mod">
          <ac:chgData name="Perry Lund" userId="98b2b9f5faa68ff7" providerId="LiveId" clId="{96AE62E8-365B-45A2-A183-6118B8B51574}" dt="2021-04-15T19:48:04.619" v="506" actId="113"/>
          <ac:spMkLst>
            <pc:docMk/>
            <pc:sldMk cId="3487114249" sldId="274"/>
            <ac:spMk id="13" creationId="{00000000-0000-0000-0000-000000000000}"/>
          </ac:spMkLst>
        </pc:spChg>
        <pc:picChg chg="del">
          <ac:chgData name="Perry Lund" userId="98b2b9f5faa68ff7" providerId="LiveId" clId="{96AE62E8-365B-45A2-A183-6118B8B51574}" dt="2021-04-15T19:48:10.831" v="508" actId="478"/>
          <ac:picMkLst>
            <pc:docMk/>
            <pc:sldMk cId="3487114249" sldId="274"/>
            <ac:picMk id="3" creationId="{BA36EDC1-3046-4070-B3DE-9CED0EDABB37}"/>
          </ac:picMkLst>
        </pc:picChg>
        <pc:picChg chg="add mod">
          <ac:chgData name="Perry Lund" userId="98b2b9f5faa68ff7" providerId="LiveId" clId="{96AE62E8-365B-45A2-A183-6118B8B51574}" dt="2021-04-15T19:48:59.662" v="514" actId="1076"/>
          <ac:picMkLst>
            <pc:docMk/>
            <pc:sldMk cId="3487114249" sldId="274"/>
            <ac:picMk id="6" creationId="{9CEF5F2F-0338-460D-96BF-4207970E31D6}"/>
          </ac:picMkLst>
        </pc:picChg>
      </pc:sldChg>
      <pc:sldChg chg="addSp delSp modSp add mod modNotesTx">
        <pc:chgData name="Perry Lund" userId="98b2b9f5faa68ff7" providerId="LiveId" clId="{96AE62E8-365B-45A2-A183-6118B8B51574}" dt="2021-04-15T19:50:18.970" v="525" actId="14100"/>
        <pc:sldMkLst>
          <pc:docMk/>
          <pc:sldMk cId="3046735057" sldId="275"/>
        </pc:sldMkLst>
        <pc:spChg chg="mod">
          <ac:chgData name="Perry Lund" userId="98b2b9f5faa68ff7" providerId="LiveId" clId="{96AE62E8-365B-45A2-A183-6118B8B51574}" dt="2021-04-15T19:49:42.543" v="522" actId="20577"/>
          <ac:spMkLst>
            <pc:docMk/>
            <pc:sldMk cId="3046735057" sldId="275"/>
            <ac:spMk id="13" creationId="{00000000-0000-0000-0000-000000000000}"/>
          </ac:spMkLst>
        </pc:spChg>
        <pc:picChg chg="add mod">
          <ac:chgData name="Perry Lund" userId="98b2b9f5faa68ff7" providerId="LiveId" clId="{96AE62E8-365B-45A2-A183-6118B8B51574}" dt="2021-04-15T19:50:18.970" v="525" actId="14100"/>
          <ac:picMkLst>
            <pc:docMk/>
            <pc:sldMk cId="3046735057" sldId="275"/>
            <ac:picMk id="3" creationId="{3A92B6D4-BD4C-4479-AB49-D9466E212E03}"/>
          </ac:picMkLst>
        </pc:picChg>
        <pc:picChg chg="del">
          <ac:chgData name="Perry Lund" userId="98b2b9f5faa68ff7" providerId="LiveId" clId="{96AE62E8-365B-45A2-A183-6118B8B51574}" dt="2021-04-15T19:49:37.486" v="518" actId="478"/>
          <ac:picMkLst>
            <pc:docMk/>
            <pc:sldMk cId="3046735057" sldId="275"/>
            <ac:picMk id="6" creationId="{9CEF5F2F-0338-460D-96BF-4207970E31D6}"/>
          </ac:picMkLst>
        </pc:picChg>
      </pc:sldChg>
      <pc:sldChg chg="addSp modSp add mod ord">
        <pc:chgData name="Perry Lund" userId="98b2b9f5faa68ff7" providerId="LiveId" clId="{96AE62E8-365B-45A2-A183-6118B8B51574}" dt="2021-04-15T19:53:43.285" v="573"/>
        <pc:sldMkLst>
          <pc:docMk/>
          <pc:sldMk cId="3151693477" sldId="276"/>
        </pc:sldMkLst>
        <pc:spChg chg="add mod">
          <ac:chgData name="Perry Lund" userId="98b2b9f5faa68ff7" providerId="LiveId" clId="{96AE62E8-365B-45A2-A183-6118B8B51574}" dt="2021-04-15T19:53:27.197" v="571" actId="14100"/>
          <ac:spMkLst>
            <pc:docMk/>
            <pc:sldMk cId="3151693477" sldId="276"/>
            <ac:spMk id="2" creationId="{B41806C7-09EF-4120-8772-C0BF9D207955}"/>
          </ac:spMkLst>
        </pc:spChg>
        <pc:spChg chg="add mod">
          <ac:chgData name="Perry Lund" userId="98b2b9f5faa68ff7" providerId="LiveId" clId="{96AE62E8-365B-45A2-A183-6118B8B51574}" dt="2021-04-15T19:53:43.285" v="573"/>
          <ac:spMkLst>
            <pc:docMk/>
            <pc:sldMk cId="3151693477" sldId="276"/>
            <ac:spMk id="5" creationId="{81187815-D926-40A5-85B4-23DC1BD5076E}"/>
          </ac:spMkLst>
        </pc:spChg>
        <pc:spChg chg="mod">
          <ac:chgData name="Perry Lund" userId="98b2b9f5faa68ff7" providerId="LiveId" clId="{96AE62E8-365B-45A2-A183-6118B8B51574}" dt="2021-04-15T19:51:13.075" v="545" actId="20577"/>
          <ac:spMkLst>
            <pc:docMk/>
            <pc:sldMk cId="3151693477" sldId="276"/>
            <ac:spMk id="13" creationId="{00000000-0000-0000-0000-000000000000}"/>
          </ac:spMkLst>
        </pc:spChg>
        <pc:spChg chg="mod">
          <ac:chgData name="Perry Lund" userId="98b2b9f5faa68ff7" providerId="LiveId" clId="{96AE62E8-365B-45A2-A183-6118B8B51574}" dt="2021-04-15T19:51:51.938" v="549" actId="313"/>
          <ac:spMkLst>
            <pc:docMk/>
            <pc:sldMk cId="3151693477" sldId="276"/>
            <ac:spMk id="14" creationId="{00000000-0000-0000-0000-000000000000}"/>
          </ac:spMkLst>
        </pc:spChg>
      </pc:sldChg>
      <pc:sldChg chg="addSp delSp modSp add mod modNotesTx">
        <pc:chgData name="Perry Lund" userId="98b2b9f5faa68ff7" providerId="LiveId" clId="{96AE62E8-365B-45A2-A183-6118B8B51574}" dt="2021-04-15T19:56:58.644" v="610"/>
        <pc:sldMkLst>
          <pc:docMk/>
          <pc:sldMk cId="3585286802" sldId="277"/>
        </pc:sldMkLst>
        <pc:spChg chg="mod">
          <ac:chgData name="Perry Lund" userId="98b2b9f5faa68ff7" providerId="LiveId" clId="{96AE62E8-365B-45A2-A183-6118B8B51574}" dt="2021-04-15T19:54:31.110" v="586" actId="1076"/>
          <ac:spMkLst>
            <pc:docMk/>
            <pc:sldMk cId="3585286802" sldId="277"/>
            <ac:spMk id="2" creationId="{B41806C7-09EF-4120-8772-C0BF9D207955}"/>
          </ac:spMkLst>
        </pc:spChg>
        <pc:spChg chg="add del mod">
          <ac:chgData name="Perry Lund" userId="98b2b9f5faa68ff7" providerId="LiveId" clId="{96AE62E8-365B-45A2-A183-6118B8B51574}" dt="2021-04-15T19:56:58.644" v="610"/>
          <ac:spMkLst>
            <pc:docMk/>
            <pc:sldMk cId="3585286802" sldId="277"/>
            <ac:spMk id="3" creationId="{BAC4954F-1519-4E1B-8B7B-0B2D56814396}"/>
          </ac:spMkLst>
        </pc:spChg>
        <pc:spChg chg="add mod">
          <ac:chgData name="Perry Lund" userId="98b2b9f5faa68ff7" providerId="LiveId" clId="{96AE62E8-365B-45A2-A183-6118B8B51574}" dt="2021-04-15T19:56:36.177" v="607" actId="1076"/>
          <ac:spMkLst>
            <pc:docMk/>
            <pc:sldMk cId="3585286802" sldId="277"/>
            <ac:spMk id="5" creationId="{DD29053A-03BC-4FF1-8115-5AAE48F1E28F}"/>
          </ac:spMkLst>
        </pc:spChg>
        <pc:spChg chg="mod">
          <ac:chgData name="Perry Lund" userId="98b2b9f5faa68ff7" providerId="LiveId" clId="{96AE62E8-365B-45A2-A183-6118B8B51574}" dt="2021-04-15T19:53:55.064" v="579"/>
          <ac:spMkLst>
            <pc:docMk/>
            <pc:sldMk cId="3585286802" sldId="277"/>
            <ac:spMk id="13" creationId="{00000000-0000-0000-0000-000000000000}"/>
          </ac:spMkLst>
        </pc:spChg>
        <pc:spChg chg="del mod">
          <ac:chgData name="Perry Lund" userId="98b2b9f5faa68ff7" providerId="LiveId" clId="{96AE62E8-365B-45A2-A183-6118B8B51574}" dt="2021-04-15T19:54:04.760" v="581" actId="478"/>
          <ac:spMkLst>
            <pc:docMk/>
            <pc:sldMk cId="3585286802" sldId="277"/>
            <ac:spMk id="14" creationId="{00000000-0000-0000-0000-000000000000}"/>
          </ac:spMkLst>
        </pc:spChg>
      </pc:sldChg>
      <pc:sldChg chg="delSp modSp add mod">
        <pc:chgData name="Perry Lund" userId="98b2b9f5faa68ff7" providerId="LiveId" clId="{96AE62E8-365B-45A2-A183-6118B8B51574}" dt="2021-04-15T20:15:39.081" v="905" actId="1076"/>
        <pc:sldMkLst>
          <pc:docMk/>
          <pc:sldMk cId="377411946" sldId="278"/>
        </pc:sldMkLst>
        <pc:spChg chg="del">
          <ac:chgData name="Perry Lund" userId="98b2b9f5faa68ff7" providerId="LiveId" clId="{96AE62E8-365B-45A2-A183-6118B8B51574}" dt="2021-04-15T20:12:22.016" v="636" actId="478"/>
          <ac:spMkLst>
            <pc:docMk/>
            <pc:sldMk cId="377411946" sldId="278"/>
            <ac:spMk id="2" creationId="{B41806C7-09EF-4120-8772-C0BF9D207955}"/>
          </ac:spMkLst>
        </pc:spChg>
        <pc:spChg chg="mod">
          <ac:chgData name="Perry Lund" userId="98b2b9f5faa68ff7" providerId="LiveId" clId="{96AE62E8-365B-45A2-A183-6118B8B51574}" dt="2021-04-15T20:15:39.081" v="905" actId="1076"/>
          <ac:spMkLst>
            <pc:docMk/>
            <pc:sldMk cId="377411946" sldId="278"/>
            <ac:spMk id="5" creationId="{DD29053A-03BC-4FF1-8115-5AAE48F1E28F}"/>
          </ac:spMkLst>
        </pc:spChg>
        <pc:spChg chg="mod">
          <ac:chgData name="Perry Lund" userId="98b2b9f5faa68ff7" providerId="LiveId" clId="{96AE62E8-365B-45A2-A183-6118B8B51574}" dt="2021-04-15T20:12:02.163" v="635" actId="20577"/>
          <ac:spMkLst>
            <pc:docMk/>
            <pc:sldMk cId="377411946" sldId="278"/>
            <ac:spMk id="1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4/20/2021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stepbook.com/supplements-2ed/slides/chapter13-databases-sql.s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Oracle has the paid version of MySQL, Microsoft owns PostgreSQL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5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77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83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31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5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43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12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5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359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932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4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test queries on this database, use username homer, password d0ughnut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247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89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27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9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88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413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567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35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6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2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test queries on this database, use username traveler, password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packmybags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973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33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19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21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5667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431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21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4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also available,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imdb_small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with fewer records (for testing queries)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 test queries on this database, use the username/password that we will email to you soon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9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 authenticity of host 'lundhome.synology.me (73.5.174.205)' can't be established.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ECDSA key fingerprint is SHA256:1mpZ2m/Lfh7OC8jw35G/x6t+pvZxdmywmn6MKFFhSRE.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Are you sure you want to continue connecting (yes/no)?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Warning: Permanently added 'lundhome.synology.me' (ECDSA) to the list of known hosts.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0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30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Web Programming Step by Step, 2nd Edition Lecture 13: Relational Databases and SQL (webstepbook.com)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0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4/20/2021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4/20/2021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lundhome.synology.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dmin@73.5.174.205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ev.mysql.com/doc/refman/5.0/en/selec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groupby.as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book.pdo.ph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pdo.query.php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class.pdostatement.php" TargetMode="External"/><Relationship Id="rId7" Type="http://schemas.openxmlformats.org/officeDocument/2006/relationships/hyperlink" Target="rowcount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hp.net/manual/en/pdostatement.fetchcolumn.php" TargetMode="External"/><Relationship Id="rId5" Type="http://schemas.openxmlformats.org/officeDocument/2006/relationships/hyperlink" Target="https://www.php.net/manual/en/pdostatement.fetch.php" TargetMode="External"/><Relationship Id="rId4" Type="http://schemas.openxmlformats.org/officeDocument/2006/relationships/hyperlink" Target="https://www.php.net/manual/en/pdostatement.columncount.ph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Apache%E2%80%93MySQL%E2%80%93PHP_packages" TargetMode="External"/><Relationship Id="rId3" Type="http://schemas.openxmlformats.org/officeDocument/2006/relationships/hyperlink" Target="https://www.oracle.com/database/" TargetMode="External"/><Relationship Id="rId7" Type="http://schemas.openxmlformats.org/officeDocument/2006/relationships/hyperlink" Target="https://www.mysql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qlite.org/index.html" TargetMode="External"/><Relationship Id="rId5" Type="http://schemas.openxmlformats.org/officeDocument/2006/relationships/hyperlink" Target="https://azure.microsoft.com/en-us/services/postgresql/" TargetMode="External"/><Relationship Id="rId4" Type="http://schemas.openxmlformats.org/officeDocument/2006/relationships/hyperlink" Target="https://www.microsoft.com/en-us/sql-server/sql-server-2019" TargetMode="External"/><Relationship Id="rId9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9422236" cy="2000251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</a:rPr>
              <a:t>Relational Databases and SQL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Reading: 13.1-13.2, 13.4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Synology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A0A9F07A-BACF-4AF9-93D3-35E97D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Command in Windows 10 or Terminal in Mac/Linux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use SSH to securely connect to Synology server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admin@lundhome.synology.me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(or)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admin@</a:t>
            </a:r>
            <a:r>
              <a:rPr lang="en-US" sz="2800" dirty="0">
                <a:hlinkClick r:id="rId4"/>
              </a:rPr>
              <a:t>73.5.174.205</a:t>
            </a:r>
            <a:r>
              <a:rPr lang="en-US" sz="2800" dirty="0"/>
              <a:t>     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your password for your Synology account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will change</a:t>
            </a:r>
          </a:p>
          <a:p>
            <a:pPr lvl="1"/>
            <a:r>
              <a:rPr lang="en-US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admin@BLC_WebServer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must now change directories and run </a:t>
            </a:r>
            <a:r>
              <a:rPr lang="en-US" sz="3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US" sz="3200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57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Synology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A0A9F07A-BACF-4AF9-93D3-35E97D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895329" cy="477520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Synology NAS uses a Linux operating system</a:t>
            </a:r>
          </a:p>
          <a:p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admin@BLC_WebServer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</a:t>
            </a:r>
          </a:p>
          <a:p>
            <a:pPr marL="0" indent="0">
              <a:buNone/>
            </a:pPr>
            <a:r>
              <a:rPr lang="en-US" dirty="0">
                <a:solidFill>
                  <a:srgbClr val="88C3E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etc.defaults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88C3E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mnt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root  </a:t>
            </a:r>
            <a:r>
              <a:rPr lang="en-US" dirty="0" err="1">
                <a:solidFill>
                  <a:srgbClr val="88C3E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chemeClr val="bg1"/>
                </a:solidFill>
                <a:highlight>
                  <a:srgbClr val="65741A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           volume1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initrd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lost+found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proc  run   sys 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var.defaults</a:t>
            </a:r>
            <a:endParaRPr 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admin@BLC_WebServer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/local/mariadb10/bin</a:t>
            </a:r>
          </a:p>
          <a:p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admin@BLC_WebServer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/local/mariadb10/bin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19779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to Synology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A0A9F07A-BACF-4AF9-93D3-35E97D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895329" cy="4775203"/>
          </a:xfrm>
        </p:spPr>
        <p:txBody>
          <a:bodyPr>
            <a:normAutofit/>
          </a:bodyPr>
          <a:lstStyle/>
          <a:p>
            <a:r>
              <a:rPr lang="en-US" sz="32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admin@BLC_WebServer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/local/mariadb10/bin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US" sz="3200" dirty="0" err="1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32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typing: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student –p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sqldb4Life#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made it to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33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to use Synology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13">
            <a:extLst>
              <a:ext uri="{FF2B5EF4-FFF2-40B4-BE49-F238E27FC236}">
                <a16:creationId xmlns:a16="http://schemas.microsoft.com/office/drawing/2014/main" id="{A0A9F07A-BACF-4AF9-93D3-35E97D4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10895329" cy="477520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the MariaDB monitor.  Commands end with ; or \g.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MariaDB connection id is 35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version: 10.3.24-MariaDB Source distribution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 (c) 2000, 2018, Oracle, MariaDB Corporation Ab and others.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'help;' or '\h' for help. Type '\c' to clear the current input statement.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[(none)]&gt;</a:t>
            </a:r>
          </a:p>
        </p:txBody>
      </p:sp>
    </p:spTree>
    <p:extLst>
      <p:ext uri="{BB962C8B-B14F-4D97-AF65-F5344CB8AC3E}">
        <p14:creationId xmlns:p14="http://schemas.microsoft.com/office/powerpoint/2010/main" val="3097962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13.2: SQL Basics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386080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Query Language (SQL): a language for searching and updating a database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standard syntax that is used by all database software (with minor incompatibilities)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case-insensitive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declarative language: describes what data you are seeking, not exactly how to find 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1806C7-09EF-4120-8772-C0BF9D207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12" y="5752366"/>
            <a:ext cx="1084083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name FROM cities WHERE id = 17;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countries VALUES ('SLD', 'ENG', 'T', 100.0); </a:t>
            </a:r>
          </a:p>
        </p:txBody>
      </p:sp>
    </p:spTree>
    <p:extLst>
      <p:ext uri="{BB962C8B-B14F-4D97-AF65-F5344CB8AC3E}">
        <p14:creationId xmlns:p14="http://schemas.microsoft.com/office/powerpoint/2010/main" val="315169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Issuing SQL commands directly in MySQL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1806C7-09EF-4120-8772-C0BF9D207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1676400"/>
            <a:ext cx="31344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DATABASES;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database;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TABLES;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9053A-03BC-4FF1-8115-5AAE48F1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3412" y="1677572"/>
            <a:ext cx="487680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 world;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Database changed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SHOW TABLES;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cities   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countries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languages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 rows in set (0.00 sec)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8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SQL SELECT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9053A-03BC-4FF1-8115-5AAE48F1E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0012" y="1676400"/>
            <a:ext cx="8610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column(s) FROM table; // general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name, code FROM countries;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name     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+---------------+--------+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China         | CHN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United States | USA    |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Indonesia     | IND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 Brazil        | BRA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Pakistan      | PAK   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+---------------|--------+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 rows in set (0.12 sec)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SQL SELECT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93812" y="1905506"/>
            <a:ext cx="998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the </a:t>
            </a:r>
            <a:r>
              <a:rPr lang="en-US" sz="3600" dirty="0">
                <a:latin typeface="Time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SELECT</a:t>
            </a:r>
            <a:r>
              <a:rPr lang="en-US" sz="3600" dirty="0">
                <a:latin typeface="Times" pitchFamily="2" charset="0"/>
              </a:rPr>
              <a:t> statement searches a database and returns a set of results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the column name(s) written after SELECT filter which parts of the rows are returned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table and column names are case-sensitive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SELECT * FROM </a:t>
            </a:r>
            <a:r>
              <a:rPr lang="en-US" sz="3600" i="1" dirty="0">
                <a:latin typeface="Times" pitchFamily="2" charset="0"/>
              </a:rPr>
              <a:t>table</a:t>
            </a:r>
            <a:r>
              <a:rPr lang="en-US" sz="3600" dirty="0">
                <a:latin typeface="Times" pitchFamily="2" charset="0"/>
              </a:rPr>
              <a:t>; keeps all columns</a:t>
            </a:r>
            <a:endParaRPr lang="en-US" sz="3600" b="0" i="0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246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065212" y="1652903"/>
            <a:ext cx="1097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" pitchFamily="2" charset="0"/>
              </a:rPr>
              <a:t>SELECT DISTINCT column(s) FROM table;</a:t>
            </a:r>
          </a:p>
          <a:p>
            <a:endParaRPr lang="en-US" sz="1200" dirty="0">
              <a:latin typeface="Times" pitchFamily="2" charset="0"/>
            </a:endParaRPr>
          </a:p>
          <a:p>
            <a:r>
              <a:rPr lang="en-US" sz="3200" dirty="0">
                <a:latin typeface="Times" pitchFamily="2" charset="0"/>
              </a:rPr>
              <a:t>SELECT language		SELECT DISTINCT language </a:t>
            </a:r>
          </a:p>
          <a:p>
            <a:r>
              <a:rPr lang="en-US" sz="3200" dirty="0">
                <a:latin typeface="Times" pitchFamily="2" charset="0"/>
              </a:rPr>
              <a:t>FROM languages; 		FROM languages;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76F2E-54FB-354F-9198-43D9BCA0CFCB}"/>
              </a:ext>
            </a:extLst>
          </p:cNvPr>
          <p:cNvSpPr/>
          <p:nvPr/>
        </p:nvSpPr>
        <p:spPr>
          <a:xfrm>
            <a:off x="1446133" y="3418114"/>
            <a:ext cx="9906000" cy="637097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b="1" u="sng" dirty="0">
                <a:latin typeface="Times" pitchFamily="2" charset="0"/>
              </a:rPr>
              <a:t>language</a:t>
            </a:r>
          </a:p>
          <a:p>
            <a:r>
              <a:rPr lang="en-US" dirty="0">
                <a:latin typeface="Times" pitchFamily="2" charset="0"/>
              </a:rPr>
              <a:t>Dutch</a:t>
            </a:r>
          </a:p>
          <a:p>
            <a:r>
              <a:rPr lang="en-US" dirty="0">
                <a:latin typeface="Times" pitchFamily="2" charset="0"/>
              </a:rPr>
              <a:t>English</a:t>
            </a:r>
          </a:p>
          <a:p>
            <a:r>
              <a:rPr lang="en-US" dirty="0">
                <a:latin typeface="Times" pitchFamily="2" charset="0"/>
              </a:rPr>
              <a:t>English</a:t>
            </a:r>
          </a:p>
          <a:p>
            <a:r>
              <a:rPr lang="en-US" dirty="0">
                <a:latin typeface="Times" pitchFamily="2" charset="0"/>
              </a:rPr>
              <a:t>Papiamento</a:t>
            </a:r>
          </a:p>
          <a:p>
            <a:r>
              <a:rPr lang="en-US" dirty="0">
                <a:latin typeface="Times" pitchFamily="2" charset="0"/>
              </a:rPr>
              <a:t>Spanish</a:t>
            </a:r>
          </a:p>
          <a:p>
            <a:r>
              <a:rPr lang="en-US" dirty="0">
                <a:latin typeface="Times" pitchFamily="2" charset="0"/>
              </a:rPr>
              <a:t>Spanish</a:t>
            </a:r>
          </a:p>
          <a:p>
            <a:r>
              <a:rPr lang="en-US" dirty="0">
                <a:latin typeface="Times" pitchFamily="2" charset="0"/>
              </a:rPr>
              <a:t>Spanish</a:t>
            </a:r>
          </a:p>
          <a:p>
            <a:r>
              <a:rPr lang="en-US" dirty="0">
                <a:latin typeface="Times" pitchFamily="2" charset="0"/>
              </a:rPr>
              <a:t>...</a:t>
            </a: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  <a:p>
            <a:endParaRPr lang="en-US" dirty="0">
              <a:latin typeface="Times" pitchFamily="2" charset="0"/>
            </a:endParaRPr>
          </a:p>
          <a:p>
            <a:r>
              <a:rPr lang="en-US" b="1" u="sng" dirty="0">
                <a:latin typeface="Times" pitchFamily="2" charset="0"/>
              </a:rPr>
              <a:t>language</a:t>
            </a:r>
          </a:p>
          <a:p>
            <a:r>
              <a:rPr lang="en-US" dirty="0">
                <a:latin typeface="Times" pitchFamily="2" charset="0"/>
              </a:rPr>
              <a:t>Dutch</a:t>
            </a:r>
          </a:p>
          <a:p>
            <a:r>
              <a:rPr lang="en-US" dirty="0">
                <a:latin typeface="Times" pitchFamily="2" charset="0"/>
              </a:rPr>
              <a:t>English</a:t>
            </a:r>
          </a:p>
          <a:p>
            <a:r>
              <a:rPr lang="en-US" dirty="0">
                <a:latin typeface="Times" pitchFamily="2" charset="0"/>
              </a:rPr>
              <a:t>Papiamento</a:t>
            </a:r>
          </a:p>
          <a:p>
            <a:r>
              <a:rPr lang="en-US" dirty="0">
                <a:latin typeface="Times" pitchFamily="2" charset="0"/>
              </a:rPr>
              <a:t>Spanish</a:t>
            </a:r>
          </a:p>
          <a:p>
            <a:r>
              <a:rPr lang="en-US" dirty="0">
                <a:latin typeface="Times" pitchFamily="2" charset="0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36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065212" y="1652903"/>
            <a:ext cx="1097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" pitchFamily="2" charset="0"/>
              </a:rPr>
              <a:t>SELECT column(s) FROM table WHERE condition(s);</a:t>
            </a:r>
          </a:p>
          <a:p>
            <a:endParaRPr lang="en-US" sz="1200" dirty="0">
              <a:latin typeface="Times" pitchFamily="2" charset="0"/>
            </a:endParaRPr>
          </a:p>
          <a:p>
            <a:r>
              <a:rPr lang="en-US" sz="3200" dirty="0">
                <a:latin typeface="Times" pitchFamily="2" charset="0"/>
              </a:rPr>
              <a:t>SELECT name, population FROM cities </a:t>
            </a:r>
          </a:p>
          <a:p>
            <a:r>
              <a:rPr lang="en-US" sz="3200" dirty="0">
                <a:latin typeface="Times" pitchFamily="2" charset="0"/>
              </a:rPr>
              <a:t>     WHERE </a:t>
            </a:r>
            <a:r>
              <a:rPr lang="en-US" sz="3200" dirty="0" err="1">
                <a:latin typeface="Times" pitchFamily="2" charset="0"/>
              </a:rPr>
              <a:t>country_code</a:t>
            </a:r>
            <a:r>
              <a:rPr lang="en-US" sz="3200" dirty="0">
                <a:latin typeface="Times" pitchFamily="2" charset="0"/>
              </a:rPr>
              <a:t> = "FSM";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A090AA-68FB-8A46-B032-8C99BA884019}"/>
              </a:ext>
            </a:extLst>
          </p:cNvPr>
          <p:cNvSpPr/>
          <p:nvPr/>
        </p:nvSpPr>
        <p:spPr>
          <a:xfrm>
            <a:off x="2055812" y="3657600"/>
            <a:ext cx="6092825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+---------+------------+</a:t>
            </a:r>
          </a:p>
          <a:p>
            <a:r>
              <a:rPr lang="en-US" dirty="0">
                <a:latin typeface="Menlo" panose="020B0609030804020204" pitchFamily="49" charset="0"/>
              </a:rPr>
              <a:t>| name    | population |</a:t>
            </a:r>
          </a:p>
          <a:p>
            <a:r>
              <a:rPr lang="en-US" dirty="0">
                <a:latin typeface="Menlo" panose="020B0609030804020204" pitchFamily="49" charset="0"/>
              </a:rPr>
              <a:t>+---------+------------+</a:t>
            </a:r>
          </a:p>
          <a:p>
            <a:r>
              <a:rPr lang="en-US" dirty="0">
                <a:latin typeface="Menlo" panose="020B0609030804020204" pitchFamily="49" charset="0"/>
              </a:rPr>
              <a:t>| </a:t>
            </a:r>
            <a:r>
              <a:rPr lang="en-US" dirty="0" err="1">
                <a:latin typeface="Menlo" panose="020B0609030804020204" pitchFamily="49" charset="0"/>
              </a:rPr>
              <a:t>Weno</a:t>
            </a:r>
            <a:r>
              <a:rPr lang="en-US" dirty="0">
                <a:latin typeface="Menlo" panose="020B0609030804020204" pitchFamily="49" charset="0"/>
              </a:rPr>
              <a:t>    |      22000 |</a:t>
            </a:r>
          </a:p>
          <a:p>
            <a:r>
              <a:rPr lang="en-US" dirty="0">
                <a:latin typeface="Menlo" panose="020B0609030804020204" pitchFamily="49" charset="0"/>
              </a:rPr>
              <a:t>| Palikir |       8600 |</a:t>
            </a:r>
          </a:p>
          <a:p>
            <a:r>
              <a:rPr lang="en-US" dirty="0">
                <a:latin typeface="Menlo" panose="020B0609030804020204" pitchFamily="49" charset="0"/>
              </a:rPr>
              <a:t>+---------+------------+</a:t>
            </a:r>
          </a:p>
          <a:p>
            <a:r>
              <a:rPr lang="en-US" b="1" dirty="0">
                <a:latin typeface="Menlo" panose="020B0609030804020204" pitchFamily="49" charset="0"/>
              </a:rPr>
              <a:t>2 rows in set (0.073 sec)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5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13.1: Database Basics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13.1: Database Basics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13.2: SQL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13.3: Multi-table Queries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13.4: Databases and PHP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93812" y="1905506"/>
            <a:ext cx="998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WHERE clause filters out rows based on their columns' data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in large databases, it's critical to use a WHERE clause to reduce the result set size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suggestion: when trying to write a query, think of the FROM part first, then the WHERE part, and lastly the SELECT part</a:t>
            </a:r>
            <a:endParaRPr lang="en-US" sz="3600" b="0" i="0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8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about the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C18B588-04C3-CB46-B0F8-856A24019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3" y="1981200"/>
            <a:ext cx="107275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Times" pitchFamily="2" charset="0"/>
              </a:rPr>
              <a:t>WHERE column operator value(s)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latin typeface="Times" pitchFamily="2" charset="0"/>
              </a:rPr>
              <a:t>SELECT name, </a:t>
            </a:r>
            <a:r>
              <a:rPr lang="en-US" altLang="en-US" sz="3200" dirty="0" err="1">
                <a:latin typeface="Times" pitchFamily="2" charset="0"/>
              </a:rPr>
              <a:t>gnp</a:t>
            </a:r>
            <a:r>
              <a:rPr lang="en-US" altLang="en-US" sz="3200" dirty="0">
                <a:latin typeface="Times" pitchFamily="2" charset="0"/>
              </a:rPr>
              <a:t> FROM countries WHERE </a:t>
            </a:r>
            <a:r>
              <a:rPr lang="en-US" altLang="en-US" sz="3200" dirty="0" err="1">
                <a:latin typeface="Times" pitchFamily="2" charset="0"/>
              </a:rPr>
              <a:t>gnp</a:t>
            </a:r>
            <a:r>
              <a:rPr lang="en-US" altLang="en-US" sz="3200" dirty="0">
                <a:latin typeface="Times" pitchFamily="2" charset="0"/>
              </a:rPr>
              <a:t> &gt; 2000000;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B4409-5CC0-7D4C-BD86-1C997D5AC763}"/>
              </a:ext>
            </a:extLst>
          </p:cNvPr>
          <p:cNvSpPr/>
          <p:nvPr/>
        </p:nvSpPr>
        <p:spPr>
          <a:xfrm>
            <a:off x="1598612" y="3276600"/>
            <a:ext cx="6092825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Menlo" panose="020B0609030804020204" pitchFamily="49" charset="0"/>
              </a:rPr>
              <a:t>+---------------+------------+</a:t>
            </a:r>
          </a:p>
          <a:p>
            <a:r>
              <a:rPr lang="en-US" dirty="0">
                <a:latin typeface="Menlo" panose="020B0609030804020204" pitchFamily="49" charset="0"/>
              </a:rPr>
              <a:t>| name          | </a:t>
            </a:r>
            <a:r>
              <a:rPr lang="en-US" dirty="0" err="1">
                <a:latin typeface="Menlo" panose="020B0609030804020204" pitchFamily="49" charset="0"/>
              </a:rPr>
              <a:t>gnp</a:t>
            </a:r>
            <a:r>
              <a:rPr lang="en-US" dirty="0">
                <a:latin typeface="Menlo" panose="020B0609030804020204" pitchFamily="49" charset="0"/>
              </a:rPr>
              <a:t>        |</a:t>
            </a:r>
          </a:p>
          <a:p>
            <a:r>
              <a:rPr lang="en-US" dirty="0">
                <a:latin typeface="Menlo" panose="020B0609030804020204" pitchFamily="49" charset="0"/>
              </a:rPr>
              <a:t>+---------------+------------+</a:t>
            </a:r>
          </a:p>
          <a:p>
            <a:r>
              <a:rPr lang="en-US" dirty="0">
                <a:latin typeface="Menlo" panose="020B0609030804020204" pitchFamily="49" charset="0"/>
              </a:rPr>
              <a:t>| Japan         | 3787042.00 |</a:t>
            </a:r>
          </a:p>
          <a:p>
            <a:r>
              <a:rPr lang="en-US" dirty="0">
                <a:latin typeface="Menlo" panose="020B0609030804020204" pitchFamily="49" charset="0"/>
              </a:rPr>
              <a:t>| Germany       | 2133367.00 |</a:t>
            </a:r>
          </a:p>
          <a:p>
            <a:r>
              <a:rPr lang="en-US" dirty="0">
                <a:latin typeface="Menlo" panose="020B0609030804020204" pitchFamily="49" charset="0"/>
              </a:rPr>
              <a:t>| United States | 8510700.00 |</a:t>
            </a:r>
          </a:p>
          <a:p>
            <a:r>
              <a:rPr lang="en-US" dirty="0">
                <a:latin typeface="Menlo" panose="020B0609030804020204" pitchFamily="49" charset="0"/>
              </a:rPr>
              <a:t>+---------------+------------+</a:t>
            </a:r>
          </a:p>
          <a:p>
            <a:r>
              <a:rPr lang="en-US" b="1" dirty="0">
                <a:latin typeface="Menlo" panose="020B0609030804020204" pitchFamily="49" charset="0"/>
              </a:rPr>
              <a:t>3 rows in set (0.002 sec)</a:t>
            </a:r>
            <a:endParaRPr lang="en-US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56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about the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293812" y="1905506"/>
            <a:ext cx="9982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the WHERE portion of a SELECT statement can use the following operators: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=, &gt;, &gt;=, &lt;, &lt;=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&lt;&gt; : not equal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BETWEEN min AND max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LIKE pattern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" pitchFamily="2" charset="0"/>
              </a:rPr>
              <a:t>IN (value, value, ..., value)</a:t>
            </a:r>
          </a:p>
        </p:txBody>
      </p:sp>
    </p:spTree>
    <p:extLst>
      <p:ext uri="{BB962C8B-B14F-4D97-AF65-F5344CB8AC3E}">
        <p14:creationId xmlns:p14="http://schemas.microsoft.com/office/powerpoint/2010/main" val="303370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clauses (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 OR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065212" y="1652903"/>
            <a:ext cx="1097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</a:rPr>
              <a:t>SELECT * FROM cities WHERE </a:t>
            </a:r>
            <a:r>
              <a:rPr lang="en-US" sz="3200" dirty="0" err="1">
                <a:latin typeface="Times" pitchFamily="2" charset="0"/>
              </a:rPr>
              <a:t>country_code</a:t>
            </a:r>
            <a:r>
              <a:rPr lang="en-US" sz="3200" dirty="0">
                <a:latin typeface="Times" pitchFamily="2" charset="0"/>
              </a:rPr>
              <a:t> = 'USA’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</a:rPr>
              <a:t>AND population &gt;= 2000000;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BFF87-78CA-4D45-9E4D-342780A52D39}"/>
              </a:ext>
            </a:extLst>
          </p:cNvPr>
          <p:cNvSpPr/>
          <p:nvPr/>
        </p:nvSpPr>
        <p:spPr>
          <a:xfrm>
            <a:off x="1065212" y="3124200"/>
            <a:ext cx="107442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</a:rPr>
              <a:t>+------+-------------+--------------+------------+------------+</a:t>
            </a:r>
          </a:p>
          <a:p>
            <a:r>
              <a:rPr lang="en-US" sz="2000" dirty="0">
                <a:latin typeface="Menlo" panose="020B0609030804020204" pitchFamily="49" charset="0"/>
              </a:rPr>
              <a:t>| id   | name        | </a:t>
            </a:r>
            <a:r>
              <a:rPr lang="en-US" sz="2000" dirty="0" err="1">
                <a:latin typeface="Menlo" panose="020B0609030804020204" pitchFamily="49" charset="0"/>
              </a:rPr>
              <a:t>country_code</a:t>
            </a:r>
            <a:r>
              <a:rPr lang="en-US" sz="2000" dirty="0">
                <a:latin typeface="Menlo" panose="020B0609030804020204" pitchFamily="49" charset="0"/>
              </a:rPr>
              <a:t> | district   | population |</a:t>
            </a:r>
          </a:p>
          <a:p>
            <a:r>
              <a:rPr lang="en-US" sz="2000" dirty="0">
                <a:latin typeface="Menlo" panose="020B0609030804020204" pitchFamily="49" charset="0"/>
              </a:rPr>
              <a:t>+------+-------------+--------------+------------+------------+</a:t>
            </a:r>
          </a:p>
          <a:p>
            <a:r>
              <a:rPr lang="en-US" sz="2000" dirty="0">
                <a:latin typeface="Menlo" panose="020B0609030804020204" pitchFamily="49" charset="0"/>
              </a:rPr>
              <a:t>| 3793 | New York    | USA          | New York   |    8008278 |</a:t>
            </a:r>
          </a:p>
          <a:p>
            <a:r>
              <a:rPr lang="en-US" sz="2000" dirty="0">
                <a:latin typeface="Menlo" panose="020B0609030804020204" pitchFamily="49" charset="0"/>
              </a:rPr>
              <a:t>| 3794 | Los Angeles | USA          | California |    3694820 |</a:t>
            </a:r>
          </a:p>
          <a:p>
            <a:r>
              <a:rPr lang="en-US" sz="2000" dirty="0">
                <a:latin typeface="Menlo" panose="020B0609030804020204" pitchFamily="49" charset="0"/>
              </a:rPr>
              <a:t>| 3795 | Chicago     | USA          | Illinois   |    2896016 |</a:t>
            </a:r>
          </a:p>
          <a:p>
            <a:r>
              <a:rPr lang="en-US" sz="2000" dirty="0">
                <a:latin typeface="Menlo" panose="020B0609030804020204" pitchFamily="49" charset="0"/>
              </a:rPr>
              <a:t>+------+-------------+--------------+------------+------------+</a:t>
            </a:r>
          </a:p>
          <a:p>
            <a:r>
              <a:rPr lang="en-US" sz="2000" b="1" dirty="0">
                <a:latin typeface="Menlo" panose="020B0609030804020204" pitchFamily="49" charset="0"/>
              </a:rPr>
              <a:t>3 rows in set (0.007 sec)</a:t>
            </a:r>
            <a:endParaRPr lang="en-US" sz="2000" dirty="0"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1F5FA9-C52E-5645-979A-8ED6C071A689}"/>
              </a:ext>
            </a:extLst>
          </p:cNvPr>
          <p:cNvSpPr/>
          <p:nvPr/>
        </p:nvSpPr>
        <p:spPr>
          <a:xfrm>
            <a:off x="1219040" y="6060143"/>
            <a:ext cx="108189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i="1" dirty="0">
                <a:latin typeface="Times" pitchFamily="2" charset="0"/>
              </a:rPr>
              <a:t>multiple WHERE conditions can be combined using AND and OR</a:t>
            </a:r>
            <a:endParaRPr lang="en-US" sz="2800" b="0" i="1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matches: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065212" y="1652903"/>
            <a:ext cx="1097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</a:rPr>
              <a:t>WHERE column LIKE pattern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</a:rPr>
              <a:t>SELECT code, name, population FROM countries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</a:rPr>
              <a:t>WHERE name LIKE 'United%';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8FEF52-84B5-6C4B-AFE3-CD1E486008E6}"/>
              </a:ext>
            </a:extLst>
          </p:cNvPr>
          <p:cNvSpPr/>
          <p:nvPr/>
        </p:nvSpPr>
        <p:spPr>
          <a:xfrm>
            <a:off x="875505" y="3552894"/>
            <a:ext cx="1135221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+------+--------------------------------------+------------+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 code | name                                 | population |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+------+--------------------------------------+------------+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 ARE  | United Arab Emirates                 |    2441000 |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 GBR  | United Kingdom                       |   59623400 |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 USA  | United States                        |  278357000 |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| UMI  | United States Minor Outlying Islands |          0 |</a:t>
            </a:r>
          </a:p>
          <a:p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+------+--------------------------------------+------------+</a:t>
            </a:r>
            <a:endParaRPr lang="en-US" sz="2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43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 matches: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065212" y="1652903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</a:rPr>
              <a:t>WHERE column LIKE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65EEE4-4D8A-764F-8DC9-CD8312E5590D}"/>
              </a:ext>
            </a:extLst>
          </p:cNvPr>
          <p:cNvSpPr/>
          <p:nvPr/>
        </p:nvSpPr>
        <p:spPr>
          <a:xfrm>
            <a:off x="1218883" y="2690336"/>
            <a:ext cx="10590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" pitchFamily="2" charset="0"/>
              </a:rPr>
              <a:t>LIKE 'text%' searches for text that starts with a given prefix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" pitchFamily="2" charset="0"/>
              </a:rPr>
              <a:t>LIKE '%text' searches for text that ends with a given suffix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" pitchFamily="2" charset="0"/>
              </a:rPr>
              <a:t>LIKE '%text%' searches for text that contains a given substring</a:t>
            </a:r>
          </a:p>
        </p:txBody>
      </p:sp>
    </p:spTree>
    <p:extLst>
      <p:ext uri="{BB962C8B-B14F-4D97-AF65-F5344CB8AC3E}">
        <p14:creationId xmlns:p14="http://schemas.microsoft.com/office/powerpoint/2010/main" val="20155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by a column: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065212" y="1652903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</a:rPr>
              <a:t>ORDER BY column(s)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65EEE4-4D8A-764F-8DC9-CD8312E5590D}"/>
              </a:ext>
            </a:extLst>
          </p:cNvPr>
          <p:cNvSpPr/>
          <p:nvPr/>
        </p:nvSpPr>
        <p:spPr>
          <a:xfrm>
            <a:off x="1218883" y="2690336"/>
            <a:ext cx="105905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" pitchFamily="2" charset="0"/>
              </a:rPr>
              <a:t>Can write ASC or DESC to sort in ascending (default) or descending order: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" pitchFamily="2" charset="0"/>
              </a:rPr>
              <a:t>SELECT * FROM countries ORDER BY population DESC;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" pitchFamily="2" charset="0"/>
              </a:rPr>
              <a:t>Can specify multiple orderings in decreasing order of significance: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" pitchFamily="2" charset="0"/>
              </a:rPr>
              <a:t>SELECT * FROM countries ORDER BY population DESC, </a:t>
            </a:r>
            <a:r>
              <a:rPr lang="en-US" sz="3000" dirty="0" err="1">
                <a:latin typeface="Times" pitchFamily="2" charset="0"/>
              </a:rPr>
              <a:t>gnp</a:t>
            </a:r>
            <a:r>
              <a:rPr lang="en-US" sz="3000" dirty="0">
                <a:latin typeface="Times" pitchFamily="2" charset="0"/>
              </a:rPr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Times" pitchFamily="2" charset="0"/>
              </a:rPr>
              <a:t>See also: </a:t>
            </a:r>
            <a:r>
              <a:rPr lang="en-US" sz="3000" dirty="0">
                <a:latin typeface="Times" pitchFamily="2" charset="0"/>
                <a:hlinkClick r:id="rId3"/>
              </a:rPr>
              <a:t>GROUP BY</a:t>
            </a:r>
            <a:endParaRPr lang="en-US" sz="30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00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by a column: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065212" y="1652903"/>
            <a:ext cx="10972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</a:rPr>
              <a:t>ORDER BY column(s)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</a:rPr>
              <a:t>SELECT code, name, population FROM countries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</a:rPr>
              <a:t>WHERE name LIKE 'United%' ORDER BY population;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3CA27-5710-A046-8D20-09CFD4129DC2}"/>
              </a:ext>
            </a:extLst>
          </p:cNvPr>
          <p:cNvSpPr/>
          <p:nvPr/>
        </p:nvSpPr>
        <p:spPr>
          <a:xfrm>
            <a:off x="1063784" y="3429000"/>
            <a:ext cx="105156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Menlo" panose="020B0609030804020204" pitchFamily="49" charset="0"/>
              </a:rPr>
              <a:t>+------+--------------------------------------+------------+</a:t>
            </a:r>
          </a:p>
          <a:p>
            <a:r>
              <a:rPr lang="en-US" sz="2200" dirty="0">
                <a:latin typeface="Menlo" panose="020B0609030804020204" pitchFamily="49" charset="0"/>
              </a:rPr>
              <a:t>| code | name                                 | population |</a:t>
            </a:r>
          </a:p>
          <a:p>
            <a:r>
              <a:rPr lang="en-US" sz="2200" dirty="0">
                <a:latin typeface="Menlo" panose="020B0609030804020204" pitchFamily="49" charset="0"/>
              </a:rPr>
              <a:t>+------+--------------------------------------+------------+</a:t>
            </a:r>
          </a:p>
          <a:p>
            <a:r>
              <a:rPr lang="en-US" sz="2200" dirty="0">
                <a:latin typeface="Menlo" panose="020B0609030804020204" pitchFamily="49" charset="0"/>
              </a:rPr>
              <a:t>| UMI  | United States Minor Outlying Islands |          0 |</a:t>
            </a:r>
          </a:p>
          <a:p>
            <a:r>
              <a:rPr lang="en-US" sz="2200" dirty="0">
                <a:latin typeface="Menlo" panose="020B0609030804020204" pitchFamily="49" charset="0"/>
              </a:rPr>
              <a:t>| ARE  | United Arab Emirates                 |    2441000 |</a:t>
            </a:r>
          </a:p>
          <a:p>
            <a:r>
              <a:rPr lang="en-US" sz="2200" dirty="0">
                <a:latin typeface="Menlo" panose="020B0609030804020204" pitchFamily="49" charset="0"/>
              </a:rPr>
              <a:t>| GBR  | United Kingdom                       |   59623400 |</a:t>
            </a:r>
          </a:p>
          <a:p>
            <a:r>
              <a:rPr lang="en-US" sz="2200" dirty="0">
                <a:latin typeface="Menlo" panose="020B0609030804020204" pitchFamily="49" charset="0"/>
              </a:rPr>
              <a:t>| USA  | United States                        |  278357000 |</a:t>
            </a:r>
          </a:p>
          <a:p>
            <a:r>
              <a:rPr lang="en-US" sz="2200" dirty="0">
                <a:latin typeface="Menlo" panose="020B0609030804020204" pitchFamily="49" charset="0"/>
              </a:rPr>
              <a:t>+------+--------------------------------------+------------+</a:t>
            </a:r>
            <a:endParaRPr lang="en-US" sz="220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rows: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950AAD-53B0-EE40-A1D3-64AA3DD07FFE}"/>
              </a:ext>
            </a:extLst>
          </p:cNvPr>
          <p:cNvSpPr/>
          <p:nvPr/>
        </p:nvSpPr>
        <p:spPr>
          <a:xfrm>
            <a:off x="1065212" y="1652903"/>
            <a:ext cx="1097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</a:rPr>
              <a:t>LIMIT number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</a:rPr>
              <a:t>SELECT name FROM cities WHERE name LIKE 'K%' LIMIT 5;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7FA6BD-4E5C-7940-BE44-2DE45AA5981B}"/>
              </a:ext>
            </a:extLst>
          </p:cNvPr>
          <p:cNvSpPr/>
          <p:nvPr/>
        </p:nvSpPr>
        <p:spPr>
          <a:xfrm>
            <a:off x="1065212" y="5867400"/>
            <a:ext cx="1097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Times" pitchFamily="2" charset="0"/>
              </a:rPr>
              <a:t>can be used to get the top-N of a given category (ORDER BY and LIMIT)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i="1" dirty="0">
                <a:latin typeface="Times" pitchFamily="2" charset="0"/>
              </a:rPr>
              <a:t>also useful as a sanity check to make sure your query doesn't return 10</a:t>
            </a:r>
            <a:r>
              <a:rPr lang="en-US" i="1" baseline="30000" dirty="0">
                <a:latin typeface="Times" pitchFamily="2" charset="0"/>
              </a:rPr>
              <a:t>7</a:t>
            </a:r>
            <a:r>
              <a:rPr lang="en-US" i="1" dirty="0">
                <a:latin typeface="Times" pitchFamily="2" charset="0"/>
              </a:rPr>
              <a:t> rows</a:t>
            </a:r>
            <a:endParaRPr lang="en-US" b="0" i="1" dirty="0">
              <a:effectLst/>
              <a:latin typeface="Times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263E5A-E9AB-8A4C-B67C-00FD5CC60FD9}"/>
              </a:ext>
            </a:extLst>
          </p:cNvPr>
          <p:cNvSpPr/>
          <p:nvPr/>
        </p:nvSpPr>
        <p:spPr>
          <a:xfrm>
            <a:off x="1598612" y="2884424"/>
            <a:ext cx="3579812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Menlo" panose="020B0609030804020204" pitchFamily="49" charset="0"/>
              </a:rPr>
              <a:t>+--------------------+</a:t>
            </a:r>
          </a:p>
          <a:p>
            <a:r>
              <a:rPr lang="en-US" sz="2000" dirty="0">
                <a:latin typeface="Menlo" panose="020B0609030804020204" pitchFamily="49" charset="0"/>
              </a:rPr>
              <a:t>| name               |</a:t>
            </a:r>
          </a:p>
          <a:p>
            <a:r>
              <a:rPr lang="en-US" sz="2000" dirty="0">
                <a:latin typeface="Menlo" panose="020B0609030804020204" pitchFamily="49" charset="0"/>
              </a:rPr>
              <a:t>+--------------------+</a:t>
            </a:r>
          </a:p>
          <a:p>
            <a:r>
              <a:rPr lang="en-US" sz="2000" dirty="0">
                <a:latin typeface="Menlo" panose="020B0609030804020204" pitchFamily="49" charset="0"/>
              </a:rPr>
              <a:t>| Kabul              |</a:t>
            </a:r>
          </a:p>
          <a:p>
            <a:r>
              <a:rPr lang="en-US" sz="2000" dirty="0">
                <a:latin typeface="Menlo" panose="020B0609030804020204" pitchFamily="49" charset="0"/>
              </a:rPr>
              <a:t>| Khulna             |</a:t>
            </a:r>
          </a:p>
          <a:p>
            <a:r>
              <a:rPr lang="en-US" sz="2000" dirty="0">
                <a:latin typeface="Menlo" panose="020B0609030804020204" pitchFamily="49" charset="0"/>
              </a:rPr>
              <a:t>| Kingston upon Hull |</a:t>
            </a:r>
          </a:p>
          <a:p>
            <a:r>
              <a:rPr lang="en-US" sz="2000" dirty="0">
                <a:latin typeface="Menlo" panose="020B0609030804020204" pitchFamily="49" charset="0"/>
              </a:rPr>
              <a:t>| </a:t>
            </a:r>
            <a:r>
              <a:rPr lang="en-US" sz="2000" dirty="0" err="1">
                <a:latin typeface="Menlo" panose="020B0609030804020204" pitchFamily="49" charset="0"/>
              </a:rPr>
              <a:t>Koudougou</a:t>
            </a:r>
            <a:r>
              <a:rPr lang="en-US" sz="2000" dirty="0">
                <a:latin typeface="Menlo" panose="020B0609030804020204" pitchFamily="49" charset="0"/>
              </a:rPr>
              <a:t>          |</a:t>
            </a:r>
          </a:p>
          <a:p>
            <a:r>
              <a:rPr lang="en-US" sz="2000" dirty="0">
                <a:latin typeface="Menlo" panose="020B0609030804020204" pitchFamily="49" charset="0"/>
              </a:rPr>
              <a:t>| </a:t>
            </a:r>
            <a:r>
              <a:rPr lang="en-US" sz="2000" dirty="0" err="1">
                <a:latin typeface="Menlo" panose="020B0609030804020204" pitchFamily="49" charset="0"/>
              </a:rPr>
              <a:t>Kafr</a:t>
            </a:r>
            <a:r>
              <a:rPr lang="en-US" sz="2000" dirty="0">
                <a:latin typeface="Menlo" panose="020B0609030804020204" pitchFamily="49" charset="0"/>
              </a:rPr>
              <a:t> al-</a:t>
            </a:r>
            <a:r>
              <a:rPr lang="en-US" sz="2000" dirty="0" err="1">
                <a:latin typeface="Menlo" panose="020B0609030804020204" pitchFamily="49" charset="0"/>
              </a:rPr>
              <a:t>Dawwar</a:t>
            </a:r>
            <a:r>
              <a:rPr lang="en-US" sz="2000" dirty="0">
                <a:latin typeface="Menlo" panose="020B0609030804020204" pitchFamily="49" charset="0"/>
              </a:rPr>
              <a:t>     |</a:t>
            </a:r>
          </a:p>
          <a:p>
            <a:r>
              <a:rPr lang="en-US" sz="2000" dirty="0">
                <a:latin typeface="Menlo" panose="020B0609030804020204" pitchFamily="49" charset="0"/>
              </a:rPr>
              <a:t>+--------------------+</a:t>
            </a:r>
            <a:endParaRPr lang="en-US" sz="2000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2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13.4 – Databases and PHP</a:t>
            </a:r>
          </a:p>
        </p:txBody>
      </p:sp>
    </p:spTree>
    <p:extLst>
      <p:ext uri="{BB962C8B-B14F-4D97-AF65-F5344CB8AC3E}">
        <p14:creationId xmlns:p14="http://schemas.microsoft.com/office/powerpoint/2010/main" val="26199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database” A method of structuring data as tables associated to each other by shared attributes.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row corresponds to a unit of data called a record; a column corresponds to an attribute of that record.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databases typically use Structured Query Language (SQL) to define, manage, and search data</a:t>
            </a:r>
          </a:p>
        </p:txBody>
      </p:sp>
    </p:spTree>
    <p:extLst>
      <p:ext uri="{BB962C8B-B14F-4D97-AF65-F5344CB8AC3E}">
        <p14:creationId xmlns:p14="http://schemas.microsoft.com/office/powerpoint/2010/main" val="277705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a Database in PHP with PDO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E5D8F5-E5FD-A343-ACD2-0EF9E55E5FA4}"/>
              </a:ext>
            </a:extLst>
          </p:cNvPr>
          <p:cNvSpPr/>
          <p:nvPr/>
        </p:nvSpPr>
        <p:spPr>
          <a:xfrm>
            <a:off x="1065212" y="1652903"/>
            <a:ext cx="10972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" pitchFamily="2" charset="0"/>
                <a:hlinkClick r:id="rId3"/>
              </a:rPr>
              <a:t>PHP Data Object documentation</a:t>
            </a:r>
            <a:endParaRPr lang="en-US" sz="3200" dirty="0">
              <a:latin typeface="Times" pitchFamily="2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Times" pitchFamily="2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PDO database library allows you to connect to many different database programs</a:t>
            </a:r>
          </a:p>
          <a:p>
            <a:pPr marL="1066693" lvl="1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replaces older, less versatile functions like </a:t>
            </a:r>
            <a:r>
              <a:rPr lang="en-US" sz="3200" dirty="0" err="1">
                <a:latin typeface="Times" pitchFamily="2" charset="0"/>
              </a:rPr>
              <a:t>mysql_connect</a:t>
            </a:r>
            <a:endParaRPr lang="en-US" sz="3200" dirty="0">
              <a:latin typeface="Times" pitchFamily="2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PDO object's query function returns rows that match a query</a:t>
            </a:r>
          </a:p>
        </p:txBody>
      </p:sp>
    </p:spTree>
    <p:extLst>
      <p:ext uri="{BB962C8B-B14F-4D97-AF65-F5344CB8AC3E}">
        <p14:creationId xmlns:p14="http://schemas.microsoft.com/office/powerpoint/2010/main" val="250099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a Database in PHP with PDO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E5D8F5-E5FD-A343-ACD2-0EF9E55E5FA4}"/>
              </a:ext>
            </a:extLst>
          </p:cNvPr>
          <p:cNvSpPr/>
          <p:nvPr/>
        </p:nvSpPr>
        <p:spPr>
          <a:xfrm>
            <a:off x="1065212" y="1652903"/>
            <a:ext cx="10972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 pitchFamily="2" charset="0"/>
              </a:rPr>
              <a:t>$name = new PDO("</a:t>
            </a:r>
            <a:r>
              <a:rPr lang="en-US" dirty="0" err="1">
                <a:latin typeface="Times" pitchFamily="2" charset="0"/>
              </a:rPr>
              <a:t>dbprogram:dbname</a:t>
            </a:r>
            <a:r>
              <a:rPr lang="en-US" dirty="0">
                <a:latin typeface="Times" pitchFamily="2" charset="0"/>
              </a:rPr>
              <a:t>=</a:t>
            </a:r>
            <a:r>
              <a:rPr lang="en-US" dirty="0" err="1">
                <a:latin typeface="Times" pitchFamily="2" charset="0"/>
              </a:rPr>
              <a:t>database;host</a:t>
            </a:r>
            <a:r>
              <a:rPr lang="en-US" dirty="0">
                <a:latin typeface="Times" pitchFamily="2" charset="0"/>
              </a:rPr>
              <a:t>=server", username, password);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 pitchFamily="2" charset="0"/>
              </a:rPr>
              <a:t>$name-&gt;query("SQL query");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" pitchFamily="2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 pitchFamily="2" charset="0"/>
              </a:rPr>
              <a:t># connect to world database on local server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 pitchFamily="2" charset="0"/>
              </a:rPr>
              <a:t>$</a:t>
            </a:r>
            <a:r>
              <a:rPr lang="en-US" dirty="0" err="1">
                <a:latin typeface="Times" pitchFamily="2" charset="0"/>
              </a:rPr>
              <a:t>db</a:t>
            </a:r>
            <a:r>
              <a:rPr lang="en-US" dirty="0">
                <a:latin typeface="Times" pitchFamily="2" charset="0"/>
              </a:rPr>
              <a:t> = new PDO("</a:t>
            </a:r>
            <a:r>
              <a:rPr lang="en-US" dirty="0" err="1">
                <a:latin typeface="Times" pitchFamily="2" charset="0"/>
              </a:rPr>
              <a:t>mysql:dbname</a:t>
            </a:r>
            <a:r>
              <a:rPr lang="en-US" dirty="0">
                <a:latin typeface="Times" pitchFamily="2" charset="0"/>
              </a:rPr>
              <a:t>=</a:t>
            </a:r>
            <a:r>
              <a:rPr lang="en-US" dirty="0" err="1">
                <a:latin typeface="Times" pitchFamily="2" charset="0"/>
              </a:rPr>
              <a:t>world;host</a:t>
            </a:r>
            <a:r>
              <a:rPr lang="en-US" dirty="0">
                <a:latin typeface="Times" pitchFamily="2" charset="0"/>
              </a:rPr>
              <a:t>=localhost", "traveler", "</a:t>
            </a:r>
            <a:r>
              <a:rPr lang="en-US" dirty="0" err="1">
                <a:latin typeface="Times" pitchFamily="2" charset="0"/>
              </a:rPr>
              <a:t>packmybags</a:t>
            </a:r>
            <a:r>
              <a:rPr lang="en-US" dirty="0">
                <a:latin typeface="Times" pitchFamily="2" charset="0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" pitchFamily="2" charset="0"/>
              </a:rPr>
              <a:t>$</a:t>
            </a:r>
            <a:r>
              <a:rPr lang="en-US" dirty="0" err="1">
                <a:latin typeface="Times" pitchFamily="2" charset="0"/>
              </a:rPr>
              <a:t>db</a:t>
            </a:r>
            <a:r>
              <a:rPr lang="en-US" dirty="0">
                <a:latin typeface="Times" pitchFamily="2" charset="0"/>
              </a:rPr>
              <a:t>-&gt;query("SELECT * FROM countries WHERE population &gt; 100000000;");</a:t>
            </a:r>
          </a:p>
        </p:txBody>
      </p:sp>
    </p:spTree>
    <p:extLst>
      <p:ext uri="{BB962C8B-B14F-4D97-AF65-F5344CB8AC3E}">
        <p14:creationId xmlns:p14="http://schemas.microsoft.com/office/powerpoint/2010/main" val="197746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rows: </a:t>
            </a:r>
            <a:r>
              <a:rPr lang="en-US" sz="4800" dirty="0">
                <a:latin typeface="Courier" pitchFamily="2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E5D8F5-E5FD-A343-ACD2-0EF9E55E5FA4}"/>
              </a:ext>
            </a:extLst>
          </p:cNvPr>
          <p:cNvSpPr/>
          <p:nvPr/>
        </p:nvSpPr>
        <p:spPr>
          <a:xfrm>
            <a:off x="1065212" y="1652903"/>
            <a:ext cx="10972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" pitchFamily="2" charset="0"/>
              </a:rPr>
              <a:t>$</a:t>
            </a:r>
            <a:r>
              <a:rPr lang="en-US" sz="2800" dirty="0" err="1">
                <a:latin typeface="Courier" pitchFamily="2" charset="0"/>
              </a:rPr>
              <a:t>db</a:t>
            </a:r>
            <a:r>
              <a:rPr lang="en-US" sz="2800" dirty="0">
                <a:latin typeface="Courier" pitchFamily="2" charset="0"/>
              </a:rPr>
              <a:t> = new PDO("</a:t>
            </a:r>
            <a:r>
              <a:rPr lang="en-US" sz="2800" dirty="0" err="1">
                <a:latin typeface="Courier" pitchFamily="2" charset="0"/>
              </a:rPr>
              <a:t>mysql:dbname</a:t>
            </a:r>
            <a:r>
              <a:rPr lang="en-US" sz="2800" dirty="0">
                <a:latin typeface="Courier" pitchFamily="2" charset="0"/>
              </a:rPr>
              <a:t>=</a:t>
            </a:r>
            <a:r>
              <a:rPr lang="en-US" sz="2800" dirty="0" err="1">
                <a:latin typeface="Courier" pitchFamily="2" charset="0"/>
              </a:rPr>
              <a:t>world;host</a:t>
            </a:r>
            <a:r>
              <a:rPr lang="en-US" sz="2800" dirty="0">
                <a:latin typeface="Courier" pitchFamily="2" charset="0"/>
              </a:rPr>
              <a:t>=localhost", "traveler", "</a:t>
            </a:r>
            <a:r>
              <a:rPr lang="en-US" sz="2800" dirty="0" err="1">
                <a:latin typeface="Courier" pitchFamily="2" charset="0"/>
              </a:rPr>
              <a:t>packmybags</a:t>
            </a:r>
            <a:r>
              <a:rPr lang="en-US" sz="2800" dirty="0">
                <a:latin typeface="Courier" pitchFamily="2" charset="0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" pitchFamily="2" charset="0"/>
              </a:rPr>
              <a:t>$rows = $</a:t>
            </a:r>
            <a:r>
              <a:rPr lang="en-US" sz="2800" dirty="0" err="1">
                <a:latin typeface="Courier" pitchFamily="2" charset="0"/>
              </a:rPr>
              <a:t>db</a:t>
            </a:r>
            <a:r>
              <a:rPr lang="en-US" sz="2800" dirty="0">
                <a:latin typeface="Courier" pitchFamily="2" charset="0"/>
              </a:rPr>
              <a:t>-&gt;query("SELECT * FROM countries WHERE population &gt; 100000000;");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Courier" pitchFamily="2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" pitchFamily="2" charset="0"/>
              </a:rPr>
              <a:t>foreach ($rows as $row)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" pitchFamily="2" charset="0"/>
              </a:rPr>
              <a:t>  do something with $row;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rows: </a:t>
            </a:r>
            <a:r>
              <a:rPr lang="en-US" sz="4800" dirty="0">
                <a:latin typeface="Courier" pitchFamily="2" charset="0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E5D8F5-E5FD-A343-ACD2-0EF9E55E5FA4}"/>
              </a:ext>
            </a:extLst>
          </p:cNvPr>
          <p:cNvSpPr/>
          <p:nvPr/>
        </p:nvSpPr>
        <p:spPr>
          <a:xfrm>
            <a:off x="1065212" y="1652903"/>
            <a:ext cx="10972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" pitchFamily="2" charset="0"/>
              </a:rPr>
              <a:t>foreach ($rows as $row)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" pitchFamily="2" charset="0"/>
              </a:rPr>
              <a:t>  do something with $row;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Courier" pitchFamily="2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E9486C-3CD1-9440-BFA4-3E2D0C4A3E78}"/>
              </a:ext>
            </a:extLst>
          </p:cNvPr>
          <p:cNvSpPr/>
          <p:nvPr/>
        </p:nvSpPr>
        <p:spPr>
          <a:xfrm>
            <a:off x="1218883" y="3635437"/>
            <a:ext cx="102857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r>
              <a:rPr lang="en-US" sz="2800" dirty="0">
                <a:latin typeface="Times" pitchFamily="2" charset="0"/>
              </a:rPr>
              <a:t> returns all result rows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each row is an associative array of [column name -&gt; value]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example: </a:t>
            </a:r>
            <a:r>
              <a:rPr lang="en-US" sz="2800" dirty="0">
                <a:latin typeface="Courier" pitchFamily="2" charset="0"/>
              </a:rPr>
              <a:t>$row["population"] </a:t>
            </a:r>
            <a:r>
              <a:rPr lang="en-US" sz="2800" dirty="0">
                <a:latin typeface="Times" pitchFamily="2" charset="0"/>
              </a:rPr>
              <a:t>gives the value of the population column</a:t>
            </a:r>
            <a:endParaRPr lang="en-US" sz="2800" b="0" i="0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7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E5D8F5-E5FD-A343-ACD2-0EF9E55E5FA4}"/>
              </a:ext>
            </a:extLst>
          </p:cNvPr>
          <p:cNvSpPr/>
          <p:nvPr/>
        </p:nvSpPr>
        <p:spPr>
          <a:xfrm>
            <a:off x="1065212" y="1652903"/>
            <a:ext cx="10972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" pitchFamily="2" charset="0"/>
              </a:rPr>
              <a:t>$</a:t>
            </a:r>
            <a:r>
              <a:rPr lang="en-US" dirty="0" err="1">
                <a:latin typeface="Courier" pitchFamily="2" charset="0"/>
              </a:rPr>
              <a:t>db</a:t>
            </a:r>
            <a:r>
              <a:rPr lang="en-US" dirty="0">
                <a:latin typeface="Courier" pitchFamily="2" charset="0"/>
              </a:rPr>
              <a:t> = new PDO("</a:t>
            </a:r>
            <a:r>
              <a:rPr lang="en-US" dirty="0" err="1">
                <a:latin typeface="Courier" pitchFamily="2" charset="0"/>
              </a:rPr>
              <a:t>mysql:dbname</a:t>
            </a:r>
            <a:r>
              <a:rPr lang="en-US" dirty="0">
                <a:latin typeface="Courier" pitchFamily="2" charset="0"/>
              </a:rPr>
              <a:t>=</a:t>
            </a:r>
            <a:r>
              <a:rPr lang="en-US" dirty="0" err="1">
                <a:latin typeface="Courier" pitchFamily="2" charset="0"/>
              </a:rPr>
              <a:t>imdb_small</a:t>
            </a:r>
            <a:r>
              <a:rPr lang="en-US" dirty="0">
                <a:latin typeface="Courier" pitchFamily="2" charset="0"/>
              </a:rPr>
              <a:t>", "</a:t>
            </a:r>
            <a:r>
              <a:rPr lang="en-US" dirty="0" err="1">
                <a:latin typeface="Courier" pitchFamily="2" charset="0"/>
              </a:rPr>
              <a:t>jessica</a:t>
            </a:r>
            <a:r>
              <a:rPr lang="en-US" dirty="0">
                <a:latin typeface="Courier" pitchFamily="2" charset="0"/>
              </a:rPr>
              <a:t>", "</a:t>
            </a:r>
            <a:r>
              <a:rPr lang="en-US" dirty="0" err="1">
                <a:latin typeface="Courier" pitchFamily="2" charset="0"/>
              </a:rPr>
              <a:t>guinness</a:t>
            </a:r>
            <a:r>
              <a:rPr lang="en-US" dirty="0">
                <a:latin typeface="Courier" pitchFamily="2" charset="0"/>
              </a:rPr>
              <a:t>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" pitchFamily="2" charset="0"/>
              </a:rPr>
              <a:t>$rows = $</a:t>
            </a:r>
            <a:r>
              <a:rPr lang="en-US" dirty="0" err="1">
                <a:latin typeface="Courier" pitchFamily="2" charset="0"/>
              </a:rPr>
              <a:t>db</a:t>
            </a:r>
            <a:r>
              <a:rPr lang="en-US" dirty="0">
                <a:latin typeface="Courier" pitchFamily="2" charset="0"/>
              </a:rPr>
              <a:t>-&gt;query("SELECT * FROM actors WHERE </a:t>
            </a:r>
            <a:r>
              <a:rPr lang="en-US" dirty="0" err="1">
                <a:latin typeface="Courier" pitchFamily="2" charset="0"/>
              </a:rPr>
              <a:t>last_name</a:t>
            </a:r>
            <a:r>
              <a:rPr lang="en-US" dirty="0">
                <a:latin typeface="Courier" pitchFamily="2" charset="0"/>
              </a:rPr>
              <a:t> LIKE 'Del%'");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" pitchFamily="2" charset="0"/>
              </a:rPr>
              <a:t>foreach ($rows as $row)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" pitchFamily="2" charset="0"/>
              </a:rPr>
              <a:t>  ?&gt;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" pitchFamily="2" charset="0"/>
              </a:rPr>
              <a:t>  &lt;li&gt; First name: &lt;?= $row["</a:t>
            </a:r>
            <a:r>
              <a:rPr lang="en-US" dirty="0" err="1">
                <a:latin typeface="Courier" pitchFamily="2" charset="0"/>
              </a:rPr>
              <a:t>first_name</a:t>
            </a:r>
            <a:r>
              <a:rPr lang="en-US" dirty="0">
                <a:latin typeface="Courier" pitchFamily="2" charset="0"/>
              </a:rPr>
              <a:t>"] ?&gt;,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" pitchFamily="2" charset="0"/>
              </a:rPr>
              <a:t>       Last name:  &lt;?= $row["</a:t>
            </a:r>
            <a:r>
              <a:rPr lang="en-US" dirty="0" err="1">
                <a:latin typeface="Courier" pitchFamily="2" charset="0"/>
              </a:rPr>
              <a:t>last_name</a:t>
            </a:r>
            <a:r>
              <a:rPr lang="en-US" dirty="0">
                <a:latin typeface="Courier" pitchFamily="2" charset="0"/>
              </a:rPr>
              <a:t>"]  ?&gt; &lt;/li&gt;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" pitchFamily="2" charset="0"/>
              </a:rPr>
              <a:t>  &lt;?php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99DB2-359A-0B4B-A49A-AE8CDCF989EE}"/>
              </a:ext>
            </a:extLst>
          </p:cNvPr>
          <p:cNvSpPr/>
          <p:nvPr/>
        </p:nvSpPr>
        <p:spPr>
          <a:xfrm>
            <a:off x="3458263" y="5334000"/>
            <a:ext cx="6522349" cy="138499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First name: </a:t>
            </a:r>
            <a:r>
              <a:rPr lang="en-US" sz="2800" dirty="0" err="1">
                <a:latin typeface="Times" pitchFamily="2" charset="0"/>
              </a:rPr>
              <a:t>Benicio</a:t>
            </a:r>
            <a:r>
              <a:rPr lang="en-US" sz="2800" dirty="0">
                <a:latin typeface="Times" pitchFamily="2" charset="0"/>
              </a:rPr>
              <a:t>, Last name: Del Toro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First name: Michael, Last name: Delano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" pitchFamily="2" charset="0"/>
              </a:rPr>
              <a:t>...</a:t>
            </a:r>
            <a:endParaRPr lang="en-US" sz="2800" b="0" i="0" dirty="0">
              <a:effectLst/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1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PDO object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99DB2-359A-0B4B-A49A-AE8CDCF989EE}"/>
              </a:ext>
            </a:extLst>
          </p:cNvPr>
          <p:cNvSpPr/>
          <p:nvPr/>
        </p:nvSpPr>
        <p:spPr>
          <a:xfrm>
            <a:off x="1522412" y="1828800"/>
            <a:ext cx="10056972" cy="3108543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tabLst>
                <a:tab pos="2055813" algn="l"/>
              </a:tabLst>
            </a:pPr>
            <a:r>
              <a:rPr lang="en-US" sz="2800" dirty="0">
                <a:latin typeface="Times" pitchFamily="2" charset="0"/>
              </a:rPr>
              <a:t>name	description</a:t>
            </a:r>
          </a:p>
          <a:p>
            <a:pPr>
              <a:tabLst>
                <a:tab pos="2055813" algn="l"/>
              </a:tabLst>
            </a:pPr>
            <a:r>
              <a:rPr lang="en-US" sz="2800" dirty="0">
                <a:latin typeface="Times" pitchFamily="2" charset="0"/>
              </a:rPr>
              <a:t>query	performs a SQL SELECT query on the database</a:t>
            </a:r>
          </a:p>
          <a:p>
            <a:pPr>
              <a:tabLst>
                <a:tab pos="2055813" algn="l"/>
              </a:tabLst>
            </a:pPr>
            <a:r>
              <a:rPr lang="en-US" sz="2800" dirty="0">
                <a:latin typeface="Times" pitchFamily="2" charset="0"/>
              </a:rPr>
              <a:t>exec	performs a SQL query that modifies the database </a:t>
            </a:r>
            <a:br>
              <a:rPr lang="en-US" sz="2800" dirty="0">
                <a:latin typeface="Times" pitchFamily="2" charset="0"/>
              </a:rPr>
            </a:br>
            <a:r>
              <a:rPr lang="en-US" sz="2800" dirty="0">
                <a:latin typeface="Times" pitchFamily="2" charset="0"/>
              </a:rPr>
              <a:t>	(INSERT, DELETE, UPDATE, etc.)</a:t>
            </a:r>
          </a:p>
          <a:p>
            <a:pPr>
              <a:tabLst>
                <a:tab pos="2055813" algn="l"/>
              </a:tabLst>
            </a:pPr>
            <a:r>
              <a:rPr lang="en-US" sz="2800" dirty="0" err="1">
                <a:latin typeface="Times" pitchFamily="2" charset="0"/>
              </a:rPr>
              <a:t>getAttribute</a:t>
            </a:r>
            <a:r>
              <a:rPr lang="en-US" sz="2800" dirty="0">
                <a:latin typeface="Times" pitchFamily="2" charset="0"/>
              </a:rPr>
              <a:t>,</a:t>
            </a:r>
          </a:p>
          <a:p>
            <a:pPr>
              <a:tabLst>
                <a:tab pos="2055813" algn="l"/>
              </a:tabLst>
            </a:pPr>
            <a:r>
              <a:rPr lang="en-US" sz="2800" dirty="0" err="1">
                <a:latin typeface="Times" pitchFamily="2" charset="0"/>
              </a:rPr>
              <a:t>setAttribute</a:t>
            </a:r>
            <a:r>
              <a:rPr lang="en-US" sz="2800" dirty="0">
                <a:latin typeface="Times" pitchFamily="2" charset="0"/>
              </a:rPr>
              <a:t>	get/set various DB connection properties</a:t>
            </a:r>
          </a:p>
          <a:p>
            <a:pPr>
              <a:tabLst>
                <a:tab pos="2055813" algn="l"/>
              </a:tabLst>
            </a:pPr>
            <a:r>
              <a:rPr lang="en-US" sz="2800" dirty="0">
                <a:latin typeface="Times" pitchFamily="2" charset="0"/>
              </a:rPr>
              <a:t>quote	encodes a value for use within a query</a:t>
            </a:r>
          </a:p>
        </p:txBody>
      </p:sp>
    </p:spTree>
    <p:extLst>
      <p:ext uri="{BB962C8B-B14F-4D97-AF65-F5344CB8AC3E}">
        <p14:creationId xmlns:p14="http://schemas.microsoft.com/office/powerpoint/2010/main" val="338879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variables in a query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99DB2-359A-0B4B-A49A-AE8CDCF989EE}"/>
              </a:ext>
            </a:extLst>
          </p:cNvPr>
          <p:cNvSpPr/>
          <p:nvPr/>
        </p:nvSpPr>
        <p:spPr>
          <a:xfrm>
            <a:off x="1522412" y="1828800"/>
            <a:ext cx="10056972" cy="156966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 get query parameter for name of movie</a:t>
            </a:r>
          </a:p>
          <a:p>
            <a:r>
              <a:rPr lang="en-US" dirty="0">
                <a:latin typeface="Courier" pitchFamily="2" charset="0"/>
              </a:rPr>
              <a:t>$title = $_GET["</a:t>
            </a:r>
            <a:r>
              <a:rPr lang="en-US" dirty="0" err="1">
                <a:latin typeface="Courier" pitchFamily="2" charset="0"/>
              </a:rPr>
              <a:t>movietitle</a:t>
            </a:r>
            <a:r>
              <a:rPr lang="en-US" dirty="0">
                <a:latin typeface="Courier" pitchFamily="2" charset="0"/>
              </a:rPr>
              <a:t>"];</a:t>
            </a:r>
          </a:p>
          <a:p>
            <a:r>
              <a:rPr lang="en-US" dirty="0">
                <a:latin typeface="Courier" pitchFamily="2" charset="0"/>
              </a:rPr>
              <a:t>$rows = $</a:t>
            </a:r>
            <a:r>
              <a:rPr lang="en-US" dirty="0" err="1">
                <a:latin typeface="Courier" pitchFamily="2" charset="0"/>
              </a:rPr>
              <a:t>db</a:t>
            </a:r>
            <a:r>
              <a:rPr lang="en-US" dirty="0">
                <a:latin typeface="Courier" pitchFamily="2" charset="0"/>
              </a:rPr>
              <a:t>-&gt;query("SELECT year FROM movies </a:t>
            </a:r>
          </a:p>
          <a:p>
            <a:r>
              <a:rPr lang="en-US" dirty="0">
                <a:latin typeface="Courier" pitchFamily="2" charset="0"/>
              </a:rPr>
              <a:t>WHERE name = '$title'");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ECDB06-D18D-6749-ABDD-83D0FC70EFDF}"/>
              </a:ext>
            </a:extLst>
          </p:cNvPr>
          <p:cNvSpPr/>
          <p:nvPr/>
        </p:nvSpPr>
        <p:spPr>
          <a:xfrm>
            <a:off x="1674812" y="4191000"/>
            <a:ext cx="9525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you should not directly include variables or query parameters in a query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they might contain illegal characters or SQL syntax to mess up the query</a:t>
            </a:r>
          </a:p>
        </p:txBody>
      </p:sp>
    </p:spTree>
    <p:extLst>
      <p:ext uri="{BB962C8B-B14F-4D97-AF65-F5344CB8AC3E}">
        <p14:creationId xmlns:p14="http://schemas.microsoft.com/office/powerpoint/2010/main" val="151453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Quoting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99DB2-359A-0B4B-A49A-AE8CDCF989EE}"/>
              </a:ext>
            </a:extLst>
          </p:cNvPr>
          <p:cNvSpPr/>
          <p:nvPr/>
        </p:nvSpPr>
        <p:spPr>
          <a:xfrm>
            <a:off x="1522412" y="1828800"/>
            <a:ext cx="10056972" cy="193899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# get query parameter for name of movie</a:t>
            </a:r>
          </a:p>
          <a:p>
            <a:r>
              <a:rPr lang="en-US" dirty="0">
                <a:latin typeface="Courier" pitchFamily="2" charset="0"/>
              </a:rPr>
              <a:t>$title = $_GET["</a:t>
            </a:r>
            <a:r>
              <a:rPr lang="en-US" dirty="0" err="1">
                <a:latin typeface="Courier" pitchFamily="2" charset="0"/>
              </a:rPr>
              <a:t>movietitle</a:t>
            </a:r>
            <a:r>
              <a:rPr lang="en-US" dirty="0">
                <a:latin typeface="Courier" pitchFamily="2" charset="0"/>
              </a:rPr>
              <a:t>"];</a:t>
            </a:r>
          </a:p>
          <a:p>
            <a:r>
              <a:rPr lang="en-US" dirty="0">
                <a:latin typeface="Courier" pitchFamily="2" charset="0"/>
              </a:rPr>
              <a:t>$title = $</a:t>
            </a:r>
            <a:r>
              <a:rPr lang="en-US" dirty="0" err="1">
                <a:latin typeface="Courier" pitchFamily="2" charset="0"/>
              </a:rPr>
              <a:t>db</a:t>
            </a:r>
            <a:r>
              <a:rPr lang="en-US" dirty="0">
                <a:latin typeface="Courier" pitchFamily="2" charset="0"/>
              </a:rPr>
              <a:t>-&gt;quote($title);</a:t>
            </a:r>
          </a:p>
          <a:p>
            <a:r>
              <a:rPr lang="en-US" dirty="0">
                <a:latin typeface="Courier" pitchFamily="2" charset="0"/>
              </a:rPr>
              <a:t>$rows = $</a:t>
            </a:r>
            <a:r>
              <a:rPr lang="en-US" dirty="0" err="1">
                <a:latin typeface="Courier" pitchFamily="2" charset="0"/>
              </a:rPr>
              <a:t>db</a:t>
            </a:r>
            <a:r>
              <a:rPr lang="en-US" dirty="0">
                <a:latin typeface="Courier" pitchFamily="2" charset="0"/>
              </a:rPr>
              <a:t>-&gt;query("SELECT year FROM movies </a:t>
            </a:r>
          </a:p>
          <a:p>
            <a:r>
              <a:rPr lang="en-US" dirty="0">
                <a:latin typeface="Courier" pitchFamily="2" charset="0"/>
              </a:rPr>
              <a:t>WHERE name = $title");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ECDB06-D18D-6749-ABDD-83D0FC70EFDF}"/>
              </a:ext>
            </a:extLst>
          </p:cNvPr>
          <p:cNvSpPr/>
          <p:nvPr/>
        </p:nvSpPr>
        <p:spPr>
          <a:xfrm>
            <a:off x="1370647" y="4028818"/>
            <a:ext cx="100569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call PDO's </a:t>
            </a:r>
            <a:r>
              <a:rPr lang="en-US" sz="3200" dirty="0">
                <a:latin typeface="Courier" pitchFamily="2" charset="0"/>
              </a:rPr>
              <a:t>quote</a:t>
            </a:r>
            <a:r>
              <a:rPr lang="en-US" sz="3200" dirty="0">
                <a:latin typeface="Times" pitchFamily="2" charset="0"/>
              </a:rPr>
              <a:t> method on any variable to be inserted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ourier" pitchFamily="2" charset="0"/>
              </a:rPr>
              <a:t>quote</a:t>
            </a:r>
            <a:r>
              <a:rPr lang="en-US" sz="3200" dirty="0">
                <a:latin typeface="Times" pitchFamily="2" charset="0"/>
              </a:rPr>
              <a:t> escapes any illegal chars and surrounds the value with ' quotes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prevents bugs and security problems in queries containing user input</a:t>
            </a:r>
          </a:p>
        </p:txBody>
      </p:sp>
    </p:spTree>
    <p:extLst>
      <p:ext uri="{BB962C8B-B14F-4D97-AF65-F5344CB8AC3E}">
        <p14:creationId xmlns:p14="http://schemas.microsoft.com/office/powerpoint/2010/main" val="259918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Database/query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99DB2-359A-0B4B-A49A-AE8CDCF989EE}"/>
              </a:ext>
            </a:extLst>
          </p:cNvPr>
          <p:cNvSpPr/>
          <p:nvPr/>
        </p:nvSpPr>
        <p:spPr>
          <a:xfrm>
            <a:off x="1370647" y="1600200"/>
            <a:ext cx="10056972" cy="156966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$</a:t>
            </a:r>
            <a:r>
              <a:rPr lang="en-US" dirty="0" err="1">
                <a:latin typeface="Courier" pitchFamily="2" charset="0"/>
              </a:rPr>
              <a:t>db</a:t>
            </a:r>
            <a:r>
              <a:rPr lang="en-US" dirty="0">
                <a:latin typeface="Courier" pitchFamily="2" charset="0"/>
              </a:rPr>
              <a:t> = new PDO("</a:t>
            </a:r>
            <a:r>
              <a:rPr lang="en-US" dirty="0" err="1">
                <a:latin typeface="Courier" pitchFamily="2" charset="0"/>
              </a:rPr>
              <a:t>mysql:dbname</a:t>
            </a:r>
            <a:r>
              <a:rPr lang="en-US" dirty="0">
                <a:latin typeface="Courier" pitchFamily="2" charset="0"/>
              </a:rPr>
              <a:t>=</a:t>
            </a:r>
            <a:r>
              <a:rPr lang="en-US" dirty="0" err="1">
                <a:latin typeface="Courier" pitchFamily="2" charset="0"/>
              </a:rPr>
              <a:t>imdb_small</a:t>
            </a:r>
            <a:r>
              <a:rPr lang="en-US" dirty="0">
                <a:latin typeface="Courier" pitchFamily="2" charset="0"/>
              </a:rPr>
              <a:t>", "</a:t>
            </a:r>
            <a:r>
              <a:rPr lang="en-US" dirty="0" err="1">
                <a:latin typeface="Courier" pitchFamily="2" charset="0"/>
              </a:rPr>
              <a:t>jessica</a:t>
            </a:r>
            <a:r>
              <a:rPr lang="en-US" dirty="0">
                <a:latin typeface="Courier" pitchFamily="2" charset="0"/>
              </a:rPr>
              <a:t>", "</a:t>
            </a:r>
            <a:r>
              <a:rPr lang="en-US" dirty="0" err="1">
                <a:latin typeface="Courier" pitchFamily="2" charset="0"/>
              </a:rPr>
              <a:t>guinness</a:t>
            </a:r>
            <a:r>
              <a:rPr lang="en-US" dirty="0">
                <a:latin typeface="Courier" pitchFamily="2" charset="0"/>
              </a:rPr>
              <a:t>");</a:t>
            </a:r>
          </a:p>
          <a:p>
            <a:r>
              <a:rPr lang="en-US" dirty="0">
                <a:latin typeface="Courier" pitchFamily="2" charset="0"/>
              </a:rPr>
              <a:t>$rows = $</a:t>
            </a:r>
            <a:r>
              <a:rPr lang="en-US" dirty="0" err="1">
                <a:latin typeface="Courier" pitchFamily="2" charset="0"/>
              </a:rPr>
              <a:t>db</a:t>
            </a:r>
            <a:r>
              <a:rPr lang="en-US" dirty="0">
                <a:latin typeface="Courier" pitchFamily="2" charset="0"/>
              </a:rPr>
              <a:t>-&gt;query("SEEELECT * FROM movies </a:t>
            </a:r>
          </a:p>
          <a:p>
            <a:r>
              <a:rPr lang="en-US" dirty="0">
                <a:latin typeface="Courier" pitchFamily="2" charset="0"/>
              </a:rPr>
              <a:t>WHERE year = 2000");   # FALSE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ECDB06-D18D-6749-ABDD-83D0FC70EFDF}"/>
              </a:ext>
            </a:extLst>
          </p:cNvPr>
          <p:cNvSpPr/>
          <p:nvPr/>
        </p:nvSpPr>
        <p:spPr>
          <a:xfrm>
            <a:off x="1370647" y="4028818"/>
            <a:ext cx="100569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database commands can often fail (invalid query; server not responding;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normally, PDO commands fail silently by returning FALSE or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but this makes it hard to notice and handle problems</a:t>
            </a:r>
          </a:p>
        </p:txBody>
      </p:sp>
    </p:spTree>
    <p:extLst>
      <p:ext uri="{BB962C8B-B14F-4D97-AF65-F5344CB8AC3E}">
        <p14:creationId xmlns:p14="http://schemas.microsoft.com/office/powerpoint/2010/main" val="35451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Exceptions for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99DB2-359A-0B4B-A49A-AE8CDCF989EE}"/>
              </a:ext>
            </a:extLst>
          </p:cNvPr>
          <p:cNvSpPr/>
          <p:nvPr/>
        </p:nvSpPr>
        <p:spPr>
          <a:xfrm>
            <a:off x="1370647" y="1628798"/>
            <a:ext cx="10438765" cy="2308324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$</a:t>
            </a:r>
            <a:r>
              <a:rPr lang="en-US" dirty="0" err="1">
                <a:latin typeface="Courier" pitchFamily="2" charset="0"/>
              </a:rPr>
              <a:t>db</a:t>
            </a:r>
            <a:r>
              <a:rPr lang="en-US" dirty="0">
                <a:latin typeface="Courier" pitchFamily="2" charset="0"/>
              </a:rPr>
              <a:t> = new PDO("</a:t>
            </a:r>
            <a:r>
              <a:rPr lang="en-US" dirty="0" err="1">
                <a:latin typeface="Courier" pitchFamily="2" charset="0"/>
              </a:rPr>
              <a:t>mysql:dbname</a:t>
            </a:r>
            <a:r>
              <a:rPr lang="en-US" dirty="0">
                <a:latin typeface="Courier" pitchFamily="2" charset="0"/>
              </a:rPr>
              <a:t>=</a:t>
            </a:r>
            <a:r>
              <a:rPr lang="en-US" dirty="0" err="1">
                <a:latin typeface="Courier" pitchFamily="2" charset="0"/>
              </a:rPr>
              <a:t>imdb_small</a:t>
            </a:r>
            <a:r>
              <a:rPr lang="en-US" dirty="0">
                <a:latin typeface="Courier" pitchFamily="2" charset="0"/>
              </a:rPr>
              <a:t>", "</a:t>
            </a:r>
            <a:r>
              <a:rPr lang="en-US" dirty="0" err="1">
                <a:latin typeface="Courier" pitchFamily="2" charset="0"/>
              </a:rPr>
              <a:t>jessica</a:t>
            </a:r>
            <a:r>
              <a:rPr lang="en-US" dirty="0">
                <a:latin typeface="Courier" pitchFamily="2" charset="0"/>
              </a:rPr>
              <a:t>", "</a:t>
            </a:r>
            <a:r>
              <a:rPr lang="en-US" dirty="0" err="1">
                <a:latin typeface="Courier" pitchFamily="2" charset="0"/>
              </a:rPr>
              <a:t>guinness</a:t>
            </a:r>
            <a:r>
              <a:rPr lang="en-US" dirty="0">
                <a:latin typeface="Courier" pitchFamily="2" charset="0"/>
              </a:rPr>
              <a:t>");</a:t>
            </a:r>
          </a:p>
          <a:p>
            <a:r>
              <a:rPr lang="en-US" dirty="0">
                <a:latin typeface="Courier" pitchFamily="2" charset="0"/>
              </a:rPr>
              <a:t>$</a:t>
            </a:r>
            <a:r>
              <a:rPr lang="en-US" dirty="0" err="1">
                <a:latin typeface="Courier" pitchFamily="2" charset="0"/>
              </a:rPr>
              <a:t>db</a:t>
            </a:r>
            <a:r>
              <a:rPr lang="en-US" dirty="0">
                <a:latin typeface="Courier" pitchFamily="2" charset="0"/>
              </a:rPr>
              <a:t>-&gt;</a:t>
            </a:r>
            <a:r>
              <a:rPr lang="en-US" dirty="0" err="1">
                <a:latin typeface="Courier" pitchFamily="2" charset="0"/>
              </a:rPr>
              <a:t>setAttribute</a:t>
            </a:r>
            <a:r>
              <a:rPr lang="en-US" dirty="0">
                <a:latin typeface="Courier" pitchFamily="2" charset="0"/>
              </a:rPr>
              <a:t>(PDO::ATTR_ERRMODE, PDO::ERRMODE_EXCEPTION);</a:t>
            </a:r>
          </a:p>
          <a:p>
            <a:r>
              <a:rPr lang="en-US" dirty="0">
                <a:latin typeface="Courier" pitchFamily="2" charset="0"/>
              </a:rPr>
              <a:t>$rows = $</a:t>
            </a:r>
            <a:r>
              <a:rPr lang="en-US" dirty="0" err="1">
                <a:latin typeface="Courier" pitchFamily="2" charset="0"/>
              </a:rPr>
              <a:t>db</a:t>
            </a:r>
            <a:r>
              <a:rPr lang="en-US" dirty="0">
                <a:latin typeface="Courier" pitchFamily="2" charset="0"/>
              </a:rPr>
              <a:t>-&gt;query("SEEELECT * FROM movies WHERE year = 2000");   # kaboom!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ECDB06-D18D-6749-ABDD-83D0FC70EFDF}"/>
              </a:ext>
            </a:extLst>
          </p:cNvPr>
          <p:cNvSpPr/>
          <p:nvPr/>
        </p:nvSpPr>
        <p:spPr>
          <a:xfrm>
            <a:off x="1370647" y="4028818"/>
            <a:ext cx="1005697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Using </a:t>
            </a:r>
            <a:r>
              <a:rPr lang="en-US" sz="3200" dirty="0" err="1">
                <a:latin typeface="Times" pitchFamily="2" charset="0"/>
              </a:rPr>
              <a:t>setAttribute</a:t>
            </a:r>
            <a:r>
              <a:rPr lang="en-US" sz="3200" dirty="0">
                <a:latin typeface="Times" pitchFamily="2" charset="0"/>
              </a:rPr>
              <a:t>, you can tell PDO to throw (generate) a </a:t>
            </a:r>
            <a:r>
              <a:rPr lang="en-US" sz="3200" dirty="0" err="1">
                <a:latin typeface="Times" pitchFamily="2" charset="0"/>
              </a:rPr>
              <a:t>PDOException</a:t>
            </a:r>
            <a:r>
              <a:rPr lang="en-US" sz="3200" dirty="0">
                <a:latin typeface="Times" pitchFamily="2" charset="0"/>
              </a:rPr>
              <a:t> when an error occurs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The exceptions will appear as error messages on the page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You can catch the exception to gracefully handle the error</a:t>
            </a:r>
          </a:p>
        </p:txBody>
      </p:sp>
    </p:spTree>
    <p:extLst>
      <p:ext uri="{BB962C8B-B14F-4D97-AF65-F5344CB8AC3E}">
        <p14:creationId xmlns:p14="http://schemas.microsoft.com/office/powerpoint/2010/main" val="355621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Software – Why use a database?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powerful: can search it, filter data, combine data from multiple sources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fast: can search/filter a database very quickly compared to a file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big: scale well up to very large data sizes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safe: built-in mechanisms for failure recovery (e.g. transactions)</a:t>
            </a:r>
          </a:p>
        </p:txBody>
      </p:sp>
    </p:spTree>
    <p:extLst>
      <p:ext uri="{BB962C8B-B14F-4D97-AF65-F5344CB8AC3E}">
        <p14:creationId xmlns:p14="http://schemas.microsoft.com/office/powerpoint/2010/main" val="281641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Catching an exception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99DB2-359A-0B4B-A49A-AE8CDCF989EE}"/>
              </a:ext>
            </a:extLst>
          </p:cNvPr>
          <p:cNvSpPr/>
          <p:nvPr/>
        </p:nvSpPr>
        <p:spPr>
          <a:xfrm>
            <a:off x="1370647" y="1628798"/>
            <a:ext cx="10438765" cy="1938992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try {</a:t>
            </a:r>
          </a:p>
          <a:p>
            <a:r>
              <a:rPr lang="en-US" dirty="0">
                <a:latin typeface="Courier" pitchFamily="2" charset="0"/>
              </a:rPr>
              <a:t>  statement(s);</a:t>
            </a:r>
          </a:p>
          <a:p>
            <a:r>
              <a:rPr lang="en-US" dirty="0">
                <a:latin typeface="Courier" pitchFamily="2" charset="0"/>
              </a:rPr>
              <a:t>} catch (</a:t>
            </a:r>
            <a:r>
              <a:rPr lang="en-US" dirty="0" err="1">
                <a:latin typeface="Courier" pitchFamily="2" charset="0"/>
              </a:rPr>
              <a:t>ExceptionType</a:t>
            </a:r>
            <a:r>
              <a:rPr lang="en-US" dirty="0">
                <a:latin typeface="Courier" pitchFamily="2" charset="0"/>
              </a:rPr>
              <a:t> $name) {</a:t>
            </a:r>
          </a:p>
          <a:p>
            <a:r>
              <a:rPr lang="en-US" dirty="0">
                <a:latin typeface="Courier" pitchFamily="2" charset="0"/>
              </a:rPr>
              <a:t>  code to handle the error;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ECDB06-D18D-6749-ABDD-83D0FC70EFDF}"/>
              </a:ext>
            </a:extLst>
          </p:cNvPr>
          <p:cNvSpPr/>
          <p:nvPr/>
        </p:nvSpPr>
        <p:spPr>
          <a:xfrm>
            <a:off x="1370647" y="4028818"/>
            <a:ext cx="10056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Times" pitchFamily="2" charset="0"/>
              </a:rPr>
              <a:t>A try/catch statement attempts to run some code, but if it throws a given kind of exception, the program jumps to the catch block and runs that code to handle the error</a:t>
            </a:r>
          </a:p>
        </p:txBody>
      </p:sp>
    </p:spTree>
    <p:extLst>
      <p:ext uri="{BB962C8B-B14F-4D97-AF65-F5344CB8AC3E}">
        <p14:creationId xmlns:p14="http://schemas.microsoft.com/office/powerpoint/2010/main" val="101141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with error checking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99DB2-359A-0B4B-A49A-AE8CDCF989EE}"/>
              </a:ext>
            </a:extLst>
          </p:cNvPr>
          <p:cNvSpPr/>
          <p:nvPr/>
        </p:nvSpPr>
        <p:spPr>
          <a:xfrm>
            <a:off x="1370647" y="1628798"/>
            <a:ext cx="10438765" cy="3477875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urier" pitchFamily="2" charset="0"/>
              </a:rPr>
              <a:t>try {</a:t>
            </a:r>
          </a:p>
          <a:p>
            <a:r>
              <a:rPr lang="en-US" sz="2000" dirty="0">
                <a:latin typeface="Courier" pitchFamily="2" charset="0"/>
              </a:rPr>
              <a:t>  $</a:t>
            </a:r>
            <a:r>
              <a:rPr lang="en-US" sz="2000" dirty="0" err="1">
                <a:latin typeface="Courier" pitchFamily="2" charset="0"/>
              </a:rPr>
              <a:t>db</a:t>
            </a:r>
            <a:r>
              <a:rPr lang="en-US" sz="2000" dirty="0">
                <a:latin typeface="Courier" pitchFamily="2" charset="0"/>
              </a:rPr>
              <a:t> = new PDO("</a:t>
            </a:r>
            <a:r>
              <a:rPr lang="en-US" sz="2000" dirty="0" err="1">
                <a:latin typeface="Courier" pitchFamily="2" charset="0"/>
              </a:rPr>
              <a:t>mysql:dbname</a:t>
            </a:r>
            <a:r>
              <a:rPr lang="en-US" sz="2000" dirty="0">
                <a:latin typeface="Courier" pitchFamily="2" charset="0"/>
              </a:rPr>
              <a:t>=</a:t>
            </a:r>
            <a:r>
              <a:rPr lang="en-US" sz="2000" dirty="0" err="1">
                <a:latin typeface="Courier" pitchFamily="2" charset="0"/>
              </a:rPr>
              <a:t>imdb_small</a:t>
            </a:r>
            <a:r>
              <a:rPr lang="en-US" sz="2000" dirty="0">
                <a:latin typeface="Courier" pitchFamily="2" charset="0"/>
              </a:rPr>
              <a:t>", "</a:t>
            </a:r>
            <a:r>
              <a:rPr lang="en-US" sz="2000" dirty="0" err="1">
                <a:latin typeface="Courier" pitchFamily="2" charset="0"/>
              </a:rPr>
              <a:t>jessica</a:t>
            </a:r>
            <a:r>
              <a:rPr lang="en-US" sz="2000" dirty="0">
                <a:latin typeface="Courier" pitchFamily="2" charset="0"/>
              </a:rPr>
              <a:t>", "</a:t>
            </a:r>
            <a:r>
              <a:rPr lang="en-US" sz="2000" dirty="0" err="1">
                <a:latin typeface="Courier" pitchFamily="2" charset="0"/>
              </a:rPr>
              <a:t>guinness</a:t>
            </a:r>
            <a:r>
              <a:rPr lang="en-US" sz="2000" dirty="0">
                <a:latin typeface="Courier" pitchFamily="2" charset="0"/>
              </a:rPr>
              <a:t>");</a:t>
            </a:r>
          </a:p>
          <a:p>
            <a:r>
              <a:rPr lang="en-US" sz="2000" dirty="0">
                <a:latin typeface="Courier" pitchFamily="2" charset="0"/>
              </a:rPr>
              <a:t>  $</a:t>
            </a:r>
            <a:r>
              <a:rPr lang="en-US" sz="2000" dirty="0" err="1">
                <a:latin typeface="Courier" pitchFamily="2" charset="0"/>
              </a:rPr>
              <a:t>db</a:t>
            </a:r>
            <a:r>
              <a:rPr lang="en-US" sz="2000" dirty="0">
                <a:latin typeface="Courier" pitchFamily="2" charset="0"/>
              </a:rPr>
              <a:t>-&gt;</a:t>
            </a:r>
            <a:r>
              <a:rPr lang="en-US" sz="2000" dirty="0" err="1">
                <a:latin typeface="Courier" pitchFamily="2" charset="0"/>
              </a:rPr>
              <a:t>setAttribute</a:t>
            </a:r>
            <a:r>
              <a:rPr lang="en-US" sz="2000" dirty="0">
                <a:latin typeface="Courier" pitchFamily="2" charset="0"/>
              </a:rPr>
              <a:t>(PDO::ATTR_ERRMODE, PDO::ERRMODE_EXCEPTION);</a:t>
            </a:r>
          </a:p>
          <a:p>
            <a:r>
              <a:rPr lang="en-US" sz="2000" dirty="0">
                <a:latin typeface="Courier" pitchFamily="2" charset="0"/>
              </a:rPr>
              <a:t>  $rows = $</a:t>
            </a:r>
            <a:r>
              <a:rPr lang="en-US" sz="2000" dirty="0" err="1">
                <a:latin typeface="Courier" pitchFamily="2" charset="0"/>
              </a:rPr>
              <a:t>db</a:t>
            </a:r>
            <a:r>
              <a:rPr lang="en-US" sz="2000" dirty="0">
                <a:latin typeface="Courier" pitchFamily="2" charset="0"/>
              </a:rPr>
              <a:t>-&gt;query("SEEELECT * FROM movies WHERE year = 2000");</a:t>
            </a:r>
          </a:p>
          <a:p>
            <a:r>
              <a:rPr lang="en-US" sz="2000" dirty="0">
                <a:latin typeface="Courier" pitchFamily="2" charset="0"/>
              </a:rPr>
              <a:t>  foreach ($rows as row) { ... }</a:t>
            </a:r>
          </a:p>
          <a:p>
            <a:r>
              <a:rPr lang="en-US" sz="2000" dirty="0">
                <a:latin typeface="Courier" pitchFamily="2" charset="0"/>
              </a:rPr>
              <a:t>} catch (</a:t>
            </a:r>
            <a:r>
              <a:rPr lang="en-US" sz="2000" dirty="0" err="1">
                <a:latin typeface="Courier" pitchFamily="2" charset="0"/>
              </a:rPr>
              <a:t>PDOException</a:t>
            </a:r>
            <a:r>
              <a:rPr lang="en-US" sz="2000" dirty="0">
                <a:latin typeface="Courier" pitchFamily="2" charset="0"/>
              </a:rPr>
              <a:t> $ex) {</a:t>
            </a:r>
          </a:p>
          <a:p>
            <a:r>
              <a:rPr lang="en-US" sz="2000" dirty="0">
                <a:latin typeface="Courier" pitchFamily="2" charset="0"/>
              </a:rPr>
              <a:t>  ?&gt;</a:t>
            </a:r>
          </a:p>
          <a:p>
            <a:r>
              <a:rPr lang="en-US" sz="2000" dirty="0">
                <a:latin typeface="Courier" pitchFamily="2" charset="0"/>
              </a:rPr>
              <a:t>  &lt;p&gt;Sorry, a database error occurred. Please try again later.&lt;/p&gt;</a:t>
            </a:r>
          </a:p>
          <a:p>
            <a:r>
              <a:rPr lang="en-US" sz="2000" dirty="0">
                <a:latin typeface="Courier" pitchFamily="2" charset="0"/>
              </a:rPr>
              <a:t>  &lt;p&gt;(Error details: &lt;?= $ex-&gt;</a:t>
            </a:r>
            <a:r>
              <a:rPr lang="en-US" sz="2000" dirty="0" err="1">
                <a:latin typeface="Courier" pitchFamily="2" charset="0"/>
              </a:rPr>
              <a:t>getMessage</a:t>
            </a:r>
            <a:r>
              <a:rPr lang="en-US" sz="2000" dirty="0">
                <a:latin typeface="Courier" pitchFamily="2" charset="0"/>
              </a:rPr>
              <a:t>() ?&gt;)&lt;/p&gt;</a:t>
            </a:r>
          </a:p>
          <a:p>
            <a:r>
              <a:rPr lang="en-US" sz="2000" dirty="0">
                <a:latin typeface="Courier" pitchFamily="2" charset="0"/>
              </a:rPr>
              <a:t>  &lt;?php</a:t>
            </a:r>
          </a:p>
          <a:p>
            <a:r>
              <a:rPr lang="en-US" sz="20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0611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PDOStatement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E99DB2-359A-0B4B-A49A-AE8CDCF989EE}"/>
              </a:ext>
            </a:extLst>
          </p:cNvPr>
          <p:cNvSpPr/>
          <p:nvPr/>
        </p:nvSpPr>
        <p:spPr>
          <a:xfrm>
            <a:off x="4951412" y="5013703"/>
            <a:ext cx="5904626" cy="1569660"/>
          </a:xfrm>
          <a:prstGeom prst="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" pitchFamily="2" charset="0"/>
              </a:rPr>
              <a:t>if ($</a:t>
            </a:r>
            <a:r>
              <a:rPr lang="en-US" dirty="0" err="1">
                <a:latin typeface="Courier" pitchFamily="2" charset="0"/>
              </a:rPr>
              <a:t>db</a:t>
            </a:r>
            <a:r>
              <a:rPr lang="en-US" dirty="0">
                <a:latin typeface="Courier" pitchFamily="2" charset="0"/>
              </a:rPr>
              <a:t>-&gt;</a:t>
            </a:r>
            <a:r>
              <a:rPr lang="en-US" dirty="0" err="1">
                <a:latin typeface="Courier" pitchFamily="2" charset="0"/>
              </a:rPr>
              <a:t>rowCount</a:t>
            </a:r>
            <a:r>
              <a:rPr lang="en-US" dirty="0">
                <a:latin typeface="Courier" pitchFamily="2" charset="0"/>
              </a:rPr>
              <a:t>() &gt; 0) {</a:t>
            </a:r>
          </a:p>
          <a:p>
            <a:r>
              <a:rPr lang="en-US" dirty="0">
                <a:latin typeface="Courier" pitchFamily="2" charset="0"/>
              </a:rPr>
              <a:t>  $</a:t>
            </a:r>
            <a:r>
              <a:rPr lang="en-US" dirty="0" err="1">
                <a:latin typeface="Courier" pitchFamily="2" charset="0"/>
              </a:rPr>
              <a:t>first_row</a:t>
            </a:r>
            <a:r>
              <a:rPr lang="en-US" dirty="0">
                <a:latin typeface="Courier" pitchFamily="2" charset="0"/>
              </a:rPr>
              <a:t> = $</a:t>
            </a:r>
            <a:r>
              <a:rPr lang="en-US" dirty="0" err="1">
                <a:latin typeface="Courier" pitchFamily="2" charset="0"/>
              </a:rPr>
              <a:t>db</a:t>
            </a:r>
            <a:r>
              <a:rPr lang="en-US" dirty="0">
                <a:latin typeface="Courier" pitchFamily="2" charset="0"/>
              </a:rPr>
              <a:t>-&gt;fetch();</a:t>
            </a:r>
          </a:p>
          <a:p>
            <a:r>
              <a:rPr lang="en-US" dirty="0">
                <a:latin typeface="Courier" pitchFamily="2" charset="0"/>
              </a:rPr>
              <a:t>  ...</a:t>
            </a:r>
          </a:p>
          <a:p>
            <a:r>
              <a:rPr lang="en-US" dirty="0">
                <a:latin typeface="Courier" pitchFamily="2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93C54E-26D5-ED4E-A218-ED49D252516B}"/>
              </a:ext>
            </a:extLst>
          </p:cNvPr>
          <p:cNvSpPr/>
          <p:nvPr/>
        </p:nvSpPr>
        <p:spPr>
          <a:xfrm>
            <a:off x="1218882" y="1660365"/>
            <a:ext cx="1043812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000" dirty="0">
                <a:latin typeface="Times" pitchFamily="2" charset="0"/>
              </a:rPr>
              <a:t>The $rows returned by PDO's query method is technically not an array but an object of type </a:t>
            </a:r>
            <a:r>
              <a:rPr lang="en-US" sz="3000" dirty="0" err="1">
                <a:latin typeface="Times" pitchFamily="2" charset="0"/>
              </a:rPr>
              <a:t>PDOStatement</a:t>
            </a:r>
            <a:r>
              <a:rPr lang="en-US" sz="3000" dirty="0">
                <a:latin typeface="Times" pitchFamily="2" charset="0"/>
              </a:rPr>
              <a:t>. Here are its methods:</a:t>
            </a:r>
          </a:p>
          <a:p>
            <a:endParaRPr lang="en-US" sz="1600" dirty="0">
              <a:latin typeface="Times" pitchFamily="2" charset="0"/>
            </a:endParaRPr>
          </a:p>
          <a:p>
            <a:pPr>
              <a:tabLst>
                <a:tab pos="3651250" algn="l"/>
              </a:tabLst>
            </a:pPr>
            <a:r>
              <a:rPr lang="en-US" sz="3000" dirty="0" err="1">
                <a:latin typeface="Times" pitchFamily="2" charset="0"/>
                <a:hlinkClick r:id="rId4"/>
              </a:rPr>
              <a:t>columnCount</a:t>
            </a:r>
            <a:r>
              <a:rPr lang="en-US" sz="3000" dirty="0">
                <a:latin typeface="Times" pitchFamily="2" charset="0"/>
              </a:rPr>
              <a:t>()	number of columns in the results</a:t>
            </a:r>
          </a:p>
          <a:p>
            <a:pPr>
              <a:tabLst>
                <a:tab pos="3651250" algn="l"/>
              </a:tabLst>
            </a:pPr>
            <a:r>
              <a:rPr lang="en-US" sz="3000" dirty="0">
                <a:latin typeface="Times" pitchFamily="2" charset="0"/>
                <a:hlinkClick r:id="rId5"/>
              </a:rPr>
              <a:t>fetch</a:t>
            </a:r>
            <a:r>
              <a:rPr lang="en-US" sz="3000" dirty="0">
                <a:latin typeface="Times" pitchFamily="2" charset="0"/>
              </a:rPr>
              <a:t>()	return the next row from the results</a:t>
            </a:r>
          </a:p>
          <a:p>
            <a:pPr>
              <a:tabLst>
                <a:tab pos="3651250" algn="l"/>
              </a:tabLst>
            </a:pPr>
            <a:r>
              <a:rPr lang="en-US" sz="3000" dirty="0" err="1">
                <a:latin typeface="Times" pitchFamily="2" charset="0"/>
                <a:hlinkClick r:id="rId6"/>
              </a:rPr>
              <a:t>fetchColumn</a:t>
            </a:r>
            <a:r>
              <a:rPr lang="en-US" sz="3000" dirty="0">
                <a:latin typeface="Times" pitchFamily="2" charset="0"/>
              </a:rPr>
              <a:t>(number)	return the next column from the results</a:t>
            </a:r>
          </a:p>
          <a:p>
            <a:pPr>
              <a:tabLst>
                <a:tab pos="3651250" algn="l"/>
              </a:tabLst>
            </a:pPr>
            <a:r>
              <a:rPr lang="en-US" sz="3000" dirty="0" err="1">
                <a:latin typeface="Times" pitchFamily="2" charset="0"/>
                <a:hlinkClick r:id="rId7"/>
              </a:rPr>
              <a:t>rowCount</a:t>
            </a:r>
            <a:r>
              <a:rPr lang="en-US" sz="3000" dirty="0">
                <a:latin typeface="Times" pitchFamily="2" charset="0"/>
              </a:rPr>
              <a:t>()	number of rows returned by the query</a:t>
            </a:r>
          </a:p>
        </p:txBody>
      </p:sp>
    </p:spTree>
    <p:extLst>
      <p:ext uri="{BB962C8B-B14F-4D97-AF65-F5344CB8AC3E}">
        <p14:creationId xmlns:p14="http://schemas.microsoft.com/office/powerpoint/2010/main" val="374145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Software – Why use a database?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multi-user: concurrency features let many users view/edit data at same time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 provides layer of abstraction between stored data and app(s)</a:t>
            </a:r>
          </a:p>
          <a:p>
            <a:pPr lvl="1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database programs understand the same SQL commands</a:t>
            </a:r>
          </a:p>
        </p:txBody>
      </p:sp>
    </p:spTree>
    <p:extLst>
      <p:ext uri="{BB962C8B-B14F-4D97-AF65-F5344CB8AC3E}">
        <p14:creationId xmlns:p14="http://schemas.microsoft.com/office/powerpoint/2010/main" val="20809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Software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360501" cy="462280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Oracle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Microsoft SQL Server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(powerful) and Microsoft Access (simple)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PostgreSQL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(powerful/complex free open-source database system)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SQLite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(transportable, lightweight free open-source database)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MySQL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(simple free open-source database system)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servers run "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LAMP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(Linux, Apache, MySQL, and PHP)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is run on PHP and MySQL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discussed in this course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MySQL">
            <a:extLst>
              <a:ext uri="{FF2B5EF4-FFF2-40B4-BE49-F238E27FC236}">
                <a16:creationId xmlns:a16="http://schemas.microsoft.com/office/drawing/2014/main" id="{A1EF79BC-4B6E-43A4-BDFD-1F7F5E984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2012" y="5513515"/>
            <a:ext cx="2057400" cy="10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43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simpsons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BA36EDC1-3046-4070-B3DE-9CED0EDAB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0012" y="1752600"/>
            <a:ext cx="10042578" cy="2362200"/>
          </a:xfrm>
        </p:spPr>
      </p:pic>
    </p:spTree>
    <p:extLst>
      <p:ext uri="{BB962C8B-B14F-4D97-AF65-F5344CB8AC3E}">
        <p14:creationId xmlns:p14="http://schemas.microsoft.com/office/powerpoint/2010/main" val="164535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F5F2F-0338-460D-96BF-4207970E3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012" y="1498600"/>
            <a:ext cx="979094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14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imdb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92B6D4-BD4C-4479-AB49-D9466E212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83" y="1752600"/>
            <a:ext cx="10277008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324</TotalTime>
  <Words>3148</Words>
  <Application>Microsoft Office PowerPoint</Application>
  <PresentationFormat>Custom</PresentationFormat>
  <Paragraphs>405</Paragraphs>
  <Slides>42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Courier</vt:lpstr>
      <vt:lpstr>Courier New</vt:lpstr>
      <vt:lpstr>Menlo</vt:lpstr>
      <vt:lpstr>Times</vt:lpstr>
      <vt:lpstr>Times New Roman</vt:lpstr>
      <vt:lpstr>Tech 16x9</vt:lpstr>
      <vt:lpstr>Relational Databases and SQL</vt:lpstr>
      <vt:lpstr>13.1: Database Basics</vt:lpstr>
      <vt:lpstr>Relational Databases</vt:lpstr>
      <vt:lpstr>Database Software – Why use a database?</vt:lpstr>
      <vt:lpstr>Database Software – Why use a database?</vt:lpstr>
      <vt:lpstr>Database Software</vt:lpstr>
      <vt:lpstr>Example simpsons database</vt:lpstr>
      <vt:lpstr>Example world database</vt:lpstr>
      <vt:lpstr>Example imdb database</vt:lpstr>
      <vt:lpstr>Login to Synology mysql</vt:lpstr>
      <vt:lpstr>Login to Synology mysql</vt:lpstr>
      <vt:lpstr>Login to Synology mysql</vt:lpstr>
      <vt:lpstr>Ready to use Synology mysql</vt:lpstr>
      <vt:lpstr>13.2: SQL Basics</vt:lpstr>
      <vt:lpstr>Issuing SQL commands directly in MySQL</vt:lpstr>
      <vt:lpstr>The SQL SELECT statement</vt:lpstr>
      <vt:lpstr>The SQL SELECT statement</vt:lpstr>
      <vt:lpstr>The DISTINCT modifier</vt:lpstr>
      <vt:lpstr>The WHERE clause</vt:lpstr>
      <vt:lpstr>The WHERE clause</vt:lpstr>
      <vt:lpstr>More about the WHERE clause</vt:lpstr>
      <vt:lpstr>More about the WHERE clause</vt:lpstr>
      <vt:lpstr>Multiple WHERE clauses (AND, OR)</vt:lpstr>
      <vt:lpstr>Approximate matches: LIKE</vt:lpstr>
      <vt:lpstr>Approximate matches: LIKE</vt:lpstr>
      <vt:lpstr>Sorting by a column: ORDER BY</vt:lpstr>
      <vt:lpstr>Sorting by a column: ORDER BY</vt:lpstr>
      <vt:lpstr>Limiting rows: LIMIT</vt:lpstr>
      <vt:lpstr>13.4 – Databases and PHP</vt:lpstr>
      <vt:lpstr>Querying a Database in PHP with PDO</vt:lpstr>
      <vt:lpstr>Querying a Database in PHP with PDO</vt:lpstr>
      <vt:lpstr>Result rows: query</vt:lpstr>
      <vt:lpstr>Result rows: query</vt:lpstr>
      <vt:lpstr>A complete example</vt:lpstr>
      <vt:lpstr>PDO object methods</vt:lpstr>
      <vt:lpstr>Including variables in a query</vt:lpstr>
      <vt:lpstr>Quoting variables</vt:lpstr>
      <vt:lpstr>Database/query errors</vt:lpstr>
      <vt:lpstr>Exceptions for errors</vt:lpstr>
      <vt:lpstr>Catching an exception</vt:lpstr>
      <vt:lpstr>Example with error checking</vt:lpstr>
      <vt:lpstr>PDOStatement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Perry Lund</dc:creator>
  <cp:lastModifiedBy>Perry Lund</cp:lastModifiedBy>
  <cp:revision>23</cp:revision>
  <dcterms:created xsi:type="dcterms:W3CDTF">2021-04-15T19:25:25Z</dcterms:created>
  <dcterms:modified xsi:type="dcterms:W3CDTF">2021-04-20T14:35:55Z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