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2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90" r:id="rId29"/>
    <p:sldId id="288" r:id="rId30"/>
    <p:sldId id="287" r:id="rId31"/>
    <p:sldId id="335" r:id="rId32"/>
    <p:sldId id="281" r:id="rId33"/>
    <p:sldId id="282" r:id="rId34"/>
    <p:sldId id="283" r:id="rId35"/>
    <p:sldId id="284" r:id="rId36"/>
    <p:sldId id="289" r:id="rId37"/>
    <p:sldId id="285" r:id="rId38"/>
    <p:sldId id="286" r:id="rId39"/>
    <p:sldId id="291" r:id="rId40"/>
    <p:sldId id="292" r:id="rId41"/>
    <p:sldId id="293" r:id="rId42"/>
    <p:sldId id="299" r:id="rId43"/>
    <p:sldId id="294" r:id="rId44"/>
    <p:sldId id="295" r:id="rId45"/>
    <p:sldId id="296" r:id="rId46"/>
    <p:sldId id="297" r:id="rId47"/>
    <p:sldId id="298" r:id="rId48"/>
    <p:sldId id="300" r:id="rId49"/>
    <p:sldId id="301" r:id="rId50"/>
    <p:sldId id="303" r:id="rId51"/>
    <p:sldId id="302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3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7" r:id="rId82"/>
    <p:sldId id="338" r:id="rId83"/>
    <p:sldId id="339" r:id="rId84"/>
    <p:sldId id="340" r:id="rId85"/>
    <p:sldId id="325" r:id="rId8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2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5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7C6E0E-9A17-456D-A6F1-D0309919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737" y="1469967"/>
            <a:ext cx="8373711" cy="3819190"/>
          </a:xfrm>
        </p:spPr>
        <p:txBody>
          <a:bodyPr anchor="b">
            <a:normAutofit fontScale="90000"/>
          </a:bodyPr>
          <a:lstStyle/>
          <a:p>
            <a:endParaRPr lang="es-PE" sz="5400" dirty="0">
              <a:solidFill>
                <a:srgbClr val="FFFFFF"/>
              </a:solidFill>
            </a:endParaRPr>
          </a:p>
          <a:p>
            <a:pPr algn="ctr"/>
            <a:r>
              <a:rPr lang="es-PE" sz="8900" dirty="0">
                <a:solidFill>
                  <a:schemeClr val="tx1"/>
                </a:solidFill>
              </a:rPr>
              <a:t>¿QUÉ PALABRA ES?</a:t>
            </a:r>
            <a:br>
              <a:rPr lang="es-PE" sz="8900" dirty="0">
                <a:solidFill>
                  <a:schemeClr val="tx1"/>
                </a:solidFill>
              </a:rPr>
            </a:br>
            <a:endParaRPr lang="es-PE" sz="89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4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LACHIMO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MOCHILA</a:t>
            </a:r>
          </a:p>
        </p:txBody>
      </p:sp>
    </p:spTree>
    <p:extLst>
      <p:ext uri="{BB962C8B-B14F-4D97-AF65-F5344CB8AC3E}">
        <p14:creationId xmlns:p14="http://schemas.microsoft.com/office/powerpoint/2010/main" val="42799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RRABODOR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BORRADOR</a:t>
            </a:r>
          </a:p>
        </p:txBody>
      </p:sp>
    </p:spTree>
    <p:extLst>
      <p:ext uri="{BB962C8B-B14F-4D97-AF65-F5344CB8AC3E}">
        <p14:creationId xmlns:p14="http://schemas.microsoft.com/office/powerpoint/2010/main" val="39243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BLIOBITECA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19937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DORCOME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COMEDOR</a:t>
            </a:r>
          </a:p>
        </p:txBody>
      </p:sp>
    </p:spTree>
    <p:extLst>
      <p:ext uri="{BB962C8B-B14F-4D97-AF65-F5344CB8AC3E}">
        <p14:creationId xmlns:p14="http://schemas.microsoft.com/office/powerpoint/2010/main" val="33637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3364FF-06B3-4FC0-B5F7-52DA6F2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011EB7-A462-42CC-BBC4-7A2B93B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078B45-FDF2-4925-AD9D-5F406B74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28EE07-6FFB-4DBF-9BDB-C11AC9D8BF20}"/>
              </a:ext>
            </a:extLst>
          </p:cNvPr>
          <p:cNvSpPr txBox="1"/>
          <p:nvPr/>
        </p:nvSpPr>
        <p:spPr>
          <a:xfrm>
            <a:off x="718475" y="1771500"/>
            <a:ext cx="9132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b="1" dirty="0">
                <a:latin typeface="Cooper Black" panose="0208090404030B020404" pitchFamily="18" charset="0"/>
              </a:rPr>
              <a:t>OBJETOS DE CASA </a:t>
            </a:r>
          </a:p>
        </p:txBody>
      </p:sp>
    </p:spTree>
    <p:extLst>
      <p:ext uri="{BB962C8B-B14F-4D97-AF65-F5344CB8AC3E}">
        <p14:creationId xmlns:p14="http://schemas.microsoft.com/office/powerpoint/2010/main" val="732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PERORO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ROPERO</a:t>
            </a:r>
          </a:p>
        </p:txBody>
      </p:sp>
    </p:spTree>
    <p:extLst>
      <p:ext uri="{BB962C8B-B14F-4D97-AF65-F5344CB8AC3E}">
        <p14:creationId xmlns:p14="http://schemas.microsoft.com/office/powerpoint/2010/main" val="33770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ALLIS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SILLA</a:t>
            </a:r>
          </a:p>
        </p:txBody>
      </p:sp>
    </p:spTree>
    <p:extLst>
      <p:ext uri="{BB962C8B-B14F-4D97-AF65-F5344CB8AC3E}">
        <p14:creationId xmlns:p14="http://schemas.microsoft.com/office/powerpoint/2010/main" val="11392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VISORLETE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TELEVISOR</a:t>
            </a:r>
          </a:p>
        </p:txBody>
      </p:sp>
    </p:spTree>
    <p:extLst>
      <p:ext uri="{BB962C8B-B14F-4D97-AF65-F5344CB8AC3E}">
        <p14:creationId xmlns:p14="http://schemas.microsoft.com/office/powerpoint/2010/main" val="26293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591672" y="1067912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DIOAR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10655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JOPEES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ESPEJO</a:t>
            </a:r>
          </a:p>
        </p:txBody>
      </p:sp>
    </p:spTree>
    <p:extLst>
      <p:ext uri="{BB962C8B-B14F-4D97-AF65-F5344CB8AC3E}">
        <p14:creationId xmlns:p14="http://schemas.microsoft.com/office/powerpoint/2010/main" val="2601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14F51B-F878-48D7-99E9-267D0747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C7A163-5AF5-47AC-AC02-0922E483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A9B4A7-C20C-4D6F-94FD-E18AC0E3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62498E-01EE-49F8-9AC2-4E5C509AFA7A}"/>
              </a:ext>
            </a:extLst>
          </p:cNvPr>
          <p:cNvSpPr txBox="1"/>
          <p:nvPr/>
        </p:nvSpPr>
        <p:spPr>
          <a:xfrm>
            <a:off x="1516566" y="1081668"/>
            <a:ext cx="85641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0" b="1" dirty="0">
                <a:latin typeface="Arial Rounded MT Bold" panose="020F0704030504030204" pitchFamily="34" charset="0"/>
              </a:rPr>
              <a:t>UTILES ESCOLARES</a:t>
            </a:r>
          </a:p>
        </p:txBody>
      </p:sp>
    </p:spTree>
    <p:extLst>
      <p:ext uri="{BB962C8B-B14F-4D97-AF65-F5344CB8AC3E}">
        <p14:creationId xmlns:p14="http://schemas.microsoft.com/office/powerpoint/2010/main" val="415967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B215BC-9F54-4979-A099-7889268B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AAE1B-BC2A-4C96-AD85-DC1A0C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83AAC-D2BB-420F-9500-706BC04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28CCE2-77C0-4799-AC78-71D1C1EE5560}"/>
              </a:ext>
            </a:extLst>
          </p:cNvPr>
          <p:cNvSpPr txBox="1"/>
          <p:nvPr/>
        </p:nvSpPr>
        <p:spPr>
          <a:xfrm>
            <a:off x="2452744" y="1194099"/>
            <a:ext cx="723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b="1" i="1" dirty="0">
                <a:solidFill>
                  <a:srgbClr val="FF0000"/>
                </a:solidFill>
                <a:latin typeface="Modern No. 20" panose="02070704070505020303" pitchFamily="18" charset="0"/>
              </a:rPr>
              <a:t>FRUTAS</a:t>
            </a:r>
          </a:p>
        </p:txBody>
      </p:sp>
    </p:spTree>
    <p:extLst>
      <p:ext uri="{BB962C8B-B14F-4D97-AF65-F5344CB8AC3E}">
        <p14:creationId xmlns:p14="http://schemas.microsoft.com/office/powerpoint/2010/main" val="42303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TONCOLOME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MELOCOTON</a:t>
            </a:r>
          </a:p>
        </p:txBody>
      </p:sp>
    </p:spTree>
    <p:extLst>
      <p:ext uri="{BB962C8B-B14F-4D97-AF65-F5344CB8AC3E}">
        <p14:creationId xmlns:p14="http://schemas.microsoft.com/office/powerpoint/2010/main" val="140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ASFER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FRESA</a:t>
            </a:r>
          </a:p>
        </p:txBody>
      </p:sp>
    </p:spTree>
    <p:extLst>
      <p:ext uri="{BB962C8B-B14F-4D97-AF65-F5344CB8AC3E}">
        <p14:creationId xmlns:p14="http://schemas.microsoft.com/office/powerpoint/2010/main" val="6528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NALLADIGAR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GRANADILLA</a:t>
            </a:r>
          </a:p>
        </p:txBody>
      </p:sp>
    </p:spTree>
    <p:extLst>
      <p:ext uri="{BB962C8B-B14F-4D97-AF65-F5344CB8AC3E}">
        <p14:creationId xmlns:p14="http://schemas.microsoft.com/office/powerpoint/2010/main" val="28692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ZANNAMA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MANZANA</a:t>
            </a:r>
          </a:p>
        </p:txBody>
      </p:sp>
    </p:spTree>
    <p:extLst>
      <p:ext uri="{BB962C8B-B14F-4D97-AF65-F5344CB8AC3E}">
        <p14:creationId xmlns:p14="http://schemas.microsoft.com/office/powerpoint/2010/main" val="11966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MATOTE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TOMATE</a:t>
            </a:r>
          </a:p>
        </p:txBody>
      </p:sp>
    </p:spTree>
    <p:extLst>
      <p:ext uri="{BB962C8B-B14F-4D97-AF65-F5344CB8AC3E}">
        <p14:creationId xmlns:p14="http://schemas.microsoft.com/office/powerpoint/2010/main" val="350342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NAESCAPI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ESPINACA</a:t>
            </a:r>
          </a:p>
        </p:txBody>
      </p:sp>
    </p:spTree>
    <p:extLst>
      <p:ext uri="{BB962C8B-B14F-4D97-AF65-F5344CB8AC3E}">
        <p14:creationId xmlns:p14="http://schemas.microsoft.com/office/powerpoint/2010/main" val="32540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LLOAZAP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ZAPALLO</a:t>
            </a:r>
          </a:p>
        </p:txBody>
      </p:sp>
    </p:spTree>
    <p:extLst>
      <p:ext uri="{BB962C8B-B14F-4D97-AF65-F5344CB8AC3E}">
        <p14:creationId xmlns:p14="http://schemas.microsoft.com/office/powerpoint/2010/main" val="23832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NOPLATA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PLATANO</a:t>
            </a:r>
          </a:p>
        </p:txBody>
      </p:sp>
    </p:spTree>
    <p:extLst>
      <p:ext uri="{BB962C8B-B14F-4D97-AF65-F5344CB8AC3E}">
        <p14:creationId xmlns:p14="http://schemas.microsoft.com/office/powerpoint/2010/main" val="13658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APYAPA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PAPAYA</a:t>
            </a:r>
          </a:p>
        </p:txBody>
      </p:sp>
    </p:spTree>
    <p:extLst>
      <p:ext uri="{BB962C8B-B14F-4D97-AF65-F5344CB8AC3E}">
        <p14:creationId xmlns:p14="http://schemas.microsoft.com/office/powerpoint/2010/main" val="3640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128528-C5E6-4644-8001-E5ECA476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32880-3861-4EA0-9FF6-3278230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78BA2C-D809-4A6D-A8A5-21A0CAC8C96D}"/>
              </a:ext>
            </a:extLst>
          </p:cNvPr>
          <p:cNvSpPr txBox="1"/>
          <p:nvPr/>
        </p:nvSpPr>
        <p:spPr>
          <a:xfrm>
            <a:off x="1247887" y="1164730"/>
            <a:ext cx="871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JERATI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8039DF-E00A-4842-8D12-563740A2752A}"/>
              </a:ext>
            </a:extLst>
          </p:cNvPr>
          <p:cNvSpPr txBox="1"/>
          <p:nvPr/>
        </p:nvSpPr>
        <p:spPr>
          <a:xfrm>
            <a:off x="1247887" y="3523425"/>
            <a:ext cx="871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TIJERA</a:t>
            </a:r>
          </a:p>
        </p:txBody>
      </p:sp>
    </p:spTree>
    <p:extLst>
      <p:ext uri="{BB962C8B-B14F-4D97-AF65-F5344CB8AC3E}">
        <p14:creationId xmlns:p14="http://schemas.microsoft.com/office/powerpoint/2010/main" val="2006562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AÑIP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PIÑA</a:t>
            </a:r>
          </a:p>
        </p:txBody>
      </p:sp>
    </p:spTree>
    <p:extLst>
      <p:ext uri="{BB962C8B-B14F-4D97-AF65-F5344CB8AC3E}">
        <p14:creationId xmlns:p14="http://schemas.microsoft.com/office/powerpoint/2010/main" val="30338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31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CULUMA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LUCUMA</a:t>
            </a:r>
          </a:p>
        </p:txBody>
      </p:sp>
    </p:spTree>
    <p:extLst>
      <p:ext uri="{BB962C8B-B14F-4D97-AF65-F5344CB8AC3E}">
        <p14:creationId xmlns:p14="http://schemas.microsoft.com/office/powerpoint/2010/main" val="15407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RENEJEBNA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BERENJENA</a:t>
            </a:r>
          </a:p>
        </p:txBody>
      </p:sp>
    </p:spTree>
    <p:extLst>
      <p:ext uri="{BB962C8B-B14F-4D97-AF65-F5344CB8AC3E}">
        <p14:creationId xmlns:p14="http://schemas.microsoft.com/office/powerpoint/2010/main" val="21797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VAU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UVA</a:t>
            </a:r>
          </a:p>
        </p:txBody>
      </p:sp>
    </p:spTree>
    <p:extLst>
      <p:ext uri="{BB962C8B-B14F-4D97-AF65-F5344CB8AC3E}">
        <p14:creationId xmlns:p14="http://schemas.microsoft.com/office/powerpoint/2010/main" val="9320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APLTA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PALTA</a:t>
            </a:r>
          </a:p>
        </p:txBody>
      </p:sp>
    </p:spTree>
    <p:extLst>
      <p:ext uri="{BB962C8B-B14F-4D97-AF65-F5344CB8AC3E}">
        <p14:creationId xmlns:p14="http://schemas.microsoft.com/office/powerpoint/2010/main" val="7261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TEACMOET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1324405" y="3248828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CAMOTE</a:t>
            </a:r>
          </a:p>
        </p:txBody>
      </p:sp>
    </p:spTree>
    <p:extLst>
      <p:ext uri="{BB962C8B-B14F-4D97-AF65-F5344CB8AC3E}">
        <p14:creationId xmlns:p14="http://schemas.microsoft.com/office/powerpoint/2010/main" val="14592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OBJETOS</a:t>
            </a:r>
          </a:p>
          <a:p>
            <a:pPr algn="ctr"/>
            <a:r>
              <a:rPr lang="es-PE" sz="9600" dirty="0">
                <a:latin typeface="Cooper Black" panose="0208090404030B020404" pitchFamily="18" charset="0"/>
              </a:rPr>
              <a:t>DE BAÑO Y </a:t>
            </a:r>
          </a:p>
          <a:p>
            <a:pPr algn="ctr"/>
            <a:r>
              <a:rPr lang="es-PE" sz="9600" dirty="0">
                <a:latin typeface="Cooper Black" panose="0208090404030B020404" pitchFamily="18" charset="0"/>
              </a:rPr>
              <a:t>CASA</a:t>
            </a:r>
          </a:p>
        </p:txBody>
      </p:sp>
    </p:spTree>
    <p:extLst>
      <p:ext uri="{BB962C8B-B14F-4D97-AF65-F5344CB8AC3E}">
        <p14:creationId xmlns:p14="http://schemas.microsoft.com/office/powerpoint/2010/main" val="3846128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JOPEES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ESPEJO</a:t>
            </a:r>
          </a:p>
        </p:txBody>
      </p:sp>
    </p:spTree>
    <p:extLst>
      <p:ext uri="{BB962C8B-B14F-4D97-AF65-F5344CB8AC3E}">
        <p14:creationId xmlns:p14="http://schemas.microsoft.com/office/powerpoint/2010/main" val="17509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ALLATO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TOALLA</a:t>
            </a:r>
          </a:p>
        </p:txBody>
      </p:sp>
    </p:spTree>
    <p:extLst>
      <p:ext uri="{BB962C8B-B14F-4D97-AF65-F5344CB8AC3E}">
        <p14:creationId xmlns:p14="http://schemas.microsoft.com/office/powerpoint/2010/main" val="15174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CHACUAR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CUCHARA</a:t>
            </a:r>
          </a:p>
        </p:txBody>
      </p:sp>
    </p:spTree>
    <p:extLst>
      <p:ext uri="{BB962C8B-B14F-4D97-AF65-F5344CB8AC3E}">
        <p14:creationId xmlns:p14="http://schemas.microsoft.com/office/powerpoint/2010/main" val="3869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TUCHERACAR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CARTUCHERA</a:t>
            </a:r>
          </a:p>
        </p:txBody>
      </p:sp>
    </p:spTree>
    <p:extLst>
      <p:ext uri="{BB962C8B-B14F-4D97-AF65-F5344CB8AC3E}">
        <p14:creationId xmlns:p14="http://schemas.microsoft.com/office/powerpoint/2010/main" val="18302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DORNEET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TENEDOR</a:t>
            </a:r>
          </a:p>
        </p:txBody>
      </p:sp>
    </p:spTree>
    <p:extLst>
      <p:ext uri="{BB962C8B-B14F-4D97-AF65-F5344CB8AC3E}">
        <p14:creationId xmlns:p14="http://schemas.microsoft.com/office/powerpoint/2010/main" val="7633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41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VALARODE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LAVADERO</a:t>
            </a:r>
          </a:p>
        </p:txBody>
      </p:sp>
    </p:spTree>
    <p:extLst>
      <p:ext uri="{BB962C8B-B14F-4D97-AF65-F5344CB8AC3E}">
        <p14:creationId xmlns:p14="http://schemas.microsoft.com/office/powerpoint/2010/main" val="9853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0" dirty="0">
                <a:latin typeface="Cooper Black" panose="0208090404030B020404" pitchFamily="18" charset="0"/>
              </a:rPr>
              <a:t>LIBRE</a:t>
            </a:r>
          </a:p>
        </p:txBody>
      </p:sp>
    </p:spTree>
    <p:extLst>
      <p:ext uri="{BB962C8B-B14F-4D97-AF65-F5344CB8AC3E}">
        <p14:creationId xmlns:p14="http://schemas.microsoft.com/office/powerpoint/2010/main" val="2934231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LLODRIAL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LADRILLO</a:t>
            </a:r>
          </a:p>
        </p:txBody>
      </p:sp>
    </p:spTree>
    <p:extLst>
      <p:ext uri="{BB962C8B-B14F-4D97-AF65-F5344CB8AC3E}">
        <p14:creationId xmlns:p14="http://schemas.microsoft.com/office/powerpoint/2010/main" val="30159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AZAT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TAZA</a:t>
            </a:r>
          </a:p>
        </p:txBody>
      </p:sp>
    </p:spTree>
    <p:extLst>
      <p:ext uri="{BB962C8B-B14F-4D97-AF65-F5344CB8AC3E}">
        <p14:creationId xmlns:p14="http://schemas.microsoft.com/office/powerpoint/2010/main" val="42518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CHACUAR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CUCHARA</a:t>
            </a:r>
          </a:p>
        </p:txBody>
      </p:sp>
    </p:spTree>
    <p:extLst>
      <p:ext uri="{BB962C8B-B14F-4D97-AF65-F5344CB8AC3E}">
        <p14:creationId xmlns:p14="http://schemas.microsoft.com/office/powerpoint/2010/main" val="205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RAROG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GORRA</a:t>
            </a:r>
          </a:p>
        </p:txBody>
      </p:sp>
    </p:spTree>
    <p:extLst>
      <p:ext uri="{BB962C8B-B14F-4D97-AF65-F5344CB8AC3E}">
        <p14:creationId xmlns:p14="http://schemas.microsoft.com/office/powerpoint/2010/main" val="4179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NELTES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LENTES</a:t>
            </a:r>
          </a:p>
        </p:txBody>
      </p:sp>
    </p:spTree>
    <p:extLst>
      <p:ext uri="{BB962C8B-B14F-4D97-AF65-F5344CB8AC3E}">
        <p14:creationId xmlns:p14="http://schemas.microsoft.com/office/powerpoint/2010/main" val="203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89704" y="1057154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ZAPIRRA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PIZARRA</a:t>
            </a:r>
          </a:p>
        </p:txBody>
      </p:sp>
    </p:spTree>
    <p:extLst>
      <p:ext uri="{BB962C8B-B14F-4D97-AF65-F5344CB8AC3E}">
        <p14:creationId xmlns:p14="http://schemas.microsoft.com/office/powerpoint/2010/main" val="39467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43492" y="1057153"/>
            <a:ext cx="9897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0" dirty="0">
                <a:latin typeface="Cooper Black" panose="0208090404030B020404" pitchFamily="18" charset="0"/>
              </a:rPr>
              <a:t>CALLACURADOR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419386" y="347561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106049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CLEESPIN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PINCELES</a:t>
            </a:r>
          </a:p>
        </p:txBody>
      </p:sp>
    </p:spTree>
    <p:extLst>
      <p:ext uri="{BB962C8B-B14F-4D97-AF65-F5344CB8AC3E}">
        <p14:creationId xmlns:p14="http://schemas.microsoft.com/office/powerpoint/2010/main" val="19513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50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15CF75-520D-4755-AEB0-FDB0E7A396EB}"/>
              </a:ext>
            </a:extLst>
          </p:cNvPr>
          <p:cNvSpPr txBox="1"/>
          <p:nvPr/>
        </p:nvSpPr>
        <p:spPr>
          <a:xfrm>
            <a:off x="1043492" y="1057153"/>
            <a:ext cx="9897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0" dirty="0">
                <a:latin typeface="Cooper Black" panose="0208090404030B020404" pitchFamily="18" charset="0"/>
              </a:rPr>
              <a:t>PAISES</a:t>
            </a:r>
          </a:p>
        </p:txBody>
      </p:sp>
    </p:spTree>
    <p:extLst>
      <p:ext uri="{BB962C8B-B14F-4D97-AF65-F5344CB8AC3E}">
        <p14:creationId xmlns:p14="http://schemas.microsoft.com/office/powerpoint/2010/main" val="4000577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COLOMBIA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8824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ESPAÑA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PAESAÑ</a:t>
            </a:r>
          </a:p>
        </p:txBody>
      </p:sp>
    </p:spTree>
    <p:extLst>
      <p:ext uri="{BB962C8B-B14F-4D97-AF65-F5344CB8AC3E}">
        <p14:creationId xmlns:p14="http://schemas.microsoft.com/office/powerpoint/2010/main" val="9365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EGIPTO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ETOGIP</a:t>
            </a:r>
          </a:p>
        </p:txBody>
      </p:sp>
    </p:spTree>
    <p:extLst>
      <p:ext uri="{BB962C8B-B14F-4D97-AF65-F5344CB8AC3E}">
        <p14:creationId xmlns:p14="http://schemas.microsoft.com/office/powerpoint/2010/main" val="33199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RUSIA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SIARU</a:t>
            </a:r>
          </a:p>
        </p:txBody>
      </p:sp>
    </p:spTree>
    <p:extLst>
      <p:ext uri="{BB962C8B-B14F-4D97-AF65-F5344CB8AC3E}">
        <p14:creationId xmlns:p14="http://schemas.microsoft.com/office/powerpoint/2010/main" val="4102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SUIZA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ISUAZ</a:t>
            </a:r>
          </a:p>
        </p:txBody>
      </p:sp>
    </p:spTree>
    <p:extLst>
      <p:ext uri="{BB962C8B-B14F-4D97-AF65-F5344CB8AC3E}">
        <p14:creationId xmlns:p14="http://schemas.microsoft.com/office/powerpoint/2010/main" val="20864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TURQUIA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QUIATUR</a:t>
            </a:r>
          </a:p>
        </p:txBody>
      </p:sp>
    </p:spTree>
    <p:extLst>
      <p:ext uri="{BB962C8B-B14F-4D97-AF65-F5344CB8AC3E}">
        <p14:creationId xmlns:p14="http://schemas.microsoft.com/office/powerpoint/2010/main" val="32971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ECUADOR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CUEDORA</a:t>
            </a:r>
          </a:p>
        </p:txBody>
      </p:sp>
    </p:spTree>
    <p:extLst>
      <p:ext uri="{BB962C8B-B14F-4D97-AF65-F5344CB8AC3E}">
        <p14:creationId xmlns:p14="http://schemas.microsoft.com/office/powerpoint/2010/main" val="5252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PERU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UREP</a:t>
            </a:r>
          </a:p>
        </p:txBody>
      </p:sp>
    </p:spTree>
    <p:extLst>
      <p:ext uri="{BB962C8B-B14F-4D97-AF65-F5344CB8AC3E}">
        <p14:creationId xmlns:p14="http://schemas.microsoft.com/office/powerpoint/2010/main" val="6623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BOLIVIA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LIBOAVI</a:t>
            </a:r>
          </a:p>
        </p:txBody>
      </p:sp>
    </p:spTree>
    <p:extLst>
      <p:ext uri="{BB962C8B-B14F-4D97-AF65-F5344CB8AC3E}">
        <p14:creationId xmlns:p14="http://schemas.microsoft.com/office/powerpoint/2010/main" val="40785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NOMPUL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PLUMON</a:t>
            </a:r>
          </a:p>
        </p:txBody>
      </p:sp>
    </p:spTree>
    <p:extLst>
      <p:ext uri="{BB962C8B-B14F-4D97-AF65-F5344CB8AC3E}">
        <p14:creationId xmlns:p14="http://schemas.microsoft.com/office/powerpoint/2010/main" val="5062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60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PANAMA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NAPAAM</a:t>
            </a:r>
          </a:p>
        </p:txBody>
      </p:sp>
    </p:spTree>
    <p:extLst>
      <p:ext uri="{BB962C8B-B14F-4D97-AF65-F5344CB8AC3E}">
        <p14:creationId xmlns:p14="http://schemas.microsoft.com/office/powerpoint/2010/main" val="790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ALEMANIA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LEANIAMA</a:t>
            </a:r>
          </a:p>
        </p:txBody>
      </p:sp>
    </p:spTree>
    <p:extLst>
      <p:ext uri="{BB962C8B-B14F-4D97-AF65-F5344CB8AC3E}">
        <p14:creationId xmlns:p14="http://schemas.microsoft.com/office/powerpoint/2010/main" val="37994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FRANCIA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CIAFRNA</a:t>
            </a:r>
          </a:p>
        </p:txBody>
      </p:sp>
    </p:spTree>
    <p:extLst>
      <p:ext uri="{BB962C8B-B14F-4D97-AF65-F5344CB8AC3E}">
        <p14:creationId xmlns:p14="http://schemas.microsoft.com/office/powerpoint/2010/main" val="30620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ITALIA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ILIAAT</a:t>
            </a:r>
          </a:p>
        </p:txBody>
      </p:sp>
    </p:spTree>
    <p:extLst>
      <p:ext uri="{BB962C8B-B14F-4D97-AF65-F5344CB8AC3E}">
        <p14:creationId xmlns:p14="http://schemas.microsoft.com/office/powerpoint/2010/main" val="10050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URUGUAY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GUAYRUU</a:t>
            </a:r>
          </a:p>
        </p:txBody>
      </p:sp>
    </p:spTree>
    <p:extLst>
      <p:ext uri="{BB962C8B-B14F-4D97-AF65-F5344CB8AC3E}">
        <p14:creationId xmlns:p14="http://schemas.microsoft.com/office/powerpoint/2010/main" val="142588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CROACIA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ACIACRO</a:t>
            </a:r>
          </a:p>
        </p:txBody>
      </p:sp>
    </p:spTree>
    <p:extLst>
      <p:ext uri="{BB962C8B-B14F-4D97-AF65-F5344CB8AC3E}">
        <p14:creationId xmlns:p14="http://schemas.microsoft.com/office/powerpoint/2010/main" val="19612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UCRANIA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CRAUNIA</a:t>
            </a:r>
          </a:p>
        </p:txBody>
      </p:sp>
    </p:spTree>
    <p:extLst>
      <p:ext uri="{BB962C8B-B14F-4D97-AF65-F5344CB8AC3E}">
        <p14:creationId xmlns:p14="http://schemas.microsoft.com/office/powerpoint/2010/main" val="14054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SUECIA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ECIASU</a:t>
            </a:r>
          </a:p>
        </p:txBody>
      </p:sp>
    </p:spTree>
    <p:extLst>
      <p:ext uri="{BB962C8B-B14F-4D97-AF65-F5344CB8AC3E}">
        <p14:creationId xmlns:p14="http://schemas.microsoft.com/office/powerpoint/2010/main" val="33823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57585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IRLANDA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LANIRAD</a:t>
            </a:r>
          </a:p>
        </p:txBody>
      </p:sp>
    </p:spTree>
    <p:extLst>
      <p:ext uri="{BB962C8B-B14F-4D97-AF65-F5344CB8AC3E}">
        <p14:creationId xmlns:p14="http://schemas.microsoft.com/office/powerpoint/2010/main" val="10118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57585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CHILE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LEHCI</a:t>
            </a:r>
          </a:p>
        </p:txBody>
      </p:sp>
    </p:spTree>
    <p:extLst>
      <p:ext uri="{BB962C8B-B14F-4D97-AF65-F5344CB8AC3E}">
        <p14:creationId xmlns:p14="http://schemas.microsoft.com/office/powerpoint/2010/main" val="5728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935917" y="1110943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PICERLARO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LAPICERO</a:t>
            </a:r>
          </a:p>
        </p:txBody>
      </p:sp>
    </p:spTree>
    <p:extLst>
      <p:ext uri="{BB962C8B-B14F-4D97-AF65-F5344CB8AC3E}">
        <p14:creationId xmlns:p14="http://schemas.microsoft.com/office/powerpoint/2010/main" val="7681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70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718475" y="2644170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ANIMALES</a:t>
            </a:r>
          </a:p>
        </p:txBody>
      </p:sp>
    </p:spTree>
    <p:extLst>
      <p:ext uri="{BB962C8B-B14F-4D97-AF65-F5344CB8AC3E}">
        <p14:creationId xmlns:p14="http://schemas.microsoft.com/office/powerpoint/2010/main" val="3132848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57585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CABALLO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BACALLO</a:t>
            </a:r>
          </a:p>
        </p:txBody>
      </p:sp>
    </p:spTree>
    <p:extLst>
      <p:ext uri="{BB962C8B-B14F-4D97-AF65-F5344CB8AC3E}">
        <p14:creationId xmlns:p14="http://schemas.microsoft.com/office/powerpoint/2010/main" val="2813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CERDO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ERCDO</a:t>
            </a:r>
          </a:p>
        </p:txBody>
      </p:sp>
    </p:spTree>
    <p:extLst>
      <p:ext uri="{BB962C8B-B14F-4D97-AF65-F5344CB8AC3E}">
        <p14:creationId xmlns:p14="http://schemas.microsoft.com/office/powerpoint/2010/main" val="1483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CUCARACHA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CARACUCHA</a:t>
            </a:r>
          </a:p>
        </p:txBody>
      </p:sp>
    </p:spTree>
    <p:extLst>
      <p:ext uri="{BB962C8B-B14F-4D97-AF65-F5344CB8AC3E}">
        <p14:creationId xmlns:p14="http://schemas.microsoft.com/office/powerpoint/2010/main" val="41916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HORMIGA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MIHORGA</a:t>
            </a:r>
          </a:p>
        </p:txBody>
      </p:sp>
    </p:spTree>
    <p:extLst>
      <p:ext uri="{BB962C8B-B14F-4D97-AF65-F5344CB8AC3E}">
        <p14:creationId xmlns:p14="http://schemas.microsoft.com/office/powerpoint/2010/main" val="5114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CANGURO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GUCANOR</a:t>
            </a:r>
          </a:p>
        </p:txBody>
      </p:sp>
    </p:spTree>
    <p:extLst>
      <p:ext uri="{BB962C8B-B14F-4D97-AF65-F5344CB8AC3E}">
        <p14:creationId xmlns:p14="http://schemas.microsoft.com/office/powerpoint/2010/main" val="19760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ANACONDA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CONANADA</a:t>
            </a:r>
          </a:p>
        </p:txBody>
      </p:sp>
    </p:spTree>
    <p:extLst>
      <p:ext uri="{BB962C8B-B14F-4D97-AF65-F5344CB8AC3E}">
        <p14:creationId xmlns:p14="http://schemas.microsoft.com/office/powerpoint/2010/main" val="3721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CIEMPIES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CIEMESPI</a:t>
            </a:r>
          </a:p>
        </p:txBody>
      </p:sp>
    </p:spTree>
    <p:extLst>
      <p:ext uri="{BB962C8B-B14F-4D97-AF65-F5344CB8AC3E}">
        <p14:creationId xmlns:p14="http://schemas.microsoft.com/office/powerpoint/2010/main" val="6533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COCODRILO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DRICOLOCO</a:t>
            </a:r>
          </a:p>
        </p:txBody>
      </p:sp>
    </p:spTree>
    <p:extLst>
      <p:ext uri="{BB962C8B-B14F-4D97-AF65-F5344CB8AC3E}">
        <p14:creationId xmlns:p14="http://schemas.microsoft.com/office/powerpoint/2010/main" val="13956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COCODRILO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DRICOLOCO</a:t>
            </a:r>
          </a:p>
        </p:txBody>
      </p:sp>
    </p:spTree>
    <p:extLst>
      <p:ext uri="{BB962C8B-B14F-4D97-AF65-F5344CB8AC3E}">
        <p14:creationId xmlns:p14="http://schemas.microsoft.com/office/powerpoint/2010/main" val="24915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DERNOCUA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CUADERNO</a:t>
            </a:r>
          </a:p>
        </p:txBody>
      </p:sp>
    </p:spTree>
    <p:extLst>
      <p:ext uri="{BB962C8B-B14F-4D97-AF65-F5344CB8AC3E}">
        <p14:creationId xmlns:p14="http://schemas.microsoft.com/office/powerpoint/2010/main" val="24369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80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AGUILA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GUILAA</a:t>
            </a:r>
          </a:p>
        </p:txBody>
      </p:sp>
    </p:spTree>
    <p:extLst>
      <p:ext uri="{BB962C8B-B14F-4D97-AF65-F5344CB8AC3E}">
        <p14:creationId xmlns:p14="http://schemas.microsoft.com/office/powerpoint/2010/main" val="334634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81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GATO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882357" y="83370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TOGA</a:t>
            </a:r>
          </a:p>
        </p:txBody>
      </p:sp>
    </p:spTree>
    <p:extLst>
      <p:ext uri="{BB962C8B-B14F-4D97-AF65-F5344CB8AC3E}">
        <p14:creationId xmlns:p14="http://schemas.microsoft.com/office/powerpoint/2010/main" val="19947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GRILLO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1247887" y="824950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LLOGRI</a:t>
            </a:r>
          </a:p>
        </p:txBody>
      </p:sp>
    </p:spTree>
    <p:extLst>
      <p:ext uri="{BB962C8B-B14F-4D97-AF65-F5344CB8AC3E}">
        <p14:creationId xmlns:p14="http://schemas.microsoft.com/office/powerpoint/2010/main" val="5529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PALOMA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556511" y="824950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LOMAPA</a:t>
            </a:r>
          </a:p>
        </p:txBody>
      </p:sp>
    </p:spTree>
    <p:extLst>
      <p:ext uri="{BB962C8B-B14F-4D97-AF65-F5344CB8AC3E}">
        <p14:creationId xmlns:p14="http://schemas.microsoft.com/office/powerpoint/2010/main" val="39603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230129" y="3248828"/>
            <a:ext cx="1087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TIGRE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60042-212A-4967-9BEE-DF45C0A0D4F0}"/>
              </a:ext>
            </a:extLst>
          </p:cNvPr>
          <p:cNvSpPr txBox="1"/>
          <p:nvPr/>
        </p:nvSpPr>
        <p:spPr>
          <a:xfrm>
            <a:off x="556511" y="824950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GRETI</a:t>
            </a:r>
          </a:p>
        </p:txBody>
      </p:sp>
    </p:spTree>
    <p:extLst>
      <p:ext uri="{BB962C8B-B14F-4D97-AF65-F5344CB8AC3E}">
        <p14:creationId xmlns:p14="http://schemas.microsoft.com/office/powerpoint/2010/main" val="36122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475" y="6140304"/>
            <a:ext cx="3154896" cy="287075"/>
          </a:xfrm>
        </p:spPr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7FD86-001D-4660-BD7D-2D11CEAF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B88A54-C96A-419D-B989-096BC6B3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5497-EDE1-4832-B4DC-D720853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9F2CA1-CE6E-4DA3-964D-5B662B7D2CF8}"/>
              </a:ext>
            </a:extLst>
          </p:cNvPr>
          <p:cNvSpPr txBox="1"/>
          <p:nvPr/>
        </p:nvSpPr>
        <p:spPr>
          <a:xfrm>
            <a:off x="1000462" y="1089427"/>
            <a:ext cx="957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latin typeface="Cooper Black" panose="0208090404030B020404" pitchFamily="18" charset="0"/>
              </a:rPr>
              <a:t>BOSRLI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5406DE-E4A4-4191-895E-791336953867}"/>
              </a:ext>
            </a:extLst>
          </p:cNvPr>
          <p:cNvSpPr txBox="1"/>
          <p:nvPr/>
        </p:nvSpPr>
        <p:spPr>
          <a:xfrm>
            <a:off x="718475" y="3456190"/>
            <a:ext cx="9543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>
                <a:solidFill>
                  <a:srgbClr val="FF0000"/>
                </a:solidFill>
                <a:latin typeface="Cooper Black" panose="0208090404030B020404" pitchFamily="18" charset="0"/>
              </a:rPr>
              <a:t>LIBROS</a:t>
            </a:r>
          </a:p>
        </p:txBody>
      </p:sp>
    </p:spTree>
    <p:extLst>
      <p:ext uri="{BB962C8B-B14F-4D97-AF65-F5344CB8AC3E}">
        <p14:creationId xmlns:p14="http://schemas.microsoft.com/office/powerpoint/2010/main" val="14219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340</Words>
  <Application>Microsoft Office PowerPoint</Application>
  <PresentationFormat>Panorámica</PresentationFormat>
  <Paragraphs>331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2" baseType="lpstr">
      <vt:lpstr>Arial</vt:lpstr>
      <vt:lpstr>Arial Rounded MT Bold</vt:lpstr>
      <vt:lpstr>Cooper Black</vt:lpstr>
      <vt:lpstr>Elephant</vt:lpstr>
      <vt:lpstr>Modern No. 20</vt:lpstr>
      <vt:lpstr>Univers Condensed</vt:lpstr>
      <vt:lpstr>MemoVTI</vt:lpstr>
      <vt:lpstr> ¿QUÉ PALABRA ES?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PALABRA ES</dc:title>
  <dc:creator>ANZONY</dc:creator>
  <cp:lastModifiedBy>ANZONY</cp:lastModifiedBy>
  <cp:revision>17</cp:revision>
  <dcterms:created xsi:type="dcterms:W3CDTF">2021-03-06T19:59:20Z</dcterms:created>
  <dcterms:modified xsi:type="dcterms:W3CDTF">2021-03-07T03:55:34Z</dcterms:modified>
</cp:coreProperties>
</file>