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3DB796-EDDE-490E-B9D9-53B3C6498E94}">
  <a:tblStyle styleId="{043DB796-EDDE-490E-B9D9-53B3C6498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9451"/>
            <a:ext cx="8661398" cy="6867280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454283"/>
            <a:ext cx="8847502" cy="3949517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5704310"/>
            <a:ext cx="5480829" cy="577314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54"/>
            <a:ext cx="7072430" cy="1769708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5963481"/>
            <a:ext cx="2202830" cy="894371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0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0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54"/>
            <a:ext cx="7072430" cy="1769708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5963481"/>
            <a:ext cx="2202830" cy="894371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5963481"/>
            <a:ext cx="2202830" cy="894371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169"/>
            <a:ext cx="2202830" cy="894371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</a:t>
            </a:r>
            <a:r>
              <a:rPr lang="en" i="1"/>
              <a:t>web </a:t>
            </a:r>
            <a:r>
              <a:rPr lang="en"/>
              <a:t>de programação competitiva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Apresentação Intermédia</a:t>
            </a:r>
            <a:endParaRPr sz="1800"/>
          </a:p>
        </p:txBody>
      </p:sp>
      <p:sp>
        <p:nvSpPr>
          <p:cNvPr id="185" name="Shape 185"/>
          <p:cNvSpPr txBox="1"/>
          <p:nvPr/>
        </p:nvSpPr>
        <p:spPr>
          <a:xfrm>
            <a:off x="4910600" y="6097633"/>
            <a:ext cx="4113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Elaborado por: Miguel Brito nº 1011695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Orientador: Prof. Celestino Gonçalves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658300" y="5712233"/>
            <a:ext cx="136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21 Junho 2018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523425"/>
            <a:ext cx="5258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PROGRAMAÇÃO COMPETITIVA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80998" y="1921058"/>
            <a:ext cx="6934202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Resolução de problemas recorrendo a programação</a:t>
            </a: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342547" y="881943"/>
            <a:ext cx="388098" cy="331881"/>
            <a:chOff x="1934025" y="1001650"/>
            <a:chExt cx="415300" cy="355600"/>
          </a:xfrm>
        </p:grpSpPr>
        <p:sp>
          <p:nvSpPr>
            <p:cNvPr id="195" name="Shape 19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r="31679"/>
          <a:stretch/>
        </p:blipFill>
        <p:spPr>
          <a:xfrm>
            <a:off x="439571" y="2678391"/>
            <a:ext cx="3569011" cy="32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OS PROBLEMAS?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684300" y="2033929"/>
            <a:ext cx="3654900" cy="2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DIFICULDADE DE ORGANIZAÇÃO E GESTÃO DO TORNEIO</a:t>
            </a:r>
            <a:endParaRPr sz="1800" dirty="0"/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804802" y="2033929"/>
            <a:ext cx="3084300" cy="2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AVALIAÇÃO MANUAL DAS SUBMISSÕES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Trabalhoso, demorado e propenso a erros</a:t>
            </a:r>
            <a:endParaRPr sz="1800" dirty="0"/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684300" y="4066703"/>
            <a:ext cx="3904800" cy="1539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PLATAFORMA DE GESTÃO DE TORNEIOS E SUBMISSÕES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  <a:buFont typeface="Roboto Condensed Light"/>
              <a:buChar char="-"/>
            </a:pPr>
            <a:r>
              <a:rPr lang="en" sz="1800" dirty="0"/>
              <a:t>Facilidade de organização e gestão</a:t>
            </a:r>
            <a:endParaRPr sz="1800" dirty="0"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804802" y="4044717"/>
            <a:ext cx="3084300" cy="2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SISTEMA AUTOMATIZADO DE AVALIAÇÃO DE SUBMISSÕES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  <a:buFont typeface="Roboto Condensed Light"/>
              <a:buChar char="-"/>
            </a:pPr>
            <a:r>
              <a:rPr lang="pt-PT" sz="1800" dirty="0"/>
              <a:t>Muito mais rápido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Consistente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i="1" dirty="0"/>
              <a:t>Feedback</a:t>
            </a:r>
            <a:r>
              <a:rPr lang="en" sz="1800" dirty="0"/>
              <a:t> na hora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12" name="Shape 212"/>
          <p:cNvSpPr/>
          <p:nvPr/>
        </p:nvSpPr>
        <p:spPr>
          <a:xfrm>
            <a:off x="317849" y="831825"/>
            <a:ext cx="368220" cy="404682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Shape 213"/>
          <p:cNvCxnSpPr/>
          <p:nvPr/>
        </p:nvCxnSpPr>
        <p:spPr>
          <a:xfrm>
            <a:off x="464129" y="3974343"/>
            <a:ext cx="78066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  <p:bldP spid="209" grpId="0" uiExpand="1" build="p"/>
      <p:bldP spid="210" grpId="0" uiExpand="1" build="p"/>
      <p:bldP spid="2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EXISTENTES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t="28351" b="28390"/>
          <a:stretch/>
        </p:blipFill>
        <p:spPr>
          <a:xfrm>
            <a:off x="971511" y="2514025"/>
            <a:ext cx="2623150" cy="113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014" y="2820319"/>
            <a:ext cx="2457098" cy="9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772" y="4362798"/>
            <a:ext cx="2623150" cy="52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635" y="4294918"/>
            <a:ext cx="2576889" cy="592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Shape 225"/>
          <p:cNvGrpSpPr/>
          <p:nvPr/>
        </p:nvGrpSpPr>
        <p:grpSpPr>
          <a:xfrm>
            <a:off x="318916" y="821625"/>
            <a:ext cx="353040" cy="425090"/>
            <a:chOff x="2583100" y="2973775"/>
            <a:chExt cx="461550" cy="437200"/>
          </a:xfrm>
        </p:grpSpPr>
        <p:sp>
          <p:nvSpPr>
            <p:cNvPr id="226" name="Shape 22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814274" y="2059550"/>
            <a:ext cx="7258307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-"/>
            </a:pPr>
            <a:r>
              <a:rPr lang="en" sz="1800" dirty="0"/>
              <a:t>Prática de </a:t>
            </a:r>
            <a:r>
              <a:rPr lang="pt-PT" sz="1800" dirty="0"/>
              <a:t>p</a:t>
            </a:r>
            <a:r>
              <a:rPr lang="en" sz="1800" dirty="0"/>
              <a:t>roblemas</a:t>
            </a:r>
            <a:endParaRPr sz="1800" dirty="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-"/>
            </a:pPr>
            <a:r>
              <a:rPr lang="en" sz="1800" dirty="0"/>
              <a:t>Torneios limitados por tempo</a:t>
            </a:r>
            <a:endParaRPr sz="1800" dirty="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-"/>
            </a:pPr>
            <a:r>
              <a:rPr lang="en" sz="1800" dirty="0"/>
              <a:t>Classificação de utilizadores por E</a:t>
            </a:r>
            <a:r>
              <a:rPr lang="pt-PT" sz="1800" dirty="0"/>
              <a:t>lo</a:t>
            </a:r>
            <a:endParaRPr sz="1800" dirty="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-"/>
            </a:pPr>
            <a:r>
              <a:rPr lang="en" sz="1800" dirty="0"/>
              <a:t>Compilação e avaliação das soluções submetidas</a:t>
            </a:r>
            <a:endParaRPr sz="1800" dirty="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-"/>
            </a:pPr>
            <a:r>
              <a:rPr lang="en" sz="1800" dirty="0"/>
              <a:t>Criação de torneios privados por parte do utilizador final</a:t>
            </a: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160" y="807902"/>
            <a:ext cx="412788" cy="452657"/>
            <a:chOff x="5961125" y="1623900"/>
            <a:chExt cx="427450" cy="448175"/>
          </a:xfrm>
        </p:grpSpPr>
        <p:sp>
          <p:nvSpPr>
            <p:cNvPr id="236" name="Shape 2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 idx="4294967295"/>
          </p:nvPr>
        </p:nvSpPr>
        <p:spPr>
          <a:xfrm>
            <a:off x="1275150" y="2333683"/>
            <a:ext cx="6593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QUESTÕES?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33DE20-113D-48B5-A6BC-BACED39596BA}"/>
              </a:ext>
            </a:extLst>
          </p:cNvPr>
          <p:cNvSpPr txBox="1"/>
          <p:nvPr/>
        </p:nvSpPr>
        <p:spPr>
          <a:xfrm>
            <a:off x="2798618" y="6279863"/>
            <a:ext cx="3546764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lnSpc>
                <a:spcPct val="115000"/>
              </a:lnSpc>
              <a:spcBef>
                <a:spcPts val="1000"/>
              </a:spcBef>
              <a:buSzPts val="2400"/>
            </a:pPr>
            <a:r>
              <a:rPr lang="pt-PT" dirty="0" err="1">
                <a:latin typeface="Roboto Condensed" panose="020B0604020202020204" charset="0"/>
                <a:ea typeface="Roboto Condensed" panose="020B0604020202020204" charset="0"/>
              </a:rPr>
              <a:t>Presentation</a:t>
            </a:r>
            <a:r>
              <a:rPr lang="pt-PT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pt-PT" dirty="0" err="1">
                <a:latin typeface="Roboto Condensed" panose="020B0604020202020204" charset="0"/>
                <a:ea typeface="Roboto Condensed" panose="020B0604020202020204" charset="0"/>
              </a:rPr>
              <a:t>template</a:t>
            </a:r>
            <a:r>
              <a:rPr lang="pt-PT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pt-PT" dirty="0" err="1">
                <a:latin typeface="Roboto Condensed" panose="020B0604020202020204" charset="0"/>
                <a:ea typeface="Roboto Condensed" panose="020B0604020202020204" charset="0"/>
              </a:rPr>
              <a:t>by</a:t>
            </a:r>
            <a:r>
              <a:rPr lang="pt-PT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pt-PT" u="sng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hlinkClick r:id="rId3"/>
              </a:rPr>
              <a:t>SlidesCarnival</a:t>
            </a:r>
            <a:endParaRPr lang="pt-PT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121</Words>
  <Application>Microsoft Office PowerPoint</Application>
  <PresentationFormat>Apresentação no Ecrã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Roboto Condensed Light</vt:lpstr>
      <vt:lpstr>Arvo</vt:lpstr>
      <vt:lpstr>Roboto Condensed</vt:lpstr>
      <vt:lpstr>Arial</vt:lpstr>
      <vt:lpstr>Salerio template</vt:lpstr>
      <vt:lpstr>Aplicação web de programação competitiva  Apresentação Intermédia</vt:lpstr>
      <vt:lpstr>PROGRAMAÇÃO COMPETITIVA</vt:lpstr>
      <vt:lpstr>QUAIS OS PROBLEMAS?</vt:lpstr>
      <vt:lpstr>PLATAFORMAS EXISTENTES</vt:lpstr>
      <vt:lpstr>OBJETIVOS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web de programação competitiva  Apresentação Intermédia</dc:title>
  <dc:creator>mbrito</dc:creator>
  <cp:lastModifiedBy> </cp:lastModifiedBy>
  <cp:revision>17</cp:revision>
  <dcterms:modified xsi:type="dcterms:W3CDTF">2018-06-21T08:17:22Z</dcterms:modified>
</cp:coreProperties>
</file>