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Quitting Time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673300" y="4637400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PT"/>
              <a:t>Trabalho Elaborado por:</a:t>
            </a:r>
          </a:p>
          <a:p>
            <a:pPr lvl="0" algn="r">
              <a:spcBef>
                <a:spcPts val="0"/>
              </a:spcBef>
              <a:buNone/>
            </a:pPr>
            <a:r>
              <a:rPr lang="pt-PT"/>
              <a:t>Rui Paredes nº1011670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O que é o QuittingTime?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5" y="1455888"/>
            <a:ext cx="31527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825" y="1455900"/>
            <a:ext cx="3436200" cy="2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Especificação detalhada? Sim ou Não?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25" y="1742675"/>
            <a:ext cx="2361250" cy="23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350" y="2113238"/>
            <a:ext cx="48006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Problemas/Dificuldades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0" y="1513075"/>
            <a:ext cx="4695500" cy="24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350" y="1417450"/>
            <a:ext cx="3970200" cy="264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1360850" y="2235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pt-PT" sz="1800">
                <a:latin typeface="Times New Roman"/>
                <a:ea typeface="Times New Roman"/>
                <a:cs typeface="Times New Roman"/>
                <a:sym typeface="Times New Roman"/>
              </a:rPr>
              <a:t>Identificas-te e documentas-te todos os atores e objetivos?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pt-PT" sz="1800">
                <a:latin typeface="Times New Roman"/>
                <a:ea typeface="Times New Roman"/>
                <a:cs typeface="Times New Roman"/>
                <a:sym typeface="Times New Roman"/>
              </a:rPr>
              <a:t>O ator ou alguém que o represente confirmou que os casos de uso estão completos, legíveis e corretos?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pt-PT" sz="1800">
                <a:latin typeface="Times New Roman"/>
                <a:ea typeface="Times New Roman"/>
                <a:cs typeface="Times New Roman"/>
                <a:sym typeface="Times New Roman"/>
              </a:rPr>
              <a:t>Os teus programadores conseguem implementar os mesmos?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938" y="3060439"/>
            <a:ext cx="1977375" cy="173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00" y="3134700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474" y="2826150"/>
            <a:ext cx="3120899" cy="2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50" y="-12"/>
            <a:ext cx="8022300" cy="48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25" y="1664425"/>
            <a:ext cx="4095150" cy="27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150" y="1706275"/>
            <a:ext cx="2801047" cy="26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