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2" r:id="rId4"/>
    <p:sldId id="280" r:id="rId5"/>
    <p:sldId id="285" r:id="rId6"/>
    <p:sldId id="257" r:id="rId7"/>
    <p:sldId id="281" r:id="rId8"/>
    <p:sldId id="288" r:id="rId9"/>
    <p:sldId id="291" r:id="rId10"/>
    <p:sldId id="292" r:id="rId11"/>
    <p:sldId id="294" r:id="rId12"/>
    <p:sldId id="279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639737-C3B0-4ED3-A3D9-2050306F0401}" v="118" dt="2024-09-29T22:41:07.971"/>
    <p1510:client id="{C80B388E-58C0-4EDD-8D02-E4FC88D2C998}" v="45" dt="2024-09-28T03:43:38.363"/>
    <p1510:client id="{E261276D-4C57-4F76-B4D6-D6E19236D7CD}" v="426" dt="2024-09-28T04:12:07.224"/>
    <p1510:client id="{E929CC73-CF54-49FC-AB47-D24E65FF17B6}" v="3870" dt="2024-09-28T03:36:36.0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165452-66A1-4434-80D2-B33A38A00D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8B99F67-C1D0-4843-A7BD-1BA1681E6C23}">
      <dgm:prSet/>
      <dgm:spPr/>
      <dgm:t>
        <a:bodyPr/>
        <a:lstStyle/>
        <a:p>
          <a:pPr>
            <a:defRPr cap="all"/>
          </a:pPr>
          <a:r>
            <a:rPr lang="pt-BR" b="1"/>
            <a:t>Clareza e Organização</a:t>
          </a:r>
          <a:r>
            <a:rPr lang="pt-BR"/>
            <a:t>: Ajuda a visualizar a estrutura do site, facilitando a compreensão de como os usuários podem navegar.</a:t>
          </a:r>
          <a:endParaRPr lang="en-US"/>
        </a:p>
      </dgm:t>
    </dgm:pt>
    <dgm:pt modelId="{88AF67EF-8584-4BEB-AFA4-B789619C06F9}" type="parTrans" cxnId="{C9869620-216D-43B6-AD0E-43F4D50C0F0A}">
      <dgm:prSet/>
      <dgm:spPr/>
      <dgm:t>
        <a:bodyPr/>
        <a:lstStyle/>
        <a:p>
          <a:endParaRPr lang="en-US"/>
        </a:p>
      </dgm:t>
    </dgm:pt>
    <dgm:pt modelId="{8BFE856F-8726-47A8-911C-E8EB291C44B8}" type="sibTrans" cxnId="{C9869620-216D-43B6-AD0E-43F4D50C0F0A}">
      <dgm:prSet/>
      <dgm:spPr/>
      <dgm:t>
        <a:bodyPr/>
        <a:lstStyle/>
        <a:p>
          <a:endParaRPr lang="en-US"/>
        </a:p>
      </dgm:t>
    </dgm:pt>
    <dgm:pt modelId="{EAA418AB-4887-47CB-8C68-819A24E88745}">
      <dgm:prSet/>
      <dgm:spPr/>
      <dgm:t>
        <a:bodyPr/>
        <a:lstStyle/>
        <a:p>
          <a:pPr>
            <a:defRPr cap="all"/>
          </a:pPr>
          <a:r>
            <a:rPr lang="pt-BR" b="1"/>
            <a:t>Planejamento da Experiência do Usuário</a:t>
          </a:r>
          <a:r>
            <a:rPr lang="pt-BR"/>
            <a:t>: Permite que designers e desenvolvedores identifiquem potenciais problemas de navegação antes da implementação.</a:t>
          </a:r>
          <a:endParaRPr lang="en-US"/>
        </a:p>
      </dgm:t>
    </dgm:pt>
    <dgm:pt modelId="{AC2DCE51-A832-441A-8CA3-D16E848C1C49}" type="parTrans" cxnId="{BB9E449D-227E-4C16-BC42-F6B6CACFB1F8}">
      <dgm:prSet/>
      <dgm:spPr/>
      <dgm:t>
        <a:bodyPr/>
        <a:lstStyle/>
        <a:p>
          <a:endParaRPr lang="en-US"/>
        </a:p>
      </dgm:t>
    </dgm:pt>
    <dgm:pt modelId="{820DDEB7-8A17-4080-B96A-95620876076D}" type="sibTrans" cxnId="{BB9E449D-227E-4C16-BC42-F6B6CACFB1F8}">
      <dgm:prSet/>
      <dgm:spPr/>
      <dgm:t>
        <a:bodyPr/>
        <a:lstStyle/>
        <a:p>
          <a:endParaRPr lang="en-US"/>
        </a:p>
      </dgm:t>
    </dgm:pt>
    <dgm:pt modelId="{52E26958-C381-4E82-8945-C8E5A5726702}">
      <dgm:prSet/>
      <dgm:spPr/>
      <dgm:t>
        <a:bodyPr/>
        <a:lstStyle/>
        <a:p>
          <a:pPr>
            <a:defRPr cap="all"/>
          </a:pPr>
          <a:r>
            <a:rPr lang="pt-BR" b="1"/>
            <a:t>Facilita a Documentação</a:t>
          </a:r>
          <a:r>
            <a:rPr lang="pt-BR"/>
            <a:t>: Serve como um guia para a equipe de desenvolvimento e pode ser incluído em documentos de design.</a:t>
          </a:r>
          <a:endParaRPr lang="en-US"/>
        </a:p>
      </dgm:t>
    </dgm:pt>
    <dgm:pt modelId="{6E8C3BDE-5716-4770-B67E-724AC3F34F5C}" type="parTrans" cxnId="{56CC8D10-E1C8-45ED-BA69-E31E8D177EE5}">
      <dgm:prSet/>
      <dgm:spPr/>
      <dgm:t>
        <a:bodyPr/>
        <a:lstStyle/>
        <a:p>
          <a:endParaRPr lang="en-US"/>
        </a:p>
      </dgm:t>
    </dgm:pt>
    <dgm:pt modelId="{DC2457A2-5F43-49C2-8436-F845309CD0E3}" type="sibTrans" cxnId="{56CC8D10-E1C8-45ED-BA69-E31E8D177EE5}">
      <dgm:prSet/>
      <dgm:spPr/>
      <dgm:t>
        <a:bodyPr/>
        <a:lstStyle/>
        <a:p>
          <a:endParaRPr lang="en-US"/>
        </a:p>
      </dgm:t>
    </dgm:pt>
    <dgm:pt modelId="{136CFE29-B202-4858-A471-1278EBDD4713}">
      <dgm:prSet/>
      <dgm:spPr/>
      <dgm:t>
        <a:bodyPr/>
        <a:lstStyle/>
        <a:p>
          <a:pPr>
            <a:defRPr cap="all"/>
          </a:pPr>
          <a:r>
            <a:rPr lang="pt-BR" b="1"/>
            <a:t>Otimização da Navegação</a:t>
          </a:r>
          <a:r>
            <a:rPr lang="pt-BR"/>
            <a:t>: Ajuda a identificar áreas de confusão ou redundância, permitindo melhorias na experiência do usuário.</a:t>
          </a:r>
          <a:endParaRPr lang="en-US"/>
        </a:p>
      </dgm:t>
    </dgm:pt>
    <dgm:pt modelId="{64F5C62C-B068-4E89-BA9D-D7F1D3C0166C}" type="parTrans" cxnId="{ADE72AE3-8FB2-4A88-8647-8B10E0FBD693}">
      <dgm:prSet/>
      <dgm:spPr/>
      <dgm:t>
        <a:bodyPr/>
        <a:lstStyle/>
        <a:p>
          <a:endParaRPr lang="en-US"/>
        </a:p>
      </dgm:t>
    </dgm:pt>
    <dgm:pt modelId="{D98F343B-BD63-4D6C-974A-8F88C5165810}" type="sibTrans" cxnId="{ADE72AE3-8FB2-4A88-8647-8B10E0FBD693}">
      <dgm:prSet/>
      <dgm:spPr/>
      <dgm:t>
        <a:bodyPr/>
        <a:lstStyle/>
        <a:p>
          <a:endParaRPr lang="en-US"/>
        </a:p>
      </dgm:t>
    </dgm:pt>
    <dgm:pt modelId="{76FDFACA-3D85-49CD-B2BD-680D06D954BA}" type="pres">
      <dgm:prSet presAssocID="{70165452-66A1-4434-80D2-B33A38A00DAB}" presName="root" presStyleCnt="0">
        <dgm:presLayoutVars>
          <dgm:dir/>
          <dgm:resizeHandles val="exact"/>
        </dgm:presLayoutVars>
      </dgm:prSet>
      <dgm:spPr/>
    </dgm:pt>
    <dgm:pt modelId="{4E58A3D7-8A67-464E-8451-62626B3BD385}" type="pres">
      <dgm:prSet presAssocID="{08B99F67-C1D0-4843-A7BD-1BA1681E6C23}" presName="compNode" presStyleCnt="0"/>
      <dgm:spPr/>
    </dgm:pt>
    <dgm:pt modelId="{4F7586CB-F3FE-43B6-8C5E-0D2AA3EC0383}" type="pres">
      <dgm:prSet presAssocID="{08B99F67-C1D0-4843-A7BD-1BA1681E6C23}" presName="iconBgRect" presStyleLbl="bgShp" presStyleIdx="0" presStyleCnt="4"/>
      <dgm:spPr/>
    </dgm:pt>
    <dgm:pt modelId="{61181070-F26E-4470-9CA0-94FA716BA540}" type="pres">
      <dgm:prSet presAssocID="{08B99F67-C1D0-4843-A7BD-1BA1681E6C2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0267C687-E6EE-44FD-94F7-D53FFE152EED}" type="pres">
      <dgm:prSet presAssocID="{08B99F67-C1D0-4843-A7BD-1BA1681E6C23}" presName="spaceRect" presStyleCnt="0"/>
      <dgm:spPr/>
    </dgm:pt>
    <dgm:pt modelId="{14B707B2-9483-4F0C-ADE2-934242771055}" type="pres">
      <dgm:prSet presAssocID="{08B99F67-C1D0-4843-A7BD-1BA1681E6C23}" presName="textRect" presStyleLbl="revTx" presStyleIdx="0" presStyleCnt="4">
        <dgm:presLayoutVars>
          <dgm:chMax val="1"/>
          <dgm:chPref val="1"/>
        </dgm:presLayoutVars>
      </dgm:prSet>
      <dgm:spPr/>
    </dgm:pt>
    <dgm:pt modelId="{6961681D-A1F2-4817-B30D-1F9A83ECCD18}" type="pres">
      <dgm:prSet presAssocID="{8BFE856F-8726-47A8-911C-E8EB291C44B8}" presName="sibTrans" presStyleCnt="0"/>
      <dgm:spPr/>
    </dgm:pt>
    <dgm:pt modelId="{B4FF0099-D5DE-49BF-9307-A292F0886EC0}" type="pres">
      <dgm:prSet presAssocID="{EAA418AB-4887-47CB-8C68-819A24E88745}" presName="compNode" presStyleCnt="0"/>
      <dgm:spPr/>
    </dgm:pt>
    <dgm:pt modelId="{4BADD137-645B-46E6-B6E9-FB6F2BA9364A}" type="pres">
      <dgm:prSet presAssocID="{EAA418AB-4887-47CB-8C68-819A24E88745}" presName="iconBgRect" presStyleLbl="bgShp" presStyleIdx="1" presStyleCnt="4"/>
      <dgm:spPr/>
    </dgm:pt>
    <dgm:pt modelId="{F61454ED-CA06-4581-9BB0-C531BDEE982C}" type="pres">
      <dgm:prSet presAssocID="{EAA418AB-4887-47CB-8C68-819A24E887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C671A8C-4FB3-4594-9BEE-765DBACD419C}" type="pres">
      <dgm:prSet presAssocID="{EAA418AB-4887-47CB-8C68-819A24E88745}" presName="spaceRect" presStyleCnt="0"/>
      <dgm:spPr/>
    </dgm:pt>
    <dgm:pt modelId="{8AE072F4-3F33-4F7C-A5A6-CD6F3E58698E}" type="pres">
      <dgm:prSet presAssocID="{EAA418AB-4887-47CB-8C68-819A24E88745}" presName="textRect" presStyleLbl="revTx" presStyleIdx="1" presStyleCnt="4">
        <dgm:presLayoutVars>
          <dgm:chMax val="1"/>
          <dgm:chPref val="1"/>
        </dgm:presLayoutVars>
      </dgm:prSet>
      <dgm:spPr/>
    </dgm:pt>
    <dgm:pt modelId="{8E67F1AD-1624-4F2D-807D-208010DCEE68}" type="pres">
      <dgm:prSet presAssocID="{820DDEB7-8A17-4080-B96A-95620876076D}" presName="sibTrans" presStyleCnt="0"/>
      <dgm:spPr/>
    </dgm:pt>
    <dgm:pt modelId="{2712559D-9A4F-4AD9-A9BA-2DCFC2F7869B}" type="pres">
      <dgm:prSet presAssocID="{52E26958-C381-4E82-8945-C8E5A5726702}" presName="compNode" presStyleCnt="0"/>
      <dgm:spPr/>
    </dgm:pt>
    <dgm:pt modelId="{5965900E-9CAA-4A1B-BC12-19AE96C3B9FF}" type="pres">
      <dgm:prSet presAssocID="{52E26958-C381-4E82-8945-C8E5A5726702}" presName="iconBgRect" presStyleLbl="bgShp" presStyleIdx="2" presStyleCnt="4"/>
      <dgm:spPr/>
    </dgm:pt>
    <dgm:pt modelId="{64AD0536-2D83-4909-B1A5-6AA432A5B93D}" type="pres">
      <dgm:prSet presAssocID="{52E26958-C381-4E82-8945-C8E5A57267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27829E03-FA5A-4FB5-8773-11EA7E8E7E28}" type="pres">
      <dgm:prSet presAssocID="{52E26958-C381-4E82-8945-C8E5A5726702}" presName="spaceRect" presStyleCnt="0"/>
      <dgm:spPr/>
    </dgm:pt>
    <dgm:pt modelId="{0C45559B-A217-4A8A-AE16-54894A1A5033}" type="pres">
      <dgm:prSet presAssocID="{52E26958-C381-4E82-8945-C8E5A5726702}" presName="textRect" presStyleLbl="revTx" presStyleIdx="2" presStyleCnt="4">
        <dgm:presLayoutVars>
          <dgm:chMax val="1"/>
          <dgm:chPref val="1"/>
        </dgm:presLayoutVars>
      </dgm:prSet>
      <dgm:spPr/>
    </dgm:pt>
    <dgm:pt modelId="{8F57DDE5-FA16-4352-A42C-651D9190D1D8}" type="pres">
      <dgm:prSet presAssocID="{DC2457A2-5F43-49C2-8436-F845309CD0E3}" presName="sibTrans" presStyleCnt="0"/>
      <dgm:spPr/>
    </dgm:pt>
    <dgm:pt modelId="{502B0E12-7033-414C-9B79-502921C7A714}" type="pres">
      <dgm:prSet presAssocID="{136CFE29-B202-4858-A471-1278EBDD4713}" presName="compNode" presStyleCnt="0"/>
      <dgm:spPr/>
    </dgm:pt>
    <dgm:pt modelId="{6B57FF95-846F-4B03-9179-54B7BDA5F979}" type="pres">
      <dgm:prSet presAssocID="{136CFE29-B202-4858-A471-1278EBDD4713}" presName="iconBgRect" presStyleLbl="bgShp" presStyleIdx="3" presStyleCnt="4"/>
      <dgm:spPr/>
    </dgm:pt>
    <dgm:pt modelId="{B4960AA8-AE45-4E75-B299-433DC68C441D}" type="pres">
      <dgm:prSet presAssocID="{136CFE29-B202-4858-A471-1278EBDD471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B96EDDC7-46AF-4F9F-91F2-80F59E75BADF}" type="pres">
      <dgm:prSet presAssocID="{136CFE29-B202-4858-A471-1278EBDD4713}" presName="spaceRect" presStyleCnt="0"/>
      <dgm:spPr/>
    </dgm:pt>
    <dgm:pt modelId="{99B6A79F-4CD7-4E0B-81B1-C16A147003F1}" type="pres">
      <dgm:prSet presAssocID="{136CFE29-B202-4858-A471-1278EBDD471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C56580B-2CB1-4CDD-B3AA-A4D43449943A}" type="presOf" srcId="{70165452-66A1-4434-80D2-B33A38A00DAB}" destId="{76FDFACA-3D85-49CD-B2BD-680D06D954BA}" srcOrd="0" destOrd="0" presId="urn:microsoft.com/office/officeart/2018/5/layout/IconCircleLabelList"/>
    <dgm:cxn modelId="{56CC8D10-E1C8-45ED-BA69-E31E8D177EE5}" srcId="{70165452-66A1-4434-80D2-B33A38A00DAB}" destId="{52E26958-C381-4E82-8945-C8E5A5726702}" srcOrd="2" destOrd="0" parTransId="{6E8C3BDE-5716-4770-B67E-724AC3F34F5C}" sibTransId="{DC2457A2-5F43-49C2-8436-F845309CD0E3}"/>
    <dgm:cxn modelId="{E388F618-3BF5-4CA7-97BB-66F28E5AD0BD}" type="presOf" srcId="{EAA418AB-4887-47CB-8C68-819A24E88745}" destId="{8AE072F4-3F33-4F7C-A5A6-CD6F3E58698E}" srcOrd="0" destOrd="0" presId="urn:microsoft.com/office/officeart/2018/5/layout/IconCircleLabelList"/>
    <dgm:cxn modelId="{C9869620-216D-43B6-AD0E-43F4D50C0F0A}" srcId="{70165452-66A1-4434-80D2-B33A38A00DAB}" destId="{08B99F67-C1D0-4843-A7BD-1BA1681E6C23}" srcOrd="0" destOrd="0" parTransId="{88AF67EF-8584-4BEB-AFA4-B789619C06F9}" sibTransId="{8BFE856F-8726-47A8-911C-E8EB291C44B8}"/>
    <dgm:cxn modelId="{B2AB5095-E381-4D7E-B143-CF88693AFB34}" type="presOf" srcId="{08B99F67-C1D0-4843-A7BD-1BA1681E6C23}" destId="{14B707B2-9483-4F0C-ADE2-934242771055}" srcOrd="0" destOrd="0" presId="urn:microsoft.com/office/officeart/2018/5/layout/IconCircleLabelList"/>
    <dgm:cxn modelId="{BB9E449D-227E-4C16-BC42-F6B6CACFB1F8}" srcId="{70165452-66A1-4434-80D2-B33A38A00DAB}" destId="{EAA418AB-4887-47CB-8C68-819A24E88745}" srcOrd="1" destOrd="0" parTransId="{AC2DCE51-A832-441A-8CA3-D16E848C1C49}" sibTransId="{820DDEB7-8A17-4080-B96A-95620876076D}"/>
    <dgm:cxn modelId="{F81425A7-D6D2-4B64-B7D7-A1226E0CD6B3}" type="presOf" srcId="{136CFE29-B202-4858-A471-1278EBDD4713}" destId="{99B6A79F-4CD7-4E0B-81B1-C16A147003F1}" srcOrd="0" destOrd="0" presId="urn:microsoft.com/office/officeart/2018/5/layout/IconCircleLabelList"/>
    <dgm:cxn modelId="{ADE72AE3-8FB2-4A88-8647-8B10E0FBD693}" srcId="{70165452-66A1-4434-80D2-B33A38A00DAB}" destId="{136CFE29-B202-4858-A471-1278EBDD4713}" srcOrd="3" destOrd="0" parTransId="{64F5C62C-B068-4E89-BA9D-D7F1D3C0166C}" sibTransId="{D98F343B-BD63-4D6C-974A-8F88C5165810}"/>
    <dgm:cxn modelId="{CBE6B9FC-12C6-4F3A-8AE3-14473AEDDE4D}" type="presOf" srcId="{52E26958-C381-4E82-8945-C8E5A5726702}" destId="{0C45559B-A217-4A8A-AE16-54894A1A5033}" srcOrd="0" destOrd="0" presId="urn:microsoft.com/office/officeart/2018/5/layout/IconCircleLabelList"/>
    <dgm:cxn modelId="{569D2F2E-7996-4CA0-A834-9C1629F31E7D}" type="presParOf" srcId="{76FDFACA-3D85-49CD-B2BD-680D06D954BA}" destId="{4E58A3D7-8A67-464E-8451-62626B3BD385}" srcOrd="0" destOrd="0" presId="urn:microsoft.com/office/officeart/2018/5/layout/IconCircleLabelList"/>
    <dgm:cxn modelId="{7558EE89-AB34-4CDF-B41A-547CDB0F1713}" type="presParOf" srcId="{4E58A3D7-8A67-464E-8451-62626B3BD385}" destId="{4F7586CB-F3FE-43B6-8C5E-0D2AA3EC0383}" srcOrd="0" destOrd="0" presId="urn:microsoft.com/office/officeart/2018/5/layout/IconCircleLabelList"/>
    <dgm:cxn modelId="{3A58A0E2-B888-44C6-9175-BD97646741EA}" type="presParOf" srcId="{4E58A3D7-8A67-464E-8451-62626B3BD385}" destId="{61181070-F26E-4470-9CA0-94FA716BA540}" srcOrd="1" destOrd="0" presId="urn:microsoft.com/office/officeart/2018/5/layout/IconCircleLabelList"/>
    <dgm:cxn modelId="{80B807F6-8930-4AE3-878B-11A49DA3D74A}" type="presParOf" srcId="{4E58A3D7-8A67-464E-8451-62626B3BD385}" destId="{0267C687-E6EE-44FD-94F7-D53FFE152EED}" srcOrd="2" destOrd="0" presId="urn:microsoft.com/office/officeart/2018/5/layout/IconCircleLabelList"/>
    <dgm:cxn modelId="{21FC46E3-1934-410D-AAD6-F2CEA061E566}" type="presParOf" srcId="{4E58A3D7-8A67-464E-8451-62626B3BD385}" destId="{14B707B2-9483-4F0C-ADE2-934242771055}" srcOrd="3" destOrd="0" presId="urn:microsoft.com/office/officeart/2018/5/layout/IconCircleLabelList"/>
    <dgm:cxn modelId="{C322537C-BF57-4AB3-853C-F07851E50FD0}" type="presParOf" srcId="{76FDFACA-3D85-49CD-B2BD-680D06D954BA}" destId="{6961681D-A1F2-4817-B30D-1F9A83ECCD18}" srcOrd="1" destOrd="0" presId="urn:microsoft.com/office/officeart/2018/5/layout/IconCircleLabelList"/>
    <dgm:cxn modelId="{824FB3CE-9130-42B4-96C7-5F560B8FEB1F}" type="presParOf" srcId="{76FDFACA-3D85-49CD-B2BD-680D06D954BA}" destId="{B4FF0099-D5DE-49BF-9307-A292F0886EC0}" srcOrd="2" destOrd="0" presId="urn:microsoft.com/office/officeart/2018/5/layout/IconCircleLabelList"/>
    <dgm:cxn modelId="{06D0145E-3867-4DAF-8940-6865181D2820}" type="presParOf" srcId="{B4FF0099-D5DE-49BF-9307-A292F0886EC0}" destId="{4BADD137-645B-46E6-B6E9-FB6F2BA9364A}" srcOrd="0" destOrd="0" presId="urn:microsoft.com/office/officeart/2018/5/layout/IconCircleLabelList"/>
    <dgm:cxn modelId="{68219035-E7C4-4BE9-9FC8-418F902E0654}" type="presParOf" srcId="{B4FF0099-D5DE-49BF-9307-A292F0886EC0}" destId="{F61454ED-CA06-4581-9BB0-C531BDEE982C}" srcOrd="1" destOrd="0" presId="urn:microsoft.com/office/officeart/2018/5/layout/IconCircleLabelList"/>
    <dgm:cxn modelId="{921367D8-066F-471F-9663-550F309CC75A}" type="presParOf" srcId="{B4FF0099-D5DE-49BF-9307-A292F0886EC0}" destId="{0C671A8C-4FB3-4594-9BEE-765DBACD419C}" srcOrd="2" destOrd="0" presId="urn:microsoft.com/office/officeart/2018/5/layout/IconCircleLabelList"/>
    <dgm:cxn modelId="{E7B87FBC-3F38-4BA6-95C8-2CC26E5DEAF2}" type="presParOf" srcId="{B4FF0099-D5DE-49BF-9307-A292F0886EC0}" destId="{8AE072F4-3F33-4F7C-A5A6-CD6F3E58698E}" srcOrd="3" destOrd="0" presId="urn:microsoft.com/office/officeart/2018/5/layout/IconCircleLabelList"/>
    <dgm:cxn modelId="{6FE1878B-295E-48F1-90D3-320CABCCA45D}" type="presParOf" srcId="{76FDFACA-3D85-49CD-B2BD-680D06D954BA}" destId="{8E67F1AD-1624-4F2D-807D-208010DCEE68}" srcOrd="3" destOrd="0" presId="urn:microsoft.com/office/officeart/2018/5/layout/IconCircleLabelList"/>
    <dgm:cxn modelId="{DD3F753B-9B3C-4FA7-A8BE-E3861D7CC3CE}" type="presParOf" srcId="{76FDFACA-3D85-49CD-B2BD-680D06D954BA}" destId="{2712559D-9A4F-4AD9-A9BA-2DCFC2F7869B}" srcOrd="4" destOrd="0" presId="urn:microsoft.com/office/officeart/2018/5/layout/IconCircleLabelList"/>
    <dgm:cxn modelId="{C293EA3E-801F-48AE-AA79-325FB77DFB9A}" type="presParOf" srcId="{2712559D-9A4F-4AD9-A9BA-2DCFC2F7869B}" destId="{5965900E-9CAA-4A1B-BC12-19AE96C3B9FF}" srcOrd="0" destOrd="0" presId="urn:microsoft.com/office/officeart/2018/5/layout/IconCircleLabelList"/>
    <dgm:cxn modelId="{3A432750-EBF3-40A4-A3C1-5838F3E2F6A3}" type="presParOf" srcId="{2712559D-9A4F-4AD9-A9BA-2DCFC2F7869B}" destId="{64AD0536-2D83-4909-B1A5-6AA432A5B93D}" srcOrd="1" destOrd="0" presId="urn:microsoft.com/office/officeart/2018/5/layout/IconCircleLabelList"/>
    <dgm:cxn modelId="{801D6FD5-4ABD-4836-8927-7363E92DE31B}" type="presParOf" srcId="{2712559D-9A4F-4AD9-A9BA-2DCFC2F7869B}" destId="{27829E03-FA5A-4FB5-8773-11EA7E8E7E28}" srcOrd="2" destOrd="0" presId="urn:microsoft.com/office/officeart/2018/5/layout/IconCircleLabelList"/>
    <dgm:cxn modelId="{B036B27F-72F7-46E0-BC74-0E24D35976B8}" type="presParOf" srcId="{2712559D-9A4F-4AD9-A9BA-2DCFC2F7869B}" destId="{0C45559B-A217-4A8A-AE16-54894A1A5033}" srcOrd="3" destOrd="0" presId="urn:microsoft.com/office/officeart/2018/5/layout/IconCircleLabelList"/>
    <dgm:cxn modelId="{785AF46C-BB89-44B9-86DF-27D7A6FF7FB4}" type="presParOf" srcId="{76FDFACA-3D85-49CD-B2BD-680D06D954BA}" destId="{8F57DDE5-FA16-4352-A42C-651D9190D1D8}" srcOrd="5" destOrd="0" presId="urn:microsoft.com/office/officeart/2018/5/layout/IconCircleLabelList"/>
    <dgm:cxn modelId="{CBBA94AC-68A2-431A-B32F-AEB09284B194}" type="presParOf" srcId="{76FDFACA-3D85-49CD-B2BD-680D06D954BA}" destId="{502B0E12-7033-414C-9B79-502921C7A714}" srcOrd="6" destOrd="0" presId="urn:microsoft.com/office/officeart/2018/5/layout/IconCircleLabelList"/>
    <dgm:cxn modelId="{DB4F03E6-82B2-4A31-9E5D-C85AC938A5D6}" type="presParOf" srcId="{502B0E12-7033-414C-9B79-502921C7A714}" destId="{6B57FF95-846F-4B03-9179-54B7BDA5F979}" srcOrd="0" destOrd="0" presId="urn:microsoft.com/office/officeart/2018/5/layout/IconCircleLabelList"/>
    <dgm:cxn modelId="{42469376-C2C6-406A-87BF-B2B7E0D89E0D}" type="presParOf" srcId="{502B0E12-7033-414C-9B79-502921C7A714}" destId="{B4960AA8-AE45-4E75-B299-433DC68C441D}" srcOrd="1" destOrd="0" presId="urn:microsoft.com/office/officeart/2018/5/layout/IconCircleLabelList"/>
    <dgm:cxn modelId="{4420187D-4893-4492-92A1-F143B90EC678}" type="presParOf" srcId="{502B0E12-7033-414C-9B79-502921C7A714}" destId="{B96EDDC7-46AF-4F9F-91F2-80F59E75BADF}" srcOrd="2" destOrd="0" presId="urn:microsoft.com/office/officeart/2018/5/layout/IconCircleLabelList"/>
    <dgm:cxn modelId="{85BD989C-07B2-4646-9F13-80AEBECAC4F2}" type="presParOf" srcId="{502B0E12-7033-414C-9B79-502921C7A714}" destId="{99B6A79F-4CD7-4E0B-81B1-C16A147003F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C985A6-5866-42B7-BA3F-E37BEC75E21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F74FD7F-D308-4E72-8481-4B517DBBF86A}">
      <dgm:prSet/>
      <dgm:spPr/>
      <dgm:t>
        <a:bodyPr/>
        <a:lstStyle/>
        <a:p>
          <a:pPr rtl="0">
            <a:defRPr cap="all"/>
          </a:pPr>
          <a:r>
            <a:rPr lang="pt-BR" b="1"/>
            <a:t>Visualização Clara</a:t>
          </a:r>
          <a:r>
            <a:rPr lang="pt-BR"/>
            <a:t>: Permite uma melhor compreensão da estrutura e do comportamento do sistema.</a:t>
          </a:r>
          <a:r>
            <a:rPr lang="pt-BR">
              <a:latin typeface="Aptos Display" panose="020F0302020204030204"/>
            </a:rPr>
            <a:t> Estrutura hierárquica.</a:t>
          </a:r>
          <a:endParaRPr lang="en-US"/>
        </a:p>
      </dgm:t>
    </dgm:pt>
    <dgm:pt modelId="{47239B4E-C2F1-4C5C-A0E1-3A7FC53F5457}" type="parTrans" cxnId="{3DC58DCC-185E-4401-BB61-93EA089AE021}">
      <dgm:prSet/>
      <dgm:spPr/>
      <dgm:t>
        <a:bodyPr/>
        <a:lstStyle/>
        <a:p>
          <a:endParaRPr lang="en-US"/>
        </a:p>
      </dgm:t>
    </dgm:pt>
    <dgm:pt modelId="{8C350BB5-0C27-420B-8B90-20006A3BCD46}" type="sibTrans" cxnId="{3DC58DCC-185E-4401-BB61-93EA089AE021}">
      <dgm:prSet/>
      <dgm:spPr/>
      <dgm:t>
        <a:bodyPr/>
        <a:lstStyle/>
        <a:p>
          <a:endParaRPr lang="en-US"/>
        </a:p>
      </dgm:t>
    </dgm:pt>
    <dgm:pt modelId="{77AE521F-9B0F-47AD-90ED-A892BEB76598}">
      <dgm:prSet/>
      <dgm:spPr/>
      <dgm:t>
        <a:bodyPr/>
        <a:lstStyle/>
        <a:p>
          <a:pPr>
            <a:defRPr cap="all"/>
          </a:pPr>
          <a:r>
            <a:rPr lang="pt-BR" b="1"/>
            <a:t>Comunicação Eficiente</a:t>
          </a:r>
          <a:r>
            <a:rPr lang="pt-BR"/>
            <a:t>: Facilita a comunicação entre diferentes partes interessadas, como desenvolvedores e analistas.</a:t>
          </a:r>
          <a:endParaRPr lang="en-US"/>
        </a:p>
      </dgm:t>
    </dgm:pt>
    <dgm:pt modelId="{CEF5A637-8832-43D6-916C-FC95A588A553}" type="parTrans" cxnId="{A6183A77-77A7-4BCC-9DDC-8D07E2E5FA76}">
      <dgm:prSet/>
      <dgm:spPr/>
      <dgm:t>
        <a:bodyPr/>
        <a:lstStyle/>
        <a:p>
          <a:endParaRPr lang="en-US"/>
        </a:p>
      </dgm:t>
    </dgm:pt>
    <dgm:pt modelId="{6EF88F50-0F7C-4F13-BCD6-4BAE35DE3985}" type="sibTrans" cxnId="{A6183A77-77A7-4BCC-9DDC-8D07E2E5FA76}">
      <dgm:prSet/>
      <dgm:spPr/>
      <dgm:t>
        <a:bodyPr/>
        <a:lstStyle/>
        <a:p>
          <a:endParaRPr lang="en-US"/>
        </a:p>
      </dgm:t>
    </dgm:pt>
    <dgm:pt modelId="{30D4A146-6D16-42F9-9D2C-2388A9BE1309}">
      <dgm:prSet/>
      <dgm:spPr/>
      <dgm:t>
        <a:bodyPr/>
        <a:lstStyle/>
        <a:p>
          <a:pPr>
            <a:defRPr cap="all"/>
          </a:pPr>
          <a:r>
            <a:rPr lang="pt-BR" b="1"/>
            <a:t>Documentação</a:t>
          </a:r>
          <a:r>
            <a:rPr lang="pt-BR"/>
            <a:t>: Serve como documentação visual que pode ser referenciada ao longo do ciclo de vida do software.</a:t>
          </a:r>
          <a:endParaRPr lang="en-US"/>
        </a:p>
      </dgm:t>
    </dgm:pt>
    <dgm:pt modelId="{D03A723C-955A-42C2-A034-292739E73EF4}" type="parTrans" cxnId="{5F5552EC-8624-42AA-97DA-99E4FA0C35D4}">
      <dgm:prSet/>
      <dgm:spPr/>
      <dgm:t>
        <a:bodyPr/>
        <a:lstStyle/>
        <a:p>
          <a:endParaRPr lang="en-US"/>
        </a:p>
      </dgm:t>
    </dgm:pt>
    <dgm:pt modelId="{09AD5601-16B6-477C-8758-E3B876DB5A8C}" type="sibTrans" cxnId="{5F5552EC-8624-42AA-97DA-99E4FA0C35D4}">
      <dgm:prSet/>
      <dgm:spPr/>
      <dgm:t>
        <a:bodyPr/>
        <a:lstStyle/>
        <a:p>
          <a:endParaRPr lang="en-US"/>
        </a:p>
      </dgm:t>
    </dgm:pt>
    <dgm:pt modelId="{362E848E-072B-47C3-BFD6-6E9C41A5D777}">
      <dgm:prSet/>
      <dgm:spPr/>
      <dgm:t>
        <a:bodyPr/>
        <a:lstStyle/>
        <a:p>
          <a:pPr>
            <a:defRPr cap="all"/>
          </a:pPr>
          <a:r>
            <a:rPr lang="pt-BR" b="1"/>
            <a:t>Análise e Design</a:t>
          </a:r>
          <a:r>
            <a:rPr lang="pt-BR"/>
            <a:t>: Auxilia na análise de requisitos e na criação de um design robusto e bem estruturado.</a:t>
          </a:r>
          <a:endParaRPr lang="en-US"/>
        </a:p>
      </dgm:t>
    </dgm:pt>
    <dgm:pt modelId="{BC1F1486-4BB2-4E5B-B40B-30B68EC7A71F}" type="parTrans" cxnId="{003BF507-9A5E-4FAC-96B9-263C5B91C0E2}">
      <dgm:prSet/>
      <dgm:spPr/>
      <dgm:t>
        <a:bodyPr/>
        <a:lstStyle/>
        <a:p>
          <a:endParaRPr lang="en-US"/>
        </a:p>
      </dgm:t>
    </dgm:pt>
    <dgm:pt modelId="{7C6BD330-DBD9-4C62-BAA8-51DD7732FD2F}" type="sibTrans" cxnId="{003BF507-9A5E-4FAC-96B9-263C5B91C0E2}">
      <dgm:prSet/>
      <dgm:spPr/>
      <dgm:t>
        <a:bodyPr/>
        <a:lstStyle/>
        <a:p>
          <a:endParaRPr lang="en-US"/>
        </a:p>
      </dgm:t>
    </dgm:pt>
    <dgm:pt modelId="{073A300D-5DF2-49C3-8412-2FCB48480771}" type="pres">
      <dgm:prSet presAssocID="{14C985A6-5866-42B7-BA3F-E37BEC75E216}" presName="root" presStyleCnt="0">
        <dgm:presLayoutVars>
          <dgm:dir/>
          <dgm:resizeHandles val="exact"/>
        </dgm:presLayoutVars>
      </dgm:prSet>
      <dgm:spPr/>
    </dgm:pt>
    <dgm:pt modelId="{4C538AAE-66BD-4631-A46D-9C05078BEB0C}" type="pres">
      <dgm:prSet presAssocID="{0F74FD7F-D308-4E72-8481-4B517DBBF86A}" presName="compNode" presStyleCnt="0"/>
      <dgm:spPr/>
    </dgm:pt>
    <dgm:pt modelId="{B2181A36-ABCC-4F4F-907B-C403F040937D}" type="pres">
      <dgm:prSet presAssocID="{0F74FD7F-D308-4E72-8481-4B517DBBF86A}" presName="iconBgRect" presStyleLbl="bgShp" presStyleIdx="0" presStyleCnt="4"/>
      <dgm:spPr/>
    </dgm:pt>
    <dgm:pt modelId="{E535B16D-4D4B-4592-8F03-826696BFDA35}" type="pres">
      <dgm:prSet presAssocID="{0F74FD7F-D308-4E72-8481-4B517DBBF8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lho"/>
        </a:ext>
      </dgm:extLst>
    </dgm:pt>
    <dgm:pt modelId="{7DE75D22-F1D9-4EAD-8672-21FF0E1C3385}" type="pres">
      <dgm:prSet presAssocID="{0F74FD7F-D308-4E72-8481-4B517DBBF86A}" presName="spaceRect" presStyleCnt="0"/>
      <dgm:spPr/>
    </dgm:pt>
    <dgm:pt modelId="{65E7FEAF-373C-4AEC-8B2C-71AE28F3AE07}" type="pres">
      <dgm:prSet presAssocID="{0F74FD7F-D308-4E72-8481-4B517DBBF86A}" presName="textRect" presStyleLbl="revTx" presStyleIdx="0" presStyleCnt="4">
        <dgm:presLayoutVars>
          <dgm:chMax val="1"/>
          <dgm:chPref val="1"/>
        </dgm:presLayoutVars>
      </dgm:prSet>
      <dgm:spPr/>
    </dgm:pt>
    <dgm:pt modelId="{D44B39C4-9BD5-4144-A801-690E302668B3}" type="pres">
      <dgm:prSet presAssocID="{8C350BB5-0C27-420B-8B90-20006A3BCD46}" presName="sibTrans" presStyleCnt="0"/>
      <dgm:spPr/>
    </dgm:pt>
    <dgm:pt modelId="{05258CAE-3913-4E11-B2A7-AE46B245D041}" type="pres">
      <dgm:prSet presAssocID="{77AE521F-9B0F-47AD-90ED-A892BEB76598}" presName="compNode" presStyleCnt="0"/>
      <dgm:spPr/>
    </dgm:pt>
    <dgm:pt modelId="{85CAD911-044C-4B43-9BBE-964535F37C5F}" type="pres">
      <dgm:prSet presAssocID="{77AE521F-9B0F-47AD-90ED-A892BEB76598}" presName="iconBgRect" presStyleLbl="bgShp" presStyleIdx="1" presStyleCnt="4"/>
      <dgm:spPr/>
    </dgm:pt>
    <dgm:pt modelId="{86A42B5A-E8AD-4EDB-91ED-FC9C4FE419FE}" type="pres">
      <dgm:prSet presAssocID="{77AE521F-9B0F-47AD-90ED-A892BEB7659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egendas"/>
        </a:ext>
      </dgm:extLst>
    </dgm:pt>
    <dgm:pt modelId="{97D5FA85-7FF6-4D5F-B8A1-3FEDD2D89EF6}" type="pres">
      <dgm:prSet presAssocID="{77AE521F-9B0F-47AD-90ED-A892BEB76598}" presName="spaceRect" presStyleCnt="0"/>
      <dgm:spPr/>
    </dgm:pt>
    <dgm:pt modelId="{71E581CD-0FB1-4617-BA2E-654E610232A1}" type="pres">
      <dgm:prSet presAssocID="{77AE521F-9B0F-47AD-90ED-A892BEB76598}" presName="textRect" presStyleLbl="revTx" presStyleIdx="1" presStyleCnt="4">
        <dgm:presLayoutVars>
          <dgm:chMax val="1"/>
          <dgm:chPref val="1"/>
        </dgm:presLayoutVars>
      </dgm:prSet>
      <dgm:spPr/>
    </dgm:pt>
    <dgm:pt modelId="{D5E89F00-1F7C-43F3-9FC0-493E1E7ED1E8}" type="pres">
      <dgm:prSet presAssocID="{6EF88F50-0F7C-4F13-BCD6-4BAE35DE3985}" presName="sibTrans" presStyleCnt="0"/>
      <dgm:spPr/>
    </dgm:pt>
    <dgm:pt modelId="{00299614-6079-4EB4-8005-61FCFC17ADC2}" type="pres">
      <dgm:prSet presAssocID="{30D4A146-6D16-42F9-9D2C-2388A9BE1309}" presName="compNode" presStyleCnt="0"/>
      <dgm:spPr/>
    </dgm:pt>
    <dgm:pt modelId="{DE77CED8-07F0-43AF-ACF8-4251C1573440}" type="pres">
      <dgm:prSet presAssocID="{30D4A146-6D16-42F9-9D2C-2388A9BE1309}" presName="iconBgRect" presStyleLbl="bgShp" presStyleIdx="2" presStyleCnt="4"/>
      <dgm:spPr/>
    </dgm:pt>
    <dgm:pt modelId="{BBE79AB8-27AB-4135-8C6B-8F52CD7C0599}" type="pres">
      <dgm:prSet presAssocID="{30D4A146-6D16-42F9-9D2C-2388A9BE13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7D9E7264-F034-43D8-B3F2-54DF3C148313}" type="pres">
      <dgm:prSet presAssocID="{30D4A146-6D16-42F9-9D2C-2388A9BE1309}" presName="spaceRect" presStyleCnt="0"/>
      <dgm:spPr/>
    </dgm:pt>
    <dgm:pt modelId="{C944CE39-F05B-4B03-8A04-81D770F8EC92}" type="pres">
      <dgm:prSet presAssocID="{30D4A146-6D16-42F9-9D2C-2388A9BE1309}" presName="textRect" presStyleLbl="revTx" presStyleIdx="2" presStyleCnt="4">
        <dgm:presLayoutVars>
          <dgm:chMax val="1"/>
          <dgm:chPref val="1"/>
        </dgm:presLayoutVars>
      </dgm:prSet>
      <dgm:spPr/>
    </dgm:pt>
    <dgm:pt modelId="{CC9830DD-C0FD-447C-B40A-822ECC48B61D}" type="pres">
      <dgm:prSet presAssocID="{09AD5601-16B6-477C-8758-E3B876DB5A8C}" presName="sibTrans" presStyleCnt="0"/>
      <dgm:spPr/>
    </dgm:pt>
    <dgm:pt modelId="{535DC1E5-251D-49B0-ACD4-CB26B06B6020}" type="pres">
      <dgm:prSet presAssocID="{362E848E-072B-47C3-BFD6-6E9C41A5D777}" presName="compNode" presStyleCnt="0"/>
      <dgm:spPr/>
    </dgm:pt>
    <dgm:pt modelId="{7E6D1D9E-1C2B-49A0-92F1-024A2B040677}" type="pres">
      <dgm:prSet presAssocID="{362E848E-072B-47C3-BFD6-6E9C41A5D777}" presName="iconBgRect" presStyleLbl="bgShp" presStyleIdx="3" presStyleCnt="4"/>
      <dgm:spPr/>
    </dgm:pt>
    <dgm:pt modelId="{3BA82D59-7FDF-47E4-95E8-7889FFECA8ED}" type="pres">
      <dgm:prSet presAssocID="{362E848E-072B-47C3-BFD6-6E9C41A5D77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826D847B-82F1-4068-A623-76AF5C991E45}" type="pres">
      <dgm:prSet presAssocID="{362E848E-072B-47C3-BFD6-6E9C41A5D777}" presName="spaceRect" presStyleCnt="0"/>
      <dgm:spPr/>
    </dgm:pt>
    <dgm:pt modelId="{BCECD478-2D65-43C9-9F5B-3CB7E8DF88BC}" type="pres">
      <dgm:prSet presAssocID="{362E848E-072B-47C3-BFD6-6E9C41A5D77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3BF507-9A5E-4FAC-96B9-263C5B91C0E2}" srcId="{14C985A6-5866-42B7-BA3F-E37BEC75E216}" destId="{362E848E-072B-47C3-BFD6-6E9C41A5D777}" srcOrd="3" destOrd="0" parTransId="{BC1F1486-4BB2-4E5B-B40B-30B68EC7A71F}" sibTransId="{7C6BD330-DBD9-4C62-BAA8-51DD7732FD2F}"/>
    <dgm:cxn modelId="{7D200E61-B7D3-47D8-BA32-D3FD0C5922D3}" type="presOf" srcId="{14C985A6-5866-42B7-BA3F-E37BEC75E216}" destId="{073A300D-5DF2-49C3-8412-2FCB48480771}" srcOrd="0" destOrd="0" presId="urn:microsoft.com/office/officeart/2018/5/layout/IconCircleLabelList"/>
    <dgm:cxn modelId="{30FB7144-2BCB-44A3-87B9-AF023C4875DD}" type="presOf" srcId="{0F74FD7F-D308-4E72-8481-4B517DBBF86A}" destId="{65E7FEAF-373C-4AEC-8B2C-71AE28F3AE07}" srcOrd="0" destOrd="0" presId="urn:microsoft.com/office/officeart/2018/5/layout/IconCircleLabelList"/>
    <dgm:cxn modelId="{A6183A77-77A7-4BCC-9DDC-8D07E2E5FA76}" srcId="{14C985A6-5866-42B7-BA3F-E37BEC75E216}" destId="{77AE521F-9B0F-47AD-90ED-A892BEB76598}" srcOrd="1" destOrd="0" parTransId="{CEF5A637-8832-43D6-916C-FC95A588A553}" sibTransId="{6EF88F50-0F7C-4F13-BCD6-4BAE35DE3985}"/>
    <dgm:cxn modelId="{43C66179-F4F1-43AF-8C3D-9AA51B9E4CCE}" type="presOf" srcId="{30D4A146-6D16-42F9-9D2C-2388A9BE1309}" destId="{C944CE39-F05B-4B03-8A04-81D770F8EC92}" srcOrd="0" destOrd="0" presId="urn:microsoft.com/office/officeart/2018/5/layout/IconCircleLabelList"/>
    <dgm:cxn modelId="{47FECB94-D297-43EA-AAC3-B5CCC30C5AD8}" type="presOf" srcId="{362E848E-072B-47C3-BFD6-6E9C41A5D777}" destId="{BCECD478-2D65-43C9-9F5B-3CB7E8DF88BC}" srcOrd="0" destOrd="0" presId="urn:microsoft.com/office/officeart/2018/5/layout/IconCircleLabelList"/>
    <dgm:cxn modelId="{3DC58DCC-185E-4401-BB61-93EA089AE021}" srcId="{14C985A6-5866-42B7-BA3F-E37BEC75E216}" destId="{0F74FD7F-D308-4E72-8481-4B517DBBF86A}" srcOrd="0" destOrd="0" parTransId="{47239B4E-C2F1-4C5C-A0E1-3A7FC53F5457}" sibTransId="{8C350BB5-0C27-420B-8B90-20006A3BCD46}"/>
    <dgm:cxn modelId="{7492A2CD-4FDD-4DA5-B666-DFD44C47A9BB}" type="presOf" srcId="{77AE521F-9B0F-47AD-90ED-A892BEB76598}" destId="{71E581CD-0FB1-4617-BA2E-654E610232A1}" srcOrd="0" destOrd="0" presId="urn:microsoft.com/office/officeart/2018/5/layout/IconCircleLabelList"/>
    <dgm:cxn modelId="{5F5552EC-8624-42AA-97DA-99E4FA0C35D4}" srcId="{14C985A6-5866-42B7-BA3F-E37BEC75E216}" destId="{30D4A146-6D16-42F9-9D2C-2388A9BE1309}" srcOrd="2" destOrd="0" parTransId="{D03A723C-955A-42C2-A034-292739E73EF4}" sibTransId="{09AD5601-16B6-477C-8758-E3B876DB5A8C}"/>
    <dgm:cxn modelId="{A49B703E-74D7-4568-B4A9-CB3C267AD1ED}" type="presParOf" srcId="{073A300D-5DF2-49C3-8412-2FCB48480771}" destId="{4C538AAE-66BD-4631-A46D-9C05078BEB0C}" srcOrd="0" destOrd="0" presId="urn:microsoft.com/office/officeart/2018/5/layout/IconCircleLabelList"/>
    <dgm:cxn modelId="{C2B89479-509D-4C04-94FC-4222631EE052}" type="presParOf" srcId="{4C538AAE-66BD-4631-A46D-9C05078BEB0C}" destId="{B2181A36-ABCC-4F4F-907B-C403F040937D}" srcOrd="0" destOrd="0" presId="urn:microsoft.com/office/officeart/2018/5/layout/IconCircleLabelList"/>
    <dgm:cxn modelId="{5E871CDA-0E19-407A-A5B1-18DD036464F7}" type="presParOf" srcId="{4C538AAE-66BD-4631-A46D-9C05078BEB0C}" destId="{E535B16D-4D4B-4592-8F03-826696BFDA35}" srcOrd="1" destOrd="0" presId="urn:microsoft.com/office/officeart/2018/5/layout/IconCircleLabelList"/>
    <dgm:cxn modelId="{2C0154D3-7830-4120-B3B3-EC2FE42DD763}" type="presParOf" srcId="{4C538AAE-66BD-4631-A46D-9C05078BEB0C}" destId="{7DE75D22-F1D9-4EAD-8672-21FF0E1C3385}" srcOrd="2" destOrd="0" presId="urn:microsoft.com/office/officeart/2018/5/layout/IconCircleLabelList"/>
    <dgm:cxn modelId="{25C71BD0-E03B-4115-BE92-1E977502BAE5}" type="presParOf" srcId="{4C538AAE-66BD-4631-A46D-9C05078BEB0C}" destId="{65E7FEAF-373C-4AEC-8B2C-71AE28F3AE07}" srcOrd="3" destOrd="0" presId="urn:microsoft.com/office/officeart/2018/5/layout/IconCircleLabelList"/>
    <dgm:cxn modelId="{9756B792-73DC-448A-858F-951286943740}" type="presParOf" srcId="{073A300D-5DF2-49C3-8412-2FCB48480771}" destId="{D44B39C4-9BD5-4144-A801-690E302668B3}" srcOrd="1" destOrd="0" presId="urn:microsoft.com/office/officeart/2018/5/layout/IconCircleLabelList"/>
    <dgm:cxn modelId="{341EFFB3-9460-46EE-92C5-160D5418E0FB}" type="presParOf" srcId="{073A300D-5DF2-49C3-8412-2FCB48480771}" destId="{05258CAE-3913-4E11-B2A7-AE46B245D041}" srcOrd="2" destOrd="0" presId="urn:microsoft.com/office/officeart/2018/5/layout/IconCircleLabelList"/>
    <dgm:cxn modelId="{608F3B4B-22CA-4964-8034-0003BD195BF3}" type="presParOf" srcId="{05258CAE-3913-4E11-B2A7-AE46B245D041}" destId="{85CAD911-044C-4B43-9BBE-964535F37C5F}" srcOrd="0" destOrd="0" presId="urn:microsoft.com/office/officeart/2018/5/layout/IconCircleLabelList"/>
    <dgm:cxn modelId="{C9EF9360-DBD0-496A-8472-51452540AD4F}" type="presParOf" srcId="{05258CAE-3913-4E11-B2A7-AE46B245D041}" destId="{86A42B5A-E8AD-4EDB-91ED-FC9C4FE419FE}" srcOrd="1" destOrd="0" presId="urn:microsoft.com/office/officeart/2018/5/layout/IconCircleLabelList"/>
    <dgm:cxn modelId="{FB20487E-1731-4BF1-ADFB-C357837B0867}" type="presParOf" srcId="{05258CAE-3913-4E11-B2A7-AE46B245D041}" destId="{97D5FA85-7FF6-4D5F-B8A1-3FEDD2D89EF6}" srcOrd="2" destOrd="0" presId="urn:microsoft.com/office/officeart/2018/5/layout/IconCircleLabelList"/>
    <dgm:cxn modelId="{463C1C07-5088-4F5F-B61D-BC92165DEABA}" type="presParOf" srcId="{05258CAE-3913-4E11-B2A7-AE46B245D041}" destId="{71E581CD-0FB1-4617-BA2E-654E610232A1}" srcOrd="3" destOrd="0" presId="urn:microsoft.com/office/officeart/2018/5/layout/IconCircleLabelList"/>
    <dgm:cxn modelId="{4B535118-45CC-4C90-BA7F-0FCA47F1B883}" type="presParOf" srcId="{073A300D-5DF2-49C3-8412-2FCB48480771}" destId="{D5E89F00-1F7C-43F3-9FC0-493E1E7ED1E8}" srcOrd="3" destOrd="0" presId="urn:microsoft.com/office/officeart/2018/5/layout/IconCircleLabelList"/>
    <dgm:cxn modelId="{6F28FA6E-EA6B-4C23-A371-51EAFDFAF33D}" type="presParOf" srcId="{073A300D-5DF2-49C3-8412-2FCB48480771}" destId="{00299614-6079-4EB4-8005-61FCFC17ADC2}" srcOrd="4" destOrd="0" presId="urn:microsoft.com/office/officeart/2018/5/layout/IconCircleLabelList"/>
    <dgm:cxn modelId="{A757AAFF-D1C6-4C97-9D96-D82739C0358D}" type="presParOf" srcId="{00299614-6079-4EB4-8005-61FCFC17ADC2}" destId="{DE77CED8-07F0-43AF-ACF8-4251C1573440}" srcOrd="0" destOrd="0" presId="urn:microsoft.com/office/officeart/2018/5/layout/IconCircleLabelList"/>
    <dgm:cxn modelId="{22257A74-5D99-44AC-A612-8E5F157E2878}" type="presParOf" srcId="{00299614-6079-4EB4-8005-61FCFC17ADC2}" destId="{BBE79AB8-27AB-4135-8C6B-8F52CD7C0599}" srcOrd="1" destOrd="0" presId="urn:microsoft.com/office/officeart/2018/5/layout/IconCircleLabelList"/>
    <dgm:cxn modelId="{36C50607-AB16-4D25-83B4-18B94A08FE42}" type="presParOf" srcId="{00299614-6079-4EB4-8005-61FCFC17ADC2}" destId="{7D9E7264-F034-43D8-B3F2-54DF3C148313}" srcOrd="2" destOrd="0" presId="urn:microsoft.com/office/officeart/2018/5/layout/IconCircleLabelList"/>
    <dgm:cxn modelId="{E2AE48CE-9D7B-4673-8243-9330A4D9732A}" type="presParOf" srcId="{00299614-6079-4EB4-8005-61FCFC17ADC2}" destId="{C944CE39-F05B-4B03-8A04-81D770F8EC92}" srcOrd="3" destOrd="0" presId="urn:microsoft.com/office/officeart/2018/5/layout/IconCircleLabelList"/>
    <dgm:cxn modelId="{A59FC40F-683D-47E1-9F00-4883A383CDC5}" type="presParOf" srcId="{073A300D-5DF2-49C3-8412-2FCB48480771}" destId="{CC9830DD-C0FD-447C-B40A-822ECC48B61D}" srcOrd="5" destOrd="0" presId="urn:microsoft.com/office/officeart/2018/5/layout/IconCircleLabelList"/>
    <dgm:cxn modelId="{AC2C2F97-A76F-4674-806A-84C7BFDCF6F0}" type="presParOf" srcId="{073A300D-5DF2-49C3-8412-2FCB48480771}" destId="{535DC1E5-251D-49B0-ACD4-CB26B06B6020}" srcOrd="6" destOrd="0" presId="urn:microsoft.com/office/officeart/2018/5/layout/IconCircleLabelList"/>
    <dgm:cxn modelId="{1195215C-5FD2-464F-A693-8FA3223A0CEA}" type="presParOf" srcId="{535DC1E5-251D-49B0-ACD4-CB26B06B6020}" destId="{7E6D1D9E-1C2B-49A0-92F1-024A2B040677}" srcOrd="0" destOrd="0" presId="urn:microsoft.com/office/officeart/2018/5/layout/IconCircleLabelList"/>
    <dgm:cxn modelId="{49850AD5-8FDE-4F24-B42E-69CD7657E4C9}" type="presParOf" srcId="{535DC1E5-251D-49B0-ACD4-CB26B06B6020}" destId="{3BA82D59-7FDF-47E4-95E8-7889FFECA8ED}" srcOrd="1" destOrd="0" presId="urn:microsoft.com/office/officeart/2018/5/layout/IconCircleLabelList"/>
    <dgm:cxn modelId="{13EBFB82-6515-4911-9A74-849712EA922C}" type="presParOf" srcId="{535DC1E5-251D-49B0-ACD4-CB26B06B6020}" destId="{826D847B-82F1-4068-A623-76AF5C991E45}" srcOrd="2" destOrd="0" presId="urn:microsoft.com/office/officeart/2018/5/layout/IconCircleLabelList"/>
    <dgm:cxn modelId="{A5E0CAD8-98E2-430A-83CC-5037301E1F05}" type="presParOf" srcId="{535DC1E5-251D-49B0-ACD4-CB26B06B6020}" destId="{BCECD478-2D65-43C9-9F5B-3CB7E8DF88B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25726D-5A87-4BCE-9948-A7FD39E4239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01B15D-47FC-4A3A-9899-56EFBCCED8C6}">
      <dgm:prSet/>
      <dgm:spPr/>
      <dgm:t>
        <a:bodyPr/>
        <a:lstStyle/>
        <a:p>
          <a:r>
            <a:rPr lang="pt-BR" b="1"/>
            <a:t>Goals (Objetivos)</a:t>
          </a:r>
          <a:r>
            <a:rPr lang="pt-BR"/>
            <a:t>: O que o usuário quer alcançar.</a:t>
          </a:r>
          <a:endParaRPr lang="en-US"/>
        </a:p>
      </dgm:t>
    </dgm:pt>
    <dgm:pt modelId="{D68CBD08-195C-42B1-AB01-D16E31FD1A39}" type="parTrans" cxnId="{1B4F0C24-21CE-49ED-857C-C594C315C9E3}">
      <dgm:prSet/>
      <dgm:spPr/>
      <dgm:t>
        <a:bodyPr/>
        <a:lstStyle/>
        <a:p>
          <a:endParaRPr lang="en-US"/>
        </a:p>
      </dgm:t>
    </dgm:pt>
    <dgm:pt modelId="{540D3DD7-DC03-41DD-B6C2-0B00866DC214}" type="sibTrans" cxnId="{1B4F0C24-21CE-49ED-857C-C594C315C9E3}">
      <dgm:prSet/>
      <dgm:spPr/>
      <dgm:t>
        <a:bodyPr/>
        <a:lstStyle/>
        <a:p>
          <a:endParaRPr lang="en-US"/>
        </a:p>
      </dgm:t>
    </dgm:pt>
    <dgm:pt modelId="{FB8D9E5E-18D5-4A0E-9BA7-E54B0E2ADC3F}">
      <dgm:prSet/>
      <dgm:spPr/>
      <dgm:t>
        <a:bodyPr/>
        <a:lstStyle/>
        <a:p>
          <a:r>
            <a:rPr lang="pt-BR" b="1"/>
            <a:t>Operators (Operadores)</a:t>
          </a:r>
          <a:r>
            <a:rPr lang="pt-BR"/>
            <a:t>: As ações básicas que o usuário pode realizar.</a:t>
          </a:r>
          <a:endParaRPr lang="en-US"/>
        </a:p>
      </dgm:t>
    </dgm:pt>
    <dgm:pt modelId="{02846BE3-C30D-45DB-841D-E036A265EC9A}" type="parTrans" cxnId="{4278EDBA-DBBA-43F1-9A7D-EC78158F7CAB}">
      <dgm:prSet/>
      <dgm:spPr/>
      <dgm:t>
        <a:bodyPr/>
        <a:lstStyle/>
        <a:p>
          <a:endParaRPr lang="en-US"/>
        </a:p>
      </dgm:t>
    </dgm:pt>
    <dgm:pt modelId="{7CE702A1-20D5-47A5-9D3F-539B0BCE8CC6}" type="sibTrans" cxnId="{4278EDBA-DBBA-43F1-9A7D-EC78158F7CAB}">
      <dgm:prSet/>
      <dgm:spPr/>
      <dgm:t>
        <a:bodyPr/>
        <a:lstStyle/>
        <a:p>
          <a:endParaRPr lang="en-US"/>
        </a:p>
      </dgm:t>
    </dgm:pt>
    <dgm:pt modelId="{68369FDB-6E91-4DCD-9204-42FFD04C4A7D}">
      <dgm:prSet/>
      <dgm:spPr/>
      <dgm:t>
        <a:bodyPr/>
        <a:lstStyle/>
        <a:p>
          <a:r>
            <a:rPr lang="pt-BR" b="1"/>
            <a:t>Methods (Métodos)</a:t>
          </a:r>
          <a:r>
            <a:rPr lang="pt-BR"/>
            <a:t>: Sequências de operadores que levam ao cumprimento de um objetivo.</a:t>
          </a:r>
          <a:endParaRPr lang="en-US"/>
        </a:p>
      </dgm:t>
    </dgm:pt>
    <dgm:pt modelId="{1DF0E344-F234-49C1-8325-AF0C5F44CCE8}" type="parTrans" cxnId="{AD7AF487-6C2C-498A-AFB8-21CC9ED2BB30}">
      <dgm:prSet/>
      <dgm:spPr/>
      <dgm:t>
        <a:bodyPr/>
        <a:lstStyle/>
        <a:p>
          <a:endParaRPr lang="en-US"/>
        </a:p>
      </dgm:t>
    </dgm:pt>
    <dgm:pt modelId="{A6E788BD-410F-4469-A4A3-7DC62E46F6D7}" type="sibTrans" cxnId="{AD7AF487-6C2C-498A-AFB8-21CC9ED2BB30}">
      <dgm:prSet/>
      <dgm:spPr/>
      <dgm:t>
        <a:bodyPr/>
        <a:lstStyle/>
        <a:p>
          <a:endParaRPr lang="en-US"/>
        </a:p>
      </dgm:t>
    </dgm:pt>
    <dgm:pt modelId="{594CA0B1-C8DB-4D41-8369-2FAABC56515D}">
      <dgm:prSet/>
      <dgm:spPr/>
      <dgm:t>
        <a:bodyPr/>
        <a:lstStyle/>
        <a:p>
          <a:r>
            <a:rPr lang="pt-BR" b="1"/>
            <a:t>Selection rules (Regras de seleção)</a:t>
          </a:r>
          <a:r>
            <a:rPr lang="pt-BR"/>
            <a:t>: Critérios que ajudam o usuário a escolher entre métodos alternativos.</a:t>
          </a:r>
          <a:endParaRPr lang="en-US"/>
        </a:p>
      </dgm:t>
    </dgm:pt>
    <dgm:pt modelId="{92D2F535-C168-4F34-971E-8CCF3633C945}" type="parTrans" cxnId="{E1871239-7191-4E79-908B-4512692D1DD9}">
      <dgm:prSet/>
      <dgm:spPr/>
      <dgm:t>
        <a:bodyPr/>
        <a:lstStyle/>
        <a:p>
          <a:endParaRPr lang="en-US"/>
        </a:p>
      </dgm:t>
    </dgm:pt>
    <dgm:pt modelId="{4F5B049A-88CF-4829-ABEA-00B1F782CDB8}" type="sibTrans" cxnId="{E1871239-7191-4E79-908B-4512692D1DD9}">
      <dgm:prSet/>
      <dgm:spPr/>
      <dgm:t>
        <a:bodyPr/>
        <a:lstStyle/>
        <a:p>
          <a:endParaRPr lang="en-US"/>
        </a:p>
      </dgm:t>
    </dgm:pt>
    <dgm:pt modelId="{B02A6D8F-7A7D-4C10-BB6F-28A59E2297C6}" type="pres">
      <dgm:prSet presAssocID="{E225726D-5A87-4BCE-9948-A7FD39E42398}" presName="linear" presStyleCnt="0">
        <dgm:presLayoutVars>
          <dgm:animLvl val="lvl"/>
          <dgm:resizeHandles val="exact"/>
        </dgm:presLayoutVars>
      </dgm:prSet>
      <dgm:spPr/>
    </dgm:pt>
    <dgm:pt modelId="{BDC02E67-64C3-4DD0-AA99-B348A5EA9D57}" type="pres">
      <dgm:prSet presAssocID="{9201B15D-47FC-4A3A-9899-56EFBCCED8C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3886A2-C42C-40DF-9509-836318AF73FB}" type="pres">
      <dgm:prSet presAssocID="{540D3DD7-DC03-41DD-B6C2-0B00866DC214}" presName="spacer" presStyleCnt="0"/>
      <dgm:spPr/>
    </dgm:pt>
    <dgm:pt modelId="{5987A16F-0E85-413B-BE23-7BEC10FE503D}" type="pres">
      <dgm:prSet presAssocID="{FB8D9E5E-18D5-4A0E-9BA7-E54B0E2ADC3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052AD8C-5BD3-435B-8C4C-6673D96A14ED}" type="pres">
      <dgm:prSet presAssocID="{7CE702A1-20D5-47A5-9D3F-539B0BCE8CC6}" presName="spacer" presStyleCnt="0"/>
      <dgm:spPr/>
    </dgm:pt>
    <dgm:pt modelId="{7B576797-1F7F-4C17-81D8-A2552C64E1C3}" type="pres">
      <dgm:prSet presAssocID="{68369FDB-6E91-4DCD-9204-42FFD04C4A7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088C9AB-1F03-44AF-8A7F-C9787D1573A1}" type="pres">
      <dgm:prSet presAssocID="{A6E788BD-410F-4469-A4A3-7DC62E46F6D7}" presName="spacer" presStyleCnt="0"/>
      <dgm:spPr/>
    </dgm:pt>
    <dgm:pt modelId="{EC7A18E3-0394-462F-99A8-43D1A65979FB}" type="pres">
      <dgm:prSet presAssocID="{594CA0B1-C8DB-4D41-8369-2FAABC56515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B4F0C24-21CE-49ED-857C-C594C315C9E3}" srcId="{E225726D-5A87-4BCE-9948-A7FD39E42398}" destId="{9201B15D-47FC-4A3A-9899-56EFBCCED8C6}" srcOrd="0" destOrd="0" parTransId="{D68CBD08-195C-42B1-AB01-D16E31FD1A39}" sibTransId="{540D3DD7-DC03-41DD-B6C2-0B00866DC214}"/>
    <dgm:cxn modelId="{72F41A26-7C31-4E9C-8B23-C5FCFC4D2901}" type="presOf" srcId="{68369FDB-6E91-4DCD-9204-42FFD04C4A7D}" destId="{7B576797-1F7F-4C17-81D8-A2552C64E1C3}" srcOrd="0" destOrd="0" presId="urn:microsoft.com/office/officeart/2005/8/layout/vList2"/>
    <dgm:cxn modelId="{E1871239-7191-4E79-908B-4512692D1DD9}" srcId="{E225726D-5A87-4BCE-9948-A7FD39E42398}" destId="{594CA0B1-C8DB-4D41-8369-2FAABC56515D}" srcOrd="3" destOrd="0" parTransId="{92D2F535-C168-4F34-971E-8CCF3633C945}" sibTransId="{4F5B049A-88CF-4829-ABEA-00B1F782CDB8}"/>
    <dgm:cxn modelId="{8FDADF3A-D921-4F13-A382-62237ABBF766}" type="presOf" srcId="{594CA0B1-C8DB-4D41-8369-2FAABC56515D}" destId="{EC7A18E3-0394-462F-99A8-43D1A65979FB}" srcOrd="0" destOrd="0" presId="urn:microsoft.com/office/officeart/2005/8/layout/vList2"/>
    <dgm:cxn modelId="{70BB8066-4B02-42A6-A43C-FD9EB3A98DE4}" type="presOf" srcId="{FB8D9E5E-18D5-4A0E-9BA7-E54B0E2ADC3F}" destId="{5987A16F-0E85-413B-BE23-7BEC10FE503D}" srcOrd="0" destOrd="0" presId="urn:microsoft.com/office/officeart/2005/8/layout/vList2"/>
    <dgm:cxn modelId="{63441B55-28C8-48C2-BF28-6FA6ED538822}" type="presOf" srcId="{9201B15D-47FC-4A3A-9899-56EFBCCED8C6}" destId="{BDC02E67-64C3-4DD0-AA99-B348A5EA9D57}" srcOrd="0" destOrd="0" presId="urn:microsoft.com/office/officeart/2005/8/layout/vList2"/>
    <dgm:cxn modelId="{AD7AF487-6C2C-498A-AFB8-21CC9ED2BB30}" srcId="{E225726D-5A87-4BCE-9948-A7FD39E42398}" destId="{68369FDB-6E91-4DCD-9204-42FFD04C4A7D}" srcOrd="2" destOrd="0" parTransId="{1DF0E344-F234-49C1-8325-AF0C5F44CCE8}" sibTransId="{A6E788BD-410F-4469-A4A3-7DC62E46F6D7}"/>
    <dgm:cxn modelId="{ACAAB2B6-7BB5-4EE3-B8FA-29C485977E99}" type="presOf" srcId="{E225726D-5A87-4BCE-9948-A7FD39E42398}" destId="{B02A6D8F-7A7D-4C10-BB6F-28A59E2297C6}" srcOrd="0" destOrd="0" presId="urn:microsoft.com/office/officeart/2005/8/layout/vList2"/>
    <dgm:cxn modelId="{4278EDBA-DBBA-43F1-9A7D-EC78158F7CAB}" srcId="{E225726D-5A87-4BCE-9948-A7FD39E42398}" destId="{FB8D9E5E-18D5-4A0E-9BA7-E54B0E2ADC3F}" srcOrd="1" destOrd="0" parTransId="{02846BE3-C30D-45DB-841D-E036A265EC9A}" sibTransId="{7CE702A1-20D5-47A5-9D3F-539B0BCE8CC6}"/>
    <dgm:cxn modelId="{13397159-6BA2-48CD-8B63-0C2648A30CEF}" type="presParOf" srcId="{B02A6D8F-7A7D-4C10-BB6F-28A59E2297C6}" destId="{BDC02E67-64C3-4DD0-AA99-B348A5EA9D57}" srcOrd="0" destOrd="0" presId="urn:microsoft.com/office/officeart/2005/8/layout/vList2"/>
    <dgm:cxn modelId="{02DE992B-D6E9-4891-B788-88A01BF630BC}" type="presParOf" srcId="{B02A6D8F-7A7D-4C10-BB6F-28A59E2297C6}" destId="{CF3886A2-C42C-40DF-9509-836318AF73FB}" srcOrd="1" destOrd="0" presId="urn:microsoft.com/office/officeart/2005/8/layout/vList2"/>
    <dgm:cxn modelId="{440E6775-ABF7-46C6-A90E-2DF24C6D4052}" type="presParOf" srcId="{B02A6D8F-7A7D-4C10-BB6F-28A59E2297C6}" destId="{5987A16F-0E85-413B-BE23-7BEC10FE503D}" srcOrd="2" destOrd="0" presId="urn:microsoft.com/office/officeart/2005/8/layout/vList2"/>
    <dgm:cxn modelId="{C50A05A2-B533-4C67-B289-A2481021A675}" type="presParOf" srcId="{B02A6D8F-7A7D-4C10-BB6F-28A59E2297C6}" destId="{8052AD8C-5BD3-435B-8C4C-6673D96A14ED}" srcOrd="3" destOrd="0" presId="urn:microsoft.com/office/officeart/2005/8/layout/vList2"/>
    <dgm:cxn modelId="{28A8839D-281B-4BA0-9596-47DC4EAE91E1}" type="presParOf" srcId="{B02A6D8F-7A7D-4C10-BB6F-28A59E2297C6}" destId="{7B576797-1F7F-4C17-81D8-A2552C64E1C3}" srcOrd="4" destOrd="0" presId="urn:microsoft.com/office/officeart/2005/8/layout/vList2"/>
    <dgm:cxn modelId="{67C8A8C4-81C1-4319-B68C-77E32AA4A8D3}" type="presParOf" srcId="{B02A6D8F-7A7D-4C10-BB6F-28A59E2297C6}" destId="{1088C9AB-1F03-44AF-8A7F-C9787D1573A1}" srcOrd="5" destOrd="0" presId="urn:microsoft.com/office/officeart/2005/8/layout/vList2"/>
    <dgm:cxn modelId="{F5D2ABAC-7D08-4041-8FEB-66C20B6B4CE5}" type="presParOf" srcId="{B02A6D8F-7A7D-4C10-BB6F-28A59E2297C6}" destId="{EC7A18E3-0394-462F-99A8-43D1A65979F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492502F-8EF3-4473-A6FA-CCE7E64D4E92}" type="doc">
      <dgm:prSet loTypeId="urn:microsoft.com/office/officeart/2005/8/layout/venn3" loCatId="relationship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CC8A39D-75CC-49FE-B78C-480CA3C4F1B6}">
      <dgm:prSet/>
      <dgm:spPr/>
      <dgm:t>
        <a:bodyPr/>
        <a:lstStyle/>
        <a:p>
          <a:r>
            <a:rPr lang="pt-BR"/>
            <a:t>O </a:t>
          </a:r>
          <a:r>
            <a:rPr lang="pt-BR" b="1"/>
            <a:t>wireframe</a:t>
          </a:r>
          <a:r>
            <a:rPr lang="pt-BR"/>
            <a:t> é a base inicial para a estrutura da interface.</a:t>
          </a:r>
          <a:endParaRPr lang="en-US"/>
        </a:p>
      </dgm:t>
    </dgm:pt>
    <dgm:pt modelId="{AAB0D00A-0FDC-4EB2-9680-C4C4EE411C6C}" type="parTrans" cxnId="{EE2E3D1C-2128-4DAB-9AF0-159E4DA2E4A0}">
      <dgm:prSet/>
      <dgm:spPr/>
      <dgm:t>
        <a:bodyPr/>
        <a:lstStyle/>
        <a:p>
          <a:endParaRPr lang="en-US"/>
        </a:p>
      </dgm:t>
    </dgm:pt>
    <dgm:pt modelId="{81378739-A241-4325-BB62-87F113FEB7CA}" type="sibTrans" cxnId="{EE2E3D1C-2128-4DAB-9AF0-159E4DA2E4A0}">
      <dgm:prSet/>
      <dgm:spPr/>
      <dgm:t>
        <a:bodyPr/>
        <a:lstStyle/>
        <a:p>
          <a:endParaRPr lang="en-US"/>
        </a:p>
      </dgm:t>
    </dgm:pt>
    <dgm:pt modelId="{31486CA2-F01B-4329-AFF1-CB1E02BB4086}">
      <dgm:prSet/>
      <dgm:spPr/>
      <dgm:t>
        <a:bodyPr/>
        <a:lstStyle/>
        <a:p>
          <a:r>
            <a:rPr lang="pt-BR"/>
            <a:t>O </a:t>
          </a:r>
          <a:r>
            <a:rPr lang="pt-BR" b="1"/>
            <a:t>protótipo</a:t>
          </a:r>
          <a:r>
            <a:rPr lang="pt-BR"/>
            <a:t> transforma essa estrutura em algo interativo e visualmente mais completo.</a:t>
          </a:r>
          <a:endParaRPr lang="en-US"/>
        </a:p>
      </dgm:t>
    </dgm:pt>
    <dgm:pt modelId="{F4FFB3FF-CF5D-45FC-BBFA-020E496163C6}" type="parTrans" cxnId="{9F58C69E-106C-478E-B46E-FED7FEBC123D}">
      <dgm:prSet/>
      <dgm:spPr/>
      <dgm:t>
        <a:bodyPr/>
        <a:lstStyle/>
        <a:p>
          <a:endParaRPr lang="en-US"/>
        </a:p>
      </dgm:t>
    </dgm:pt>
    <dgm:pt modelId="{8DB110C5-A4CA-4C32-8F2C-FB1C8D3140E0}" type="sibTrans" cxnId="{9F58C69E-106C-478E-B46E-FED7FEBC123D}">
      <dgm:prSet/>
      <dgm:spPr/>
      <dgm:t>
        <a:bodyPr/>
        <a:lstStyle/>
        <a:p>
          <a:endParaRPr lang="en-US"/>
        </a:p>
      </dgm:t>
    </dgm:pt>
    <dgm:pt modelId="{3F2C1092-7AE2-4EFE-82A5-8BAD135C4AA9}">
      <dgm:prSet/>
      <dgm:spPr/>
      <dgm:t>
        <a:bodyPr/>
        <a:lstStyle/>
        <a:p>
          <a:r>
            <a:rPr lang="pt-BR"/>
            <a:t>O </a:t>
          </a:r>
          <a:r>
            <a:rPr lang="pt-BR" b="1"/>
            <a:t>manual da interface</a:t>
          </a:r>
          <a:r>
            <a:rPr lang="pt-BR"/>
            <a:t> formaliza as decisões visuais e interativas para manter a consistência do design ao longo do projeto.</a:t>
          </a:r>
          <a:endParaRPr lang="en-US"/>
        </a:p>
      </dgm:t>
    </dgm:pt>
    <dgm:pt modelId="{3067009E-67D2-4118-91C9-6E21944DF308}" type="parTrans" cxnId="{53121ECE-7895-4C38-A493-455A10A4D44B}">
      <dgm:prSet/>
      <dgm:spPr/>
      <dgm:t>
        <a:bodyPr/>
        <a:lstStyle/>
        <a:p>
          <a:endParaRPr lang="en-US"/>
        </a:p>
      </dgm:t>
    </dgm:pt>
    <dgm:pt modelId="{F6A9A81D-5992-4D52-9444-CE8735994F0F}" type="sibTrans" cxnId="{53121ECE-7895-4C38-A493-455A10A4D44B}">
      <dgm:prSet/>
      <dgm:spPr/>
      <dgm:t>
        <a:bodyPr/>
        <a:lstStyle/>
        <a:p>
          <a:endParaRPr lang="en-US"/>
        </a:p>
      </dgm:t>
    </dgm:pt>
    <dgm:pt modelId="{1D998099-650A-4EC5-A73D-CC26C660756D}" type="pres">
      <dgm:prSet presAssocID="{8492502F-8EF3-4473-A6FA-CCE7E64D4E92}" presName="Name0" presStyleCnt="0">
        <dgm:presLayoutVars>
          <dgm:dir/>
          <dgm:resizeHandles val="exact"/>
        </dgm:presLayoutVars>
      </dgm:prSet>
      <dgm:spPr/>
    </dgm:pt>
    <dgm:pt modelId="{EDA3B3FA-A18C-441E-9D75-C1ACE680EE41}" type="pres">
      <dgm:prSet presAssocID="{1CC8A39D-75CC-49FE-B78C-480CA3C4F1B6}" presName="Name5" presStyleLbl="vennNode1" presStyleIdx="0" presStyleCnt="3">
        <dgm:presLayoutVars>
          <dgm:bulletEnabled val="1"/>
        </dgm:presLayoutVars>
      </dgm:prSet>
      <dgm:spPr/>
    </dgm:pt>
    <dgm:pt modelId="{B021CAE5-F5A4-49F8-A796-B5D13C235D4F}" type="pres">
      <dgm:prSet presAssocID="{81378739-A241-4325-BB62-87F113FEB7CA}" presName="space" presStyleCnt="0"/>
      <dgm:spPr/>
    </dgm:pt>
    <dgm:pt modelId="{72469F02-B76B-450B-83AA-DFA46187CE6F}" type="pres">
      <dgm:prSet presAssocID="{31486CA2-F01B-4329-AFF1-CB1E02BB4086}" presName="Name5" presStyleLbl="vennNode1" presStyleIdx="1" presStyleCnt="3">
        <dgm:presLayoutVars>
          <dgm:bulletEnabled val="1"/>
        </dgm:presLayoutVars>
      </dgm:prSet>
      <dgm:spPr/>
    </dgm:pt>
    <dgm:pt modelId="{6F2D9701-0B12-4449-9F8E-8FE02F957E3C}" type="pres">
      <dgm:prSet presAssocID="{8DB110C5-A4CA-4C32-8F2C-FB1C8D3140E0}" presName="space" presStyleCnt="0"/>
      <dgm:spPr/>
    </dgm:pt>
    <dgm:pt modelId="{067EC081-4577-49B8-A98A-822C7B7F8DED}" type="pres">
      <dgm:prSet presAssocID="{3F2C1092-7AE2-4EFE-82A5-8BAD135C4AA9}" presName="Name5" presStyleLbl="vennNode1" presStyleIdx="2" presStyleCnt="3">
        <dgm:presLayoutVars>
          <dgm:bulletEnabled val="1"/>
        </dgm:presLayoutVars>
      </dgm:prSet>
      <dgm:spPr/>
    </dgm:pt>
  </dgm:ptLst>
  <dgm:cxnLst>
    <dgm:cxn modelId="{EE2E3D1C-2128-4DAB-9AF0-159E4DA2E4A0}" srcId="{8492502F-8EF3-4473-A6FA-CCE7E64D4E92}" destId="{1CC8A39D-75CC-49FE-B78C-480CA3C4F1B6}" srcOrd="0" destOrd="0" parTransId="{AAB0D00A-0FDC-4EB2-9680-C4C4EE411C6C}" sibTransId="{81378739-A241-4325-BB62-87F113FEB7CA}"/>
    <dgm:cxn modelId="{B9F84582-4FDB-421E-B4FF-B95A8CC95283}" type="presOf" srcId="{31486CA2-F01B-4329-AFF1-CB1E02BB4086}" destId="{72469F02-B76B-450B-83AA-DFA46187CE6F}" srcOrd="0" destOrd="0" presId="urn:microsoft.com/office/officeart/2005/8/layout/venn3"/>
    <dgm:cxn modelId="{5F919484-B0C3-47D3-B692-821228C6F7AB}" type="presOf" srcId="{3F2C1092-7AE2-4EFE-82A5-8BAD135C4AA9}" destId="{067EC081-4577-49B8-A98A-822C7B7F8DED}" srcOrd="0" destOrd="0" presId="urn:microsoft.com/office/officeart/2005/8/layout/venn3"/>
    <dgm:cxn modelId="{9F58C69E-106C-478E-B46E-FED7FEBC123D}" srcId="{8492502F-8EF3-4473-A6FA-CCE7E64D4E92}" destId="{31486CA2-F01B-4329-AFF1-CB1E02BB4086}" srcOrd="1" destOrd="0" parTransId="{F4FFB3FF-CF5D-45FC-BBFA-020E496163C6}" sibTransId="{8DB110C5-A4CA-4C32-8F2C-FB1C8D3140E0}"/>
    <dgm:cxn modelId="{16A0889F-5D20-4063-8B2A-AD052AC6BE55}" type="presOf" srcId="{8492502F-8EF3-4473-A6FA-CCE7E64D4E92}" destId="{1D998099-650A-4EC5-A73D-CC26C660756D}" srcOrd="0" destOrd="0" presId="urn:microsoft.com/office/officeart/2005/8/layout/venn3"/>
    <dgm:cxn modelId="{53121ECE-7895-4C38-A493-455A10A4D44B}" srcId="{8492502F-8EF3-4473-A6FA-CCE7E64D4E92}" destId="{3F2C1092-7AE2-4EFE-82A5-8BAD135C4AA9}" srcOrd="2" destOrd="0" parTransId="{3067009E-67D2-4118-91C9-6E21944DF308}" sibTransId="{F6A9A81D-5992-4D52-9444-CE8735994F0F}"/>
    <dgm:cxn modelId="{BFC5D6DB-69C3-40D7-8C9E-EC68DE106390}" type="presOf" srcId="{1CC8A39D-75CC-49FE-B78C-480CA3C4F1B6}" destId="{EDA3B3FA-A18C-441E-9D75-C1ACE680EE41}" srcOrd="0" destOrd="0" presId="urn:microsoft.com/office/officeart/2005/8/layout/venn3"/>
    <dgm:cxn modelId="{FA63D006-FB9C-44E7-BB67-ED865B1FA5A1}" type="presParOf" srcId="{1D998099-650A-4EC5-A73D-CC26C660756D}" destId="{EDA3B3FA-A18C-441E-9D75-C1ACE680EE41}" srcOrd="0" destOrd="0" presId="urn:microsoft.com/office/officeart/2005/8/layout/venn3"/>
    <dgm:cxn modelId="{1CD35165-5565-49D6-9338-2DCC02E8149A}" type="presParOf" srcId="{1D998099-650A-4EC5-A73D-CC26C660756D}" destId="{B021CAE5-F5A4-49F8-A796-B5D13C235D4F}" srcOrd="1" destOrd="0" presId="urn:microsoft.com/office/officeart/2005/8/layout/venn3"/>
    <dgm:cxn modelId="{708F4529-7455-443E-968F-BD1E5FCAB2E5}" type="presParOf" srcId="{1D998099-650A-4EC5-A73D-CC26C660756D}" destId="{72469F02-B76B-450B-83AA-DFA46187CE6F}" srcOrd="2" destOrd="0" presId="urn:microsoft.com/office/officeart/2005/8/layout/venn3"/>
    <dgm:cxn modelId="{8A7BC6C9-F4BD-4DBA-8360-17B3048CF223}" type="presParOf" srcId="{1D998099-650A-4EC5-A73D-CC26C660756D}" destId="{6F2D9701-0B12-4449-9F8E-8FE02F957E3C}" srcOrd="3" destOrd="0" presId="urn:microsoft.com/office/officeart/2005/8/layout/venn3"/>
    <dgm:cxn modelId="{008BAEC2-00F4-460F-A1F4-04F456E8BE21}" type="presParOf" srcId="{1D998099-650A-4EC5-A73D-CC26C660756D}" destId="{067EC081-4577-49B8-A98A-822C7B7F8DED}" srcOrd="4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000BB9-E6AF-439A-AB53-19DEBA918450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32BBF34D-216F-49D1-8C92-523191610A1D}">
      <dgm:prSet phldr="0"/>
      <dgm:spPr/>
      <dgm:t>
        <a:bodyPr/>
        <a:lstStyle/>
        <a:p>
          <a:pPr algn="l" rtl="0"/>
          <a:r>
            <a:rPr lang="pt-BR" b="1" err="1"/>
            <a:t>Figma</a:t>
          </a:r>
          <a:r>
            <a:rPr lang="pt-BR"/>
            <a:t>: Ferramenta colaborativa para design de interface que permite criar </a:t>
          </a:r>
          <a:r>
            <a:rPr lang="pt-BR" err="1"/>
            <a:t>wireframes</a:t>
          </a:r>
          <a:r>
            <a:rPr lang="pt-BR"/>
            <a:t>, protótipos e design final.</a:t>
          </a:r>
          <a:endParaRPr lang="pt-BR">
            <a:latin typeface="Aptos Display" panose="020F0302020204030204"/>
          </a:endParaRPr>
        </a:p>
      </dgm:t>
    </dgm:pt>
    <dgm:pt modelId="{96717E15-C4DD-4F2C-93C6-FD9823AEAD69}" type="parTrans" cxnId="{33701F45-22B6-43D4-AF85-BCAE56AD8D36}">
      <dgm:prSet/>
      <dgm:spPr/>
    </dgm:pt>
    <dgm:pt modelId="{75239218-EF67-4F46-B58E-F6C4E1C72F0F}" type="sibTrans" cxnId="{33701F45-22B6-43D4-AF85-BCAE56AD8D36}">
      <dgm:prSet/>
      <dgm:spPr/>
    </dgm:pt>
    <dgm:pt modelId="{63275313-CE9E-49C8-8499-3FA8EC0B9E43}">
      <dgm:prSet phldr="0"/>
      <dgm:spPr/>
      <dgm:t>
        <a:bodyPr/>
        <a:lstStyle/>
        <a:p>
          <a:pPr algn="l"/>
          <a:r>
            <a:rPr lang="pt-BR" b="1"/>
            <a:t>Adobe XD</a:t>
          </a:r>
          <a:r>
            <a:rPr lang="pt-BR"/>
            <a:t>: Plataforma para design e prototipagem, com funcionalidades para design responsivo.</a:t>
          </a:r>
        </a:p>
      </dgm:t>
    </dgm:pt>
    <dgm:pt modelId="{B5661D01-F592-411F-9DE6-E769891A73C7}" type="parTrans" cxnId="{6A32C8E1-52DA-4FA9-9D7C-1EC311E8AF3E}">
      <dgm:prSet/>
      <dgm:spPr/>
    </dgm:pt>
    <dgm:pt modelId="{CC1843C2-B35D-4B03-A117-6F550D014614}" type="sibTrans" cxnId="{6A32C8E1-52DA-4FA9-9D7C-1EC311E8AF3E}">
      <dgm:prSet/>
      <dgm:spPr/>
    </dgm:pt>
    <dgm:pt modelId="{AF70052A-2BE1-49BE-BA10-6F6A2A9F1778}">
      <dgm:prSet phldr="0"/>
      <dgm:spPr/>
      <dgm:t>
        <a:bodyPr/>
        <a:lstStyle/>
        <a:p>
          <a:pPr algn="l"/>
          <a:r>
            <a:rPr lang="pt-BR" b="1"/>
            <a:t>Sketch</a:t>
          </a:r>
          <a:r>
            <a:rPr lang="pt-BR"/>
            <a:t>: Popular entre designers de interfaces, especialmente para Mac, com plugins para design responsivo.</a:t>
          </a:r>
        </a:p>
      </dgm:t>
    </dgm:pt>
    <dgm:pt modelId="{14DDB78D-6BFA-48B4-A9D9-2089D36B6D26}" type="parTrans" cxnId="{711B89CC-649B-4803-B80D-789351749180}">
      <dgm:prSet/>
      <dgm:spPr/>
    </dgm:pt>
    <dgm:pt modelId="{F45584A8-658F-412C-8879-8906FF928DD4}" type="sibTrans" cxnId="{711B89CC-649B-4803-B80D-789351749180}">
      <dgm:prSet/>
      <dgm:spPr/>
    </dgm:pt>
    <dgm:pt modelId="{EBF83A23-0256-4D21-8D06-6536DE143AE7}">
      <dgm:prSet phldr="0"/>
      <dgm:spPr/>
      <dgm:t>
        <a:bodyPr/>
        <a:lstStyle/>
        <a:p>
          <a:pPr algn="l"/>
          <a:r>
            <a:rPr lang="pt-BR" b="1" err="1"/>
            <a:t>InVision</a:t>
          </a:r>
          <a:r>
            <a:rPr lang="pt-BR"/>
            <a:t>: Focado em protótipos e interações visuais, permite testar e compartilhar designs.</a:t>
          </a:r>
        </a:p>
      </dgm:t>
    </dgm:pt>
    <dgm:pt modelId="{1DBF94EE-0FBE-4353-8C0C-0D8F134636BE}" type="parTrans" cxnId="{3F1746D1-5A95-468A-931D-E077AA52BA5E}">
      <dgm:prSet/>
      <dgm:spPr/>
    </dgm:pt>
    <dgm:pt modelId="{CDA31B08-E7B9-4ADE-B1D0-FD72F9B25077}" type="sibTrans" cxnId="{3F1746D1-5A95-468A-931D-E077AA52BA5E}">
      <dgm:prSet/>
      <dgm:spPr/>
    </dgm:pt>
    <dgm:pt modelId="{D717DA65-5C4B-40D4-8279-45DF62480EF7}">
      <dgm:prSet phldr="0"/>
      <dgm:spPr/>
      <dgm:t>
        <a:bodyPr/>
        <a:lstStyle/>
        <a:p>
          <a:pPr algn="l"/>
          <a:r>
            <a:rPr lang="pt-BR" b="1" err="1"/>
            <a:t>Contrast</a:t>
          </a:r>
          <a:r>
            <a:rPr lang="pt-BR" b="1"/>
            <a:t> Checker</a:t>
          </a:r>
          <a:r>
            <a:rPr lang="pt-BR"/>
            <a:t>: Para verificar a acessibilidade das cores usadas.</a:t>
          </a:r>
        </a:p>
      </dgm:t>
    </dgm:pt>
    <dgm:pt modelId="{710ABC8E-792E-42B9-BFF1-DB85327F40B1}" type="parTrans" cxnId="{D1EF6906-3DAC-4FFE-BC83-6C8E90B48DEC}">
      <dgm:prSet/>
      <dgm:spPr/>
    </dgm:pt>
    <dgm:pt modelId="{AE808BFF-74DD-4E73-A76F-20D4B9DA3FF7}" type="sibTrans" cxnId="{D1EF6906-3DAC-4FFE-BC83-6C8E90B48DEC}">
      <dgm:prSet/>
      <dgm:spPr/>
    </dgm:pt>
    <dgm:pt modelId="{21C45024-65E9-4418-95CE-7E0B04C52F42}" type="pres">
      <dgm:prSet presAssocID="{77000BB9-E6AF-439A-AB53-19DEBA918450}" presName="Name0" presStyleCnt="0">
        <dgm:presLayoutVars>
          <dgm:dir/>
          <dgm:resizeHandles val="exact"/>
        </dgm:presLayoutVars>
      </dgm:prSet>
      <dgm:spPr/>
    </dgm:pt>
    <dgm:pt modelId="{40CB0C98-6005-4FD2-A47D-45008BB9ACA1}" type="pres">
      <dgm:prSet presAssocID="{32BBF34D-216F-49D1-8C92-523191610A1D}" presName="Name5" presStyleLbl="vennNode1" presStyleIdx="0" presStyleCnt="5">
        <dgm:presLayoutVars>
          <dgm:bulletEnabled val="1"/>
        </dgm:presLayoutVars>
      </dgm:prSet>
      <dgm:spPr/>
    </dgm:pt>
    <dgm:pt modelId="{2D58062F-C6B8-4E6F-9CC0-CCCE2C026F09}" type="pres">
      <dgm:prSet presAssocID="{75239218-EF67-4F46-B58E-F6C4E1C72F0F}" presName="space" presStyleCnt="0"/>
      <dgm:spPr/>
    </dgm:pt>
    <dgm:pt modelId="{8C66C000-2D99-4F21-95E7-7A166371CE36}" type="pres">
      <dgm:prSet presAssocID="{63275313-CE9E-49C8-8499-3FA8EC0B9E43}" presName="Name5" presStyleLbl="vennNode1" presStyleIdx="1" presStyleCnt="5">
        <dgm:presLayoutVars>
          <dgm:bulletEnabled val="1"/>
        </dgm:presLayoutVars>
      </dgm:prSet>
      <dgm:spPr/>
    </dgm:pt>
    <dgm:pt modelId="{29ACE3E3-5992-4440-917F-8F9ECCD0FB6A}" type="pres">
      <dgm:prSet presAssocID="{CC1843C2-B35D-4B03-A117-6F550D014614}" presName="space" presStyleCnt="0"/>
      <dgm:spPr/>
    </dgm:pt>
    <dgm:pt modelId="{C7315CF3-B407-47DF-AF5F-200C5A9F0351}" type="pres">
      <dgm:prSet presAssocID="{AF70052A-2BE1-49BE-BA10-6F6A2A9F1778}" presName="Name5" presStyleLbl="vennNode1" presStyleIdx="2" presStyleCnt="5">
        <dgm:presLayoutVars>
          <dgm:bulletEnabled val="1"/>
        </dgm:presLayoutVars>
      </dgm:prSet>
      <dgm:spPr/>
    </dgm:pt>
    <dgm:pt modelId="{7D4CE0B4-15A9-41F7-83B9-504190CDC5F2}" type="pres">
      <dgm:prSet presAssocID="{F45584A8-658F-412C-8879-8906FF928DD4}" presName="space" presStyleCnt="0"/>
      <dgm:spPr/>
    </dgm:pt>
    <dgm:pt modelId="{1C5A4B29-71B9-416B-A5FC-D7B52842C030}" type="pres">
      <dgm:prSet presAssocID="{EBF83A23-0256-4D21-8D06-6536DE143AE7}" presName="Name5" presStyleLbl="vennNode1" presStyleIdx="3" presStyleCnt="5">
        <dgm:presLayoutVars>
          <dgm:bulletEnabled val="1"/>
        </dgm:presLayoutVars>
      </dgm:prSet>
      <dgm:spPr/>
    </dgm:pt>
    <dgm:pt modelId="{CD9EA993-DBAE-4D86-A03D-E2D4370DB3BE}" type="pres">
      <dgm:prSet presAssocID="{CDA31B08-E7B9-4ADE-B1D0-FD72F9B25077}" presName="space" presStyleCnt="0"/>
      <dgm:spPr/>
    </dgm:pt>
    <dgm:pt modelId="{80507A9A-B583-44FF-9446-9411D5C873C8}" type="pres">
      <dgm:prSet presAssocID="{D717DA65-5C4B-40D4-8279-45DF62480EF7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D1EF6906-3DAC-4FFE-BC83-6C8E90B48DEC}" srcId="{77000BB9-E6AF-439A-AB53-19DEBA918450}" destId="{D717DA65-5C4B-40D4-8279-45DF62480EF7}" srcOrd="4" destOrd="0" parTransId="{710ABC8E-792E-42B9-BFF1-DB85327F40B1}" sibTransId="{AE808BFF-74DD-4E73-A76F-20D4B9DA3FF7}"/>
    <dgm:cxn modelId="{4F3B9960-BA4A-4814-84B1-151B4EEC88C6}" type="presOf" srcId="{32BBF34D-216F-49D1-8C92-523191610A1D}" destId="{40CB0C98-6005-4FD2-A47D-45008BB9ACA1}" srcOrd="0" destOrd="0" presId="urn:microsoft.com/office/officeart/2005/8/layout/venn3"/>
    <dgm:cxn modelId="{33701F45-22B6-43D4-AF85-BCAE56AD8D36}" srcId="{77000BB9-E6AF-439A-AB53-19DEBA918450}" destId="{32BBF34D-216F-49D1-8C92-523191610A1D}" srcOrd="0" destOrd="0" parTransId="{96717E15-C4DD-4F2C-93C6-FD9823AEAD69}" sibTransId="{75239218-EF67-4F46-B58E-F6C4E1C72F0F}"/>
    <dgm:cxn modelId="{DB6C2754-A2C0-4FED-8A05-EC6EF28FD841}" type="presOf" srcId="{EBF83A23-0256-4D21-8D06-6536DE143AE7}" destId="{1C5A4B29-71B9-416B-A5FC-D7B52842C030}" srcOrd="0" destOrd="0" presId="urn:microsoft.com/office/officeart/2005/8/layout/venn3"/>
    <dgm:cxn modelId="{F41A4F58-344C-4DD4-B525-CEA398E7E185}" type="presOf" srcId="{AF70052A-2BE1-49BE-BA10-6F6A2A9F1778}" destId="{C7315CF3-B407-47DF-AF5F-200C5A9F0351}" srcOrd="0" destOrd="0" presId="urn:microsoft.com/office/officeart/2005/8/layout/venn3"/>
    <dgm:cxn modelId="{65A159B0-B0CE-417C-A250-97FCF8B8D519}" type="presOf" srcId="{77000BB9-E6AF-439A-AB53-19DEBA918450}" destId="{21C45024-65E9-4418-95CE-7E0B04C52F42}" srcOrd="0" destOrd="0" presId="urn:microsoft.com/office/officeart/2005/8/layout/venn3"/>
    <dgm:cxn modelId="{3A3F3BC8-FEDE-45FC-AC35-DD772EC783D5}" type="presOf" srcId="{D717DA65-5C4B-40D4-8279-45DF62480EF7}" destId="{80507A9A-B583-44FF-9446-9411D5C873C8}" srcOrd="0" destOrd="0" presId="urn:microsoft.com/office/officeart/2005/8/layout/venn3"/>
    <dgm:cxn modelId="{711B89CC-649B-4803-B80D-789351749180}" srcId="{77000BB9-E6AF-439A-AB53-19DEBA918450}" destId="{AF70052A-2BE1-49BE-BA10-6F6A2A9F1778}" srcOrd="2" destOrd="0" parTransId="{14DDB78D-6BFA-48B4-A9D9-2089D36B6D26}" sibTransId="{F45584A8-658F-412C-8879-8906FF928DD4}"/>
    <dgm:cxn modelId="{3F1746D1-5A95-468A-931D-E077AA52BA5E}" srcId="{77000BB9-E6AF-439A-AB53-19DEBA918450}" destId="{EBF83A23-0256-4D21-8D06-6536DE143AE7}" srcOrd="3" destOrd="0" parTransId="{1DBF94EE-0FBE-4353-8C0C-0D8F134636BE}" sibTransId="{CDA31B08-E7B9-4ADE-B1D0-FD72F9B25077}"/>
    <dgm:cxn modelId="{6CF7B5DB-0AA7-45D7-8681-4DC5E693AD39}" type="presOf" srcId="{63275313-CE9E-49C8-8499-3FA8EC0B9E43}" destId="{8C66C000-2D99-4F21-95E7-7A166371CE36}" srcOrd="0" destOrd="0" presId="urn:microsoft.com/office/officeart/2005/8/layout/venn3"/>
    <dgm:cxn modelId="{6A32C8E1-52DA-4FA9-9D7C-1EC311E8AF3E}" srcId="{77000BB9-E6AF-439A-AB53-19DEBA918450}" destId="{63275313-CE9E-49C8-8499-3FA8EC0B9E43}" srcOrd="1" destOrd="0" parTransId="{B5661D01-F592-411F-9DE6-E769891A73C7}" sibTransId="{CC1843C2-B35D-4B03-A117-6F550D014614}"/>
    <dgm:cxn modelId="{DB7522CC-8C05-4069-9CEB-2EADE26CBA6E}" type="presParOf" srcId="{21C45024-65E9-4418-95CE-7E0B04C52F42}" destId="{40CB0C98-6005-4FD2-A47D-45008BB9ACA1}" srcOrd="0" destOrd="0" presId="urn:microsoft.com/office/officeart/2005/8/layout/venn3"/>
    <dgm:cxn modelId="{E81845A4-738B-4666-87BA-1DD31C0000DC}" type="presParOf" srcId="{21C45024-65E9-4418-95CE-7E0B04C52F42}" destId="{2D58062F-C6B8-4E6F-9CC0-CCCE2C026F09}" srcOrd="1" destOrd="0" presId="urn:microsoft.com/office/officeart/2005/8/layout/venn3"/>
    <dgm:cxn modelId="{2DAD76C6-57B1-4852-A870-3031057F74FB}" type="presParOf" srcId="{21C45024-65E9-4418-95CE-7E0B04C52F42}" destId="{8C66C000-2D99-4F21-95E7-7A166371CE36}" srcOrd="2" destOrd="0" presId="urn:microsoft.com/office/officeart/2005/8/layout/venn3"/>
    <dgm:cxn modelId="{A19CFEBF-8BD3-4087-862D-D374E544B9E5}" type="presParOf" srcId="{21C45024-65E9-4418-95CE-7E0B04C52F42}" destId="{29ACE3E3-5992-4440-917F-8F9ECCD0FB6A}" srcOrd="3" destOrd="0" presId="urn:microsoft.com/office/officeart/2005/8/layout/venn3"/>
    <dgm:cxn modelId="{17FAD4FD-0250-4B2A-BD4E-FEE4E1A86F5B}" type="presParOf" srcId="{21C45024-65E9-4418-95CE-7E0B04C52F42}" destId="{C7315CF3-B407-47DF-AF5F-200C5A9F0351}" srcOrd="4" destOrd="0" presId="urn:microsoft.com/office/officeart/2005/8/layout/venn3"/>
    <dgm:cxn modelId="{1A2986B1-10B3-4D5E-9F9C-059EC51FC00D}" type="presParOf" srcId="{21C45024-65E9-4418-95CE-7E0B04C52F42}" destId="{7D4CE0B4-15A9-41F7-83B9-504190CDC5F2}" srcOrd="5" destOrd="0" presId="urn:microsoft.com/office/officeart/2005/8/layout/venn3"/>
    <dgm:cxn modelId="{E4ABBEE6-E275-403E-88CF-475F08248B38}" type="presParOf" srcId="{21C45024-65E9-4418-95CE-7E0B04C52F42}" destId="{1C5A4B29-71B9-416B-A5FC-D7B52842C030}" srcOrd="6" destOrd="0" presId="urn:microsoft.com/office/officeart/2005/8/layout/venn3"/>
    <dgm:cxn modelId="{68465FC5-58C0-4B03-B284-90F0A6264688}" type="presParOf" srcId="{21C45024-65E9-4418-95CE-7E0B04C52F42}" destId="{CD9EA993-DBAE-4D86-A03D-E2D4370DB3BE}" srcOrd="7" destOrd="0" presId="urn:microsoft.com/office/officeart/2005/8/layout/venn3"/>
    <dgm:cxn modelId="{225D3F4E-C7F9-4AA3-A3E1-B931D272C8AC}" type="presParOf" srcId="{21C45024-65E9-4418-95CE-7E0B04C52F42}" destId="{80507A9A-B583-44FF-9446-9411D5C873C8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7586CB-F3FE-43B6-8C5E-0D2AA3EC0383}">
      <dsp:nvSpPr>
        <dsp:cNvPr id="0" name=""/>
        <dsp:cNvSpPr/>
      </dsp:nvSpPr>
      <dsp:spPr>
        <a:xfrm>
          <a:off x="562927" y="685242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1070-F26E-4470-9CA0-94FA716BA540}">
      <dsp:nvSpPr>
        <dsp:cNvPr id="0" name=""/>
        <dsp:cNvSpPr/>
      </dsp:nvSpPr>
      <dsp:spPr>
        <a:xfrm>
          <a:off x="871091" y="993406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707B2-9483-4F0C-ADE2-934242771055}">
      <dsp:nvSpPr>
        <dsp:cNvPr id="0" name=""/>
        <dsp:cNvSpPr/>
      </dsp:nvSpPr>
      <dsp:spPr>
        <a:xfrm>
          <a:off x="100682" y="2581634"/>
          <a:ext cx="2370489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Clareza e Organização</a:t>
          </a:r>
          <a:r>
            <a:rPr lang="pt-BR" sz="1100" kern="1200"/>
            <a:t>: Ajuda a visualizar a estrutura do site, facilitando a compreensão de como os usuários podem navegar.</a:t>
          </a:r>
          <a:endParaRPr lang="en-US" sz="1100" kern="1200"/>
        </a:p>
      </dsp:txBody>
      <dsp:txXfrm>
        <a:off x="100682" y="2581634"/>
        <a:ext cx="2370489" cy="925927"/>
      </dsp:txXfrm>
    </dsp:sp>
    <dsp:sp modelId="{4BADD137-645B-46E6-B6E9-FB6F2BA9364A}">
      <dsp:nvSpPr>
        <dsp:cNvPr id="0" name=""/>
        <dsp:cNvSpPr/>
      </dsp:nvSpPr>
      <dsp:spPr>
        <a:xfrm>
          <a:off x="3348252" y="685242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454ED-CA06-4581-9BB0-C531BDEE982C}">
      <dsp:nvSpPr>
        <dsp:cNvPr id="0" name=""/>
        <dsp:cNvSpPr/>
      </dsp:nvSpPr>
      <dsp:spPr>
        <a:xfrm>
          <a:off x="3656416" y="993406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E072F4-3F33-4F7C-A5A6-CD6F3E58698E}">
      <dsp:nvSpPr>
        <dsp:cNvPr id="0" name=""/>
        <dsp:cNvSpPr/>
      </dsp:nvSpPr>
      <dsp:spPr>
        <a:xfrm>
          <a:off x="2886007" y="2581634"/>
          <a:ext cx="2370489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Planejamento da Experiência do Usuário</a:t>
          </a:r>
          <a:r>
            <a:rPr lang="pt-BR" sz="1100" kern="1200"/>
            <a:t>: Permite que designers e desenvolvedores identifiquem potenciais problemas de navegação antes da implementação.</a:t>
          </a:r>
          <a:endParaRPr lang="en-US" sz="1100" kern="1200"/>
        </a:p>
      </dsp:txBody>
      <dsp:txXfrm>
        <a:off x="2886007" y="2581634"/>
        <a:ext cx="2370489" cy="925927"/>
      </dsp:txXfrm>
    </dsp:sp>
    <dsp:sp modelId="{5965900E-9CAA-4A1B-BC12-19AE96C3B9FF}">
      <dsp:nvSpPr>
        <dsp:cNvPr id="0" name=""/>
        <dsp:cNvSpPr/>
      </dsp:nvSpPr>
      <dsp:spPr>
        <a:xfrm>
          <a:off x="6133577" y="685242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D0536-2D83-4909-B1A5-6AA432A5B93D}">
      <dsp:nvSpPr>
        <dsp:cNvPr id="0" name=""/>
        <dsp:cNvSpPr/>
      </dsp:nvSpPr>
      <dsp:spPr>
        <a:xfrm>
          <a:off x="6441741" y="993406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5559B-A217-4A8A-AE16-54894A1A5033}">
      <dsp:nvSpPr>
        <dsp:cNvPr id="0" name=""/>
        <dsp:cNvSpPr/>
      </dsp:nvSpPr>
      <dsp:spPr>
        <a:xfrm>
          <a:off x="5671332" y="2581634"/>
          <a:ext cx="2370489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Facilita a Documentação</a:t>
          </a:r>
          <a:r>
            <a:rPr lang="pt-BR" sz="1100" kern="1200"/>
            <a:t>: Serve como um guia para a equipe de desenvolvimento e pode ser incluído em documentos de design.</a:t>
          </a:r>
          <a:endParaRPr lang="en-US" sz="1100" kern="1200"/>
        </a:p>
      </dsp:txBody>
      <dsp:txXfrm>
        <a:off x="5671332" y="2581634"/>
        <a:ext cx="2370489" cy="925927"/>
      </dsp:txXfrm>
    </dsp:sp>
    <dsp:sp modelId="{6B57FF95-846F-4B03-9179-54B7BDA5F979}">
      <dsp:nvSpPr>
        <dsp:cNvPr id="0" name=""/>
        <dsp:cNvSpPr/>
      </dsp:nvSpPr>
      <dsp:spPr>
        <a:xfrm>
          <a:off x="8918902" y="685242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60AA8-AE45-4E75-B299-433DC68C441D}">
      <dsp:nvSpPr>
        <dsp:cNvPr id="0" name=""/>
        <dsp:cNvSpPr/>
      </dsp:nvSpPr>
      <dsp:spPr>
        <a:xfrm>
          <a:off x="9227066" y="993406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6A79F-4CD7-4E0B-81B1-C16A147003F1}">
      <dsp:nvSpPr>
        <dsp:cNvPr id="0" name=""/>
        <dsp:cNvSpPr/>
      </dsp:nvSpPr>
      <dsp:spPr>
        <a:xfrm>
          <a:off x="8456657" y="2581634"/>
          <a:ext cx="2370489" cy="9259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Otimização da Navegação</a:t>
          </a:r>
          <a:r>
            <a:rPr lang="pt-BR" sz="1100" kern="1200"/>
            <a:t>: Ajuda a identificar áreas de confusão ou redundância, permitindo melhorias na experiência do usuário.</a:t>
          </a:r>
          <a:endParaRPr lang="en-US" sz="1100" kern="1200"/>
        </a:p>
      </dsp:txBody>
      <dsp:txXfrm>
        <a:off x="8456657" y="2581634"/>
        <a:ext cx="2370489" cy="9259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181A36-ABCC-4F4F-907B-C403F040937D}">
      <dsp:nvSpPr>
        <dsp:cNvPr id="0" name=""/>
        <dsp:cNvSpPr/>
      </dsp:nvSpPr>
      <dsp:spPr>
        <a:xfrm>
          <a:off x="562927" y="75445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35B16D-4D4B-4592-8F03-826696BFDA35}">
      <dsp:nvSpPr>
        <dsp:cNvPr id="0" name=""/>
        <dsp:cNvSpPr/>
      </dsp:nvSpPr>
      <dsp:spPr>
        <a:xfrm>
          <a:off x="87109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7FEAF-373C-4AEC-8B2C-71AE28F3AE07}">
      <dsp:nvSpPr>
        <dsp:cNvPr id="0" name=""/>
        <dsp:cNvSpPr/>
      </dsp:nvSpPr>
      <dsp:spPr>
        <a:xfrm>
          <a:off x="10068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Visualização Clara</a:t>
          </a:r>
          <a:r>
            <a:rPr lang="pt-BR" sz="1100" kern="1200"/>
            <a:t>: Permite uma melhor compreensão da estrutura e do comportamento do sistema.</a:t>
          </a:r>
          <a:r>
            <a:rPr lang="pt-BR" sz="1100" kern="1200">
              <a:latin typeface="Aptos Display" panose="020F0302020204030204"/>
            </a:rPr>
            <a:t> Estrutura hierárquica.</a:t>
          </a:r>
          <a:endParaRPr lang="en-US" sz="1100" kern="1200"/>
        </a:p>
      </dsp:txBody>
      <dsp:txXfrm>
        <a:off x="100682" y="2650848"/>
        <a:ext cx="2370489" cy="787500"/>
      </dsp:txXfrm>
    </dsp:sp>
    <dsp:sp modelId="{85CAD911-044C-4B43-9BBE-964535F37C5F}">
      <dsp:nvSpPr>
        <dsp:cNvPr id="0" name=""/>
        <dsp:cNvSpPr/>
      </dsp:nvSpPr>
      <dsp:spPr>
        <a:xfrm>
          <a:off x="3348252" y="75445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42B5A-E8AD-4EDB-91ED-FC9C4FE419FE}">
      <dsp:nvSpPr>
        <dsp:cNvPr id="0" name=""/>
        <dsp:cNvSpPr/>
      </dsp:nvSpPr>
      <dsp:spPr>
        <a:xfrm>
          <a:off x="365641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581CD-0FB1-4617-BA2E-654E610232A1}">
      <dsp:nvSpPr>
        <dsp:cNvPr id="0" name=""/>
        <dsp:cNvSpPr/>
      </dsp:nvSpPr>
      <dsp:spPr>
        <a:xfrm>
          <a:off x="288600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Comunicação Eficiente</a:t>
          </a:r>
          <a:r>
            <a:rPr lang="pt-BR" sz="1100" kern="1200"/>
            <a:t>: Facilita a comunicação entre diferentes partes interessadas, como desenvolvedores e analistas.</a:t>
          </a:r>
          <a:endParaRPr lang="en-US" sz="1100" kern="1200"/>
        </a:p>
      </dsp:txBody>
      <dsp:txXfrm>
        <a:off x="2886007" y="2650848"/>
        <a:ext cx="2370489" cy="787500"/>
      </dsp:txXfrm>
    </dsp:sp>
    <dsp:sp modelId="{DE77CED8-07F0-43AF-ACF8-4251C1573440}">
      <dsp:nvSpPr>
        <dsp:cNvPr id="0" name=""/>
        <dsp:cNvSpPr/>
      </dsp:nvSpPr>
      <dsp:spPr>
        <a:xfrm>
          <a:off x="6133577" y="75445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79AB8-27AB-4135-8C6B-8F52CD7C0599}">
      <dsp:nvSpPr>
        <dsp:cNvPr id="0" name=""/>
        <dsp:cNvSpPr/>
      </dsp:nvSpPr>
      <dsp:spPr>
        <a:xfrm>
          <a:off x="6441741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4CE39-F05B-4B03-8A04-81D770F8EC92}">
      <dsp:nvSpPr>
        <dsp:cNvPr id="0" name=""/>
        <dsp:cNvSpPr/>
      </dsp:nvSpPr>
      <dsp:spPr>
        <a:xfrm>
          <a:off x="5671332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Documentação</a:t>
          </a:r>
          <a:r>
            <a:rPr lang="pt-BR" sz="1100" kern="1200"/>
            <a:t>: Serve como documentação visual que pode ser referenciada ao longo do ciclo de vida do software.</a:t>
          </a:r>
          <a:endParaRPr lang="en-US" sz="1100" kern="1200"/>
        </a:p>
      </dsp:txBody>
      <dsp:txXfrm>
        <a:off x="5671332" y="2650848"/>
        <a:ext cx="2370489" cy="787500"/>
      </dsp:txXfrm>
    </dsp:sp>
    <dsp:sp modelId="{7E6D1D9E-1C2B-49A0-92F1-024A2B040677}">
      <dsp:nvSpPr>
        <dsp:cNvPr id="0" name=""/>
        <dsp:cNvSpPr/>
      </dsp:nvSpPr>
      <dsp:spPr>
        <a:xfrm>
          <a:off x="8918902" y="75445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A82D59-7FDF-47E4-95E8-7889FFECA8ED}">
      <dsp:nvSpPr>
        <dsp:cNvPr id="0" name=""/>
        <dsp:cNvSpPr/>
      </dsp:nvSpPr>
      <dsp:spPr>
        <a:xfrm>
          <a:off x="9227066" y="106262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ECD478-2D65-43C9-9F5B-3CB7E8DF88BC}">
      <dsp:nvSpPr>
        <dsp:cNvPr id="0" name=""/>
        <dsp:cNvSpPr/>
      </dsp:nvSpPr>
      <dsp:spPr>
        <a:xfrm>
          <a:off x="8456657" y="2650848"/>
          <a:ext cx="2370489" cy="78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100" b="1" kern="1200"/>
            <a:t>Análise e Design</a:t>
          </a:r>
          <a:r>
            <a:rPr lang="pt-BR" sz="1100" kern="1200"/>
            <a:t>: Auxilia na análise de requisitos e na criação de um design robusto e bem estruturado.</a:t>
          </a:r>
          <a:endParaRPr lang="en-US" sz="1100" kern="1200"/>
        </a:p>
      </dsp:txBody>
      <dsp:txXfrm>
        <a:off x="8456657" y="2650848"/>
        <a:ext cx="2370489" cy="7875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02E67-64C3-4DD0-AA99-B348A5EA9D57}">
      <dsp:nvSpPr>
        <dsp:cNvPr id="0" name=""/>
        <dsp:cNvSpPr/>
      </dsp:nvSpPr>
      <dsp:spPr>
        <a:xfrm>
          <a:off x="0" y="5191"/>
          <a:ext cx="10604240" cy="83845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Goals (Objetivos)</a:t>
          </a:r>
          <a:r>
            <a:rPr lang="pt-BR" sz="2100" kern="1200"/>
            <a:t>: O que o usuário quer alcançar.</a:t>
          </a:r>
          <a:endParaRPr lang="en-US" sz="2100" kern="1200"/>
        </a:p>
      </dsp:txBody>
      <dsp:txXfrm>
        <a:off x="40930" y="46121"/>
        <a:ext cx="10522380" cy="756591"/>
      </dsp:txXfrm>
    </dsp:sp>
    <dsp:sp modelId="{5987A16F-0E85-413B-BE23-7BEC10FE503D}">
      <dsp:nvSpPr>
        <dsp:cNvPr id="0" name=""/>
        <dsp:cNvSpPr/>
      </dsp:nvSpPr>
      <dsp:spPr>
        <a:xfrm>
          <a:off x="0" y="904122"/>
          <a:ext cx="10604240" cy="838451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Operators (Operadores)</a:t>
          </a:r>
          <a:r>
            <a:rPr lang="pt-BR" sz="2100" kern="1200"/>
            <a:t>: As ações básicas que o usuário pode realizar.</a:t>
          </a:r>
          <a:endParaRPr lang="en-US" sz="2100" kern="1200"/>
        </a:p>
      </dsp:txBody>
      <dsp:txXfrm>
        <a:off x="40930" y="945052"/>
        <a:ext cx="10522380" cy="756591"/>
      </dsp:txXfrm>
    </dsp:sp>
    <dsp:sp modelId="{7B576797-1F7F-4C17-81D8-A2552C64E1C3}">
      <dsp:nvSpPr>
        <dsp:cNvPr id="0" name=""/>
        <dsp:cNvSpPr/>
      </dsp:nvSpPr>
      <dsp:spPr>
        <a:xfrm>
          <a:off x="0" y="1803053"/>
          <a:ext cx="10604240" cy="838451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Methods (Métodos)</a:t>
          </a:r>
          <a:r>
            <a:rPr lang="pt-BR" sz="2100" kern="1200"/>
            <a:t>: Sequências de operadores que levam ao cumprimento de um objetivo.</a:t>
          </a:r>
          <a:endParaRPr lang="en-US" sz="2100" kern="1200"/>
        </a:p>
      </dsp:txBody>
      <dsp:txXfrm>
        <a:off x="40930" y="1843983"/>
        <a:ext cx="10522380" cy="756591"/>
      </dsp:txXfrm>
    </dsp:sp>
    <dsp:sp modelId="{EC7A18E3-0394-462F-99A8-43D1A65979FB}">
      <dsp:nvSpPr>
        <dsp:cNvPr id="0" name=""/>
        <dsp:cNvSpPr/>
      </dsp:nvSpPr>
      <dsp:spPr>
        <a:xfrm>
          <a:off x="0" y="2701984"/>
          <a:ext cx="10604240" cy="838451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b="1" kern="1200"/>
            <a:t>Selection rules (Regras de seleção)</a:t>
          </a:r>
          <a:r>
            <a:rPr lang="pt-BR" sz="2100" kern="1200"/>
            <a:t>: Critérios que ajudam o usuário a escolher entre métodos alternativos.</a:t>
          </a:r>
          <a:endParaRPr lang="en-US" sz="2100" kern="1200"/>
        </a:p>
      </dsp:txBody>
      <dsp:txXfrm>
        <a:off x="40930" y="2742914"/>
        <a:ext cx="10522380" cy="75659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A3B3FA-A18C-441E-9D75-C1ACE680EE41}">
      <dsp:nvSpPr>
        <dsp:cNvPr id="0" name=""/>
        <dsp:cNvSpPr/>
      </dsp:nvSpPr>
      <dsp:spPr>
        <a:xfrm>
          <a:off x="4263" y="251402"/>
          <a:ext cx="3728581" cy="37285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5196" tIns="26670" rIns="2051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</a:t>
          </a:r>
          <a:r>
            <a:rPr lang="pt-BR" sz="2100" b="1" kern="1200"/>
            <a:t>wireframe</a:t>
          </a:r>
          <a:r>
            <a:rPr lang="pt-BR" sz="2100" kern="1200"/>
            <a:t> é a base inicial para a estrutura da interface.</a:t>
          </a:r>
          <a:endParaRPr lang="en-US" sz="2100" kern="1200"/>
        </a:p>
      </dsp:txBody>
      <dsp:txXfrm>
        <a:off x="550301" y="797440"/>
        <a:ext cx="2636505" cy="2636505"/>
      </dsp:txXfrm>
    </dsp:sp>
    <dsp:sp modelId="{72469F02-B76B-450B-83AA-DFA46187CE6F}">
      <dsp:nvSpPr>
        <dsp:cNvPr id="0" name=""/>
        <dsp:cNvSpPr/>
      </dsp:nvSpPr>
      <dsp:spPr>
        <a:xfrm>
          <a:off x="2987129" y="251402"/>
          <a:ext cx="3728581" cy="37285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5196" tIns="26670" rIns="2051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</a:t>
          </a:r>
          <a:r>
            <a:rPr lang="pt-BR" sz="2100" b="1" kern="1200"/>
            <a:t>protótipo</a:t>
          </a:r>
          <a:r>
            <a:rPr lang="pt-BR" sz="2100" kern="1200"/>
            <a:t> transforma essa estrutura em algo interativo e visualmente mais completo.</a:t>
          </a:r>
          <a:endParaRPr lang="en-US" sz="2100" kern="1200"/>
        </a:p>
      </dsp:txBody>
      <dsp:txXfrm>
        <a:off x="3533167" y="797440"/>
        <a:ext cx="2636505" cy="2636505"/>
      </dsp:txXfrm>
    </dsp:sp>
    <dsp:sp modelId="{067EC081-4577-49B8-A98A-822C7B7F8DED}">
      <dsp:nvSpPr>
        <dsp:cNvPr id="0" name=""/>
        <dsp:cNvSpPr/>
      </dsp:nvSpPr>
      <dsp:spPr>
        <a:xfrm>
          <a:off x="5969995" y="251402"/>
          <a:ext cx="3728581" cy="37285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05196" tIns="26670" rIns="205196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100" kern="1200"/>
            <a:t>O </a:t>
          </a:r>
          <a:r>
            <a:rPr lang="pt-BR" sz="2100" b="1" kern="1200"/>
            <a:t>manual da interface</a:t>
          </a:r>
          <a:r>
            <a:rPr lang="pt-BR" sz="2100" kern="1200"/>
            <a:t> formaliza as decisões visuais e interativas para manter a consistência do design ao longo do projeto.</a:t>
          </a:r>
          <a:endParaRPr lang="en-US" sz="2100" kern="1200"/>
        </a:p>
      </dsp:txBody>
      <dsp:txXfrm>
        <a:off x="6516033" y="797440"/>
        <a:ext cx="2636505" cy="2636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CB0C98-6005-4FD2-A47D-45008BB9ACA1}">
      <dsp:nvSpPr>
        <dsp:cNvPr id="0" name=""/>
        <dsp:cNvSpPr/>
      </dsp:nvSpPr>
      <dsp:spPr>
        <a:xfrm>
          <a:off x="1450" y="2896387"/>
          <a:ext cx="2828798" cy="2828798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5678" tIns="20320" rIns="155678" bIns="2032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err="1"/>
            <a:t>Figma</a:t>
          </a:r>
          <a:r>
            <a:rPr lang="pt-BR" sz="1600" kern="1200"/>
            <a:t>: Ferramenta colaborativa para design de interface que permite criar </a:t>
          </a:r>
          <a:r>
            <a:rPr lang="pt-BR" sz="1600" kern="1200" err="1"/>
            <a:t>wireframes</a:t>
          </a:r>
          <a:r>
            <a:rPr lang="pt-BR" sz="1600" kern="1200"/>
            <a:t>, protótipos e design final.</a:t>
          </a:r>
          <a:endParaRPr lang="pt-BR" sz="1600" kern="1200">
            <a:latin typeface="Aptos Display" panose="020F0302020204030204"/>
          </a:endParaRPr>
        </a:p>
      </dsp:txBody>
      <dsp:txXfrm>
        <a:off x="415718" y="3310655"/>
        <a:ext cx="2000262" cy="2000262"/>
      </dsp:txXfrm>
    </dsp:sp>
    <dsp:sp modelId="{8C66C000-2D99-4F21-95E7-7A166371CE36}">
      <dsp:nvSpPr>
        <dsp:cNvPr id="0" name=""/>
        <dsp:cNvSpPr/>
      </dsp:nvSpPr>
      <dsp:spPr>
        <a:xfrm>
          <a:off x="2264489" y="2896387"/>
          <a:ext cx="2828798" cy="2828798"/>
        </a:xfrm>
        <a:prstGeom prst="ellipse">
          <a:avLst/>
        </a:prstGeom>
        <a:solidFill>
          <a:schemeClr val="accent2">
            <a:alpha val="50000"/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5678" tIns="20320" rIns="155678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Adobe XD</a:t>
          </a:r>
          <a:r>
            <a:rPr lang="pt-BR" sz="1600" kern="1200"/>
            <a:t>: Plataforma para design e prototipagem, com funcionalidades para design responsivo.</a:t>
          </a:r>
        </a:p>
      </dsp:txBody>
      <dsp:txXfrm>
        <a:off x="2678757" y="3310655"/>
        <a:ext cx="2000262" cy="2000262"/>
      </dsp:txXfrm>
    </dsp:sp>
    <dsp:sp modelId="{C7315CF3-B407-47DF-AF5F-200C5A9F0351}">
      <dsp:nvSpPr>
        <dsp:cNvPr id="0" name=""/>
        <dsp:cNvSpPr/>
      </dsp:nvSpPr>
      <dsp:spPr>
        <a:xfrm>
          <a:off x="4527529" y="2896387"/>
          <a:ext cx="2828798" cy="2828798"/>
        </a:xfrm>
        <a:prstGeom prst="ellipse">
          <a:avLst/>
        </a:prstGeom>
        <a:solidFill>
          <a:schemeClr val="accent2">
            <a:alpha val="50000"/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5678" tIns="20320" rIns="155678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/>
            <a:t>Sketch</a:t>
          </a:r>
          <a:r>
            <a:rPr lang="pt-BR" sz="1600" kern="1200"/>
            <a:t>: Popular entre designers de interfaces, especialmente para Mac, com plugins para design responsivo.</a:t>
          </a:r>
        </a:p>
      </dsp:txBody>
      <dsp:txXfrm>
        <a:off x="4941797" y="3310655"/>
        <a:ext cx="2000262" cy="2000262"/>
      </dsp:txXfrm>
    </dsp:sp>
    <dsp:sp modelId="{1C5A4B29-71B9-416B-A5FC-D7B52842C030}">
      <dsp:nvSpPr>
        <dsp:cNvPr id="0" name=""/>
        <dsp:cNvSpPr/>
      </dsp:nvSpPr>
      <dsp:spPr>
        <a:xfrm>
          <a:off x="6790568" y="2896387"/>
          <a:ext cx="2828798" cy="2828798"/>
        </a:xfrm>
        <a:prstGeom prst="ellipse">
          <a:avLst/>
        </a:prstGeom>
        <a:solidFill>
          <a:schemeClr val="accent2">
            <a:alpha val="50000"/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5678" tIns="20320" rIns="155678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err="1"/>
            <a:t>InVision</a:t>
          </a:r>
          <a:r>
            <a:rPr lang="pt-BR" sz="1600" kern="1200"/>
            <a:t>: Focado em protótipos e interações visuais, permite testar e compartilhar designs.</a:t>
          </a:r>
        </a:p>
      </dsp:txBody>
      <dsp:txXfrm>
        <a:off x="7204836" y="3310655"/>
        <a:ext cx="2000262" cy="2000262"/>
      </dsp:txXfrm>
    </dsp:sp>
    <dsp:sp modelId="{80507A9A-B583-44FF-9446-9411D5C873C8}">
      <dsp:nvSpPr>
        <dsp:cNvPr id="0" name=""/>
        <dsp:cNvSpPr/>
      </dsp:nvSpPr>
      <dsp:spPr>
        <a:xfrm>
          <a:off x="9053607" y="2896387"/>
          <a:ext cx="2828798" cy="2828798"/>
        </a:xfrm>
        <a:prstGeom prst="ellipse">
          <a:avLst/>
        </a:prstGeom>
        <a:solidFill>
          <a:schemeClr val="accent2">
            <a:alpha val="50000"/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5678" tIns="20320" rIns="155678" bIns="2032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b="1" kern="1200" err="1"/>
            <a:t>Contrast</a:t>
          </a:r>
          <a:r>
            <a:rPr lang="pt-BR" sz="1600" b="1" kern="1200"/>
            <a:t> Checker</a:t>
          </a:r>
          <a:r>
            <a:rPr lang="pt-BR" sz="1600" kern="1200"/>
            <a:t>: Para verificar a acessibilidade das cores usadas.</a:t>
          </a:r>
        </a:p>
      </dsp:txBody>
      <dsp:txXfrm>
        <a:off x="9467875" y="3310655"/>
        <a:ext cx="2000262" cy="20002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30.09.2024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4501877-5421-ED0D-97A7-1350D931A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8166" y="703792"/>
            <a:ext cx="10053763" cy="2928470"/>
          </a:xfrm>
        </p:spPr>
        <p:txBody>
          <a:bodyPr anchor="b">
            <a:normAutofit/>
          </a:bodyPr>
          <a:lstStyle/>
          <a:p>
            <a:r>
              <a:rPr lang="pt-BR" sz="4800">
                <a:solidFill>
                  <a:srgbClr val="FFFFFF"/>
                </a:solidFill>
              </a:rPr>
              <a:t>Design e projetos de interface</a:t>
            </a:r>
            <a:br>
              <a:rPr lang="pt-BR" sz="4800"/>
            </a:br>
            <a:endParaRPr lang="pt-BR" sz="4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699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7. Design de Interface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54BBCF-8924-EEB2-5841-FC560A7F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0" y="1710803"/>
            <a:ext cx="11256723" cy="49045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700">
                <a:latin typeface="Aptos Display"/>
              </a:rPr>
              <a:t>Métodos para a criação de um Design responsivo: </a:t>
            </a:r>
            <a:endParaRPr lang="en-US" sz="1700">
              <a:latin typeface="Aptos Display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BR" sz="1700" b="1">
                <a:latin typeface="Aptos Display"/>
              </a:rPr>
              <a:t>Grids Flexíveis</a:t>
            </a:r>
            <a:r>
              <a:rPr lang="pt-BR" sz="1700">
                <a:latin typeface="Aptos Display"/>
              </a:rPr>
              <a:t>: Utilizar-se de grids e layouts flexíveis para que os elementos se reorganizem automaticamente conforme o tamanho da tela. Utilizar também ferramentas ajudam a otimizar o trabalho, como </a:t>
            </a:r>
            <a:r>
              <a:rPr lang="pt-BR" sz="1700" b="1">
                <a:latin typeface="Aptos Display"/>
              </a:rPr>
              <a:t>CSS </a:t>
            </a:r>
            <a:r>
              <a:rPr lang="pt-BR" sz="1700" b="1" err="1">
                <a:latin typeface="Aptos Display"/>
              </a:rPr>
              <a:t>Flexbox</a:t>
            </a:r>
            <a:r>
              <a:rPr lang="pt-BR" sz="1700">
                <a:latin typeface="Aptos Display"/>
              </a:rPr>
              <a:t> ou </a:t>
            </a:r>
            <a:r>
              <a:rPr lang="pt-BR" sz="1700" b="1">
                <a:latin typeface="Aptos Display"/>
              </a:rPr>
              <a:t>Grid Layout.</a:t>
            </a:r>
            <a:endParaRPr lang="pt-BR" sz="1700">
              <a:latin typeface="Aptos Display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BR" sz="1700" b="1">
                <a:latin typeface="Aptos Display"/>
              </a:rPr>
              <a:t>Tamanhos de Fonte e Imagem Escaláveis</a:t>
            </a:r>
            <a:r>
              <a:rPr lang="pt-BR" sz="1700">
                <a:latin typeface="Aptos Display"/>
              </a:rPr>
              <a:t>: Defina tamanhos de fonte e imagens que se adaptem dinamicamente ao tamanho da tela, usando unidades relativas como </a:t>
            </a:r>
            <a:r>
              <a:rPr lang="pt-BR" sz="1700" b="1">
                <a:latin typeface="Aptos Display"/>
              </a:rPr>
              <a:t>rem</a:t>
            </a:r>
            <a:r>
              <a:rPr lang="pt-BR" sz="1700">
                <a:latin typeface="Aptos Display"/>
              </a:rPr>
              <a:t> ou </a:t>
            </a:r>
            <a:r>
              <a:rPr lang="pt-BR" sz="1700" b="1">
                <a:latin typeface="Aptos Display"/>
              </a:rPr>
              <a:t>percentagens</a:t>
            </a:r>
            <a:r>
              <a:rPr lang="pt-BR" sz="1700">
                <a:latin typeface="Aptos Display"/>
              </a:rPr>
              <a:t>.</a:t>
            </a:r>
            <a:endParaRPr lang="en-US" sz="1700">
              <a:latin typeface="Aptos Display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BR" sz="1700" b="1">
                <a:latin typeface="Aptos Display"/>
              </a:rPr>
              <a:t>Media Queries</a:t>
            </a:r>
            <a:r>
              <a:rPr lang="pt-BR" sz="1700">
                <a:latin typeface="Aptos Display"/>
              </a:rPr>
              <a:t>: Use </a:t>
            </a:r>
            <a:r>
              <a:rPr lang="pt-BR" sz="1700" b="1">
                <a:latin typeface="Aptos Display"/>
              </a:rPr>
              <a:t>media queries</a:t>
            </a:r>
            <a:r>
              <a:rPr lang="pt-BR" sz="1700">
                <a:latin typeface="Aptos Display"/>
              </a:rPr>
              <a:t> no CSS para alterar o estilo da interface de acordo com o dispositivo (ex.: ajustar tamanhos de botão ou reorganizar conteúdo para telas menores).</a:t>
            </a:r>
            <a:endParaRPr lang="en-US" sz="1700">
              <a:latin typeface="Aptos Display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BR" sz="1700" b="1">
                <a:latin typeface="Aptos Display"/>
              </a:rPr>
              <a:t>Testes em Diversos Dispositivos</a:t>
            </a:r>
            <a:r>
              <a:rPr lang="pt-BR" sz="1700">
                <a:latin typeface="Aptos Display"/>
              </a:rPr>
              <a:t>: Certifique-se de testar a interface em diferentes dispositivos e tamanhos de tela (desktop, tablets, smartphones). Ferramentas como </a:t>
            </a:r>
            <a:r>
              <a:rPr lang="pt-BR" sz="1700" b="1">
                <a:latin typeface="Aptos Display"/>
              </a:rPr>
              <a:t>Chrome </a:t>
            </a:r>
            <a:r>
              <a:rPr lang="pt-BR" sz="1700" b="1" err="1">
                <a:latin typeface="Aptos Display"/>
              </a:rPr>
              <a:t>DevTools</a:t>
            </a:r>
            <a:r>
              <a:rPr lang="pt-BR" sz="1700">
                <a:latin typeface="Aptos Display"/>
              </a:rPr>
              <a:t> ajudam a simular vários tamanhos de tela.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r>
              <a:rPr lang="pt-BR" sz="1700" b="1">
                <a:latin typeface="Aptos Display"/>
                <a:ea typeface="+mn-lt"/>
                <a:cs typeface="+mn-lt"/>
              </a:rPr>
              <a:t>Mobile-</a:t>
            </a:r>
            <a:r>
              <a:rPr lang="pt-BR" sz="1700" b="1" err="1">
                <a:latin typeface="Aptos Display"/>
                <a:ea typeface="+mn-lt"/>
                <a:cs typeface="+mn-lt"/>
              </a:rPr>
              <a:t>First</a:t>
            </a:r>
            <a:r>
              <a:rPr lang="pt-BR" sz="1700" b="1">
                <a:latin typeface="Aptos Display"/>
                <a:ea typeface="+mn-lt"/>
                <a:cs typeface="+mn-lt"/>
              </a:rPr>
              <a:t> Approach</a:t>
            </a:r>
            <a:r>
              <a:rPr lang="pt-BR" sz="1700">
                <a:latin typeface="Aptos Display"/>
                <a:ea typeface="+mn-lt"/>
                <a:cs typeface="+mn-lt"/>
              </a:rPr>
              <a:t>: O design responsivo pode começar com uma abordagem "mobile-</a:t>
            </a:r>
            <a:r>
              <a:rPr lang="pt-BR" sz="1700" err="1">
                <a:latin typeface="Aptos Display"/>
                <a:ea typeface="+mn-lt"/>
                <a:cs typeface="+mn-lt"/>
              </a:rPr>
              <a:t>first</a:t>
            </a:r>
            <a:r>
              <a:rPr lang="pt-BR" sz="1700">
                <a:latin typeface="Aptos Display"/>
                <a:ea typeface="+mn-lt"/>
                <a:cs typeface="+mn-lt"/>
              </a:rPr>
              <a:t>", ou seja, desenhando primeiro para dispositivos móveis, que possuem mais restrições de espaço e funcionalidades, e depois adaptando para telas maiores.</a:t>
            </a:r>
            <a:endParaRPr lang="pt-BR" sz="1700">
              <a:latin typeface="Aptos Display"/>
            </a:endParaRPr>
          </a:p>
          <a:p>
            <a:endParaRPr lang="pt-BR" sz="17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39572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8. </a:t>
            </a:r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Design de Interface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1354BBCF-8924-EEB2-5841-FC560A7F1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0" y="1710803"/>
            <a:ext cx="11256723" cy="49045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pt-BR" sz="1700">
                <a:latin typeface="Aptos Display"/>
              </a:rPr>
              <a:t>Exemplos de ferramentas para auxiliar na criação do projeto: </a:t>
            </a:r>
            <a:endParaRPr lang="en-US" sz="1700">
              <a:latin typeface="Aptos Display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,Sans-Serif" panose="020B0604020202020204" pitchFamily="34" charset="0"/>
            </a:pPr>
            <a:endParaRPr lang="pt-BR" sz="1700" b="1">
              <a:latin typeface="Aptos Display"/>
            </a:endParaRPr>
          </a:p>
          <a:p>
            <a:endParaRPr lang="pt-BR" sz="1700">
              <a:latin typeface="Aptos Display"/>
            </a:endParaRP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50EEACA2-07C9-1C6B-AEE6-93185E6B05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71111"/>
              </p:ext>
            </p:extLst>
          </p:nvPr>
        </p:nvGraphicFramePr>
        <p:xfrm>
          <a:off x="156575" y="-75815"/>
          <a:ext cx="11883857" cy="8621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0624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25BA7F-ECF1-FAC9-13C5-FD28E6641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9. Referências:</a:t>
            </a:r>
          </a:p>
        </p:txBody>
      </p:sp>
      <p:sp>
        <p:nvSpPr>
          <p:cNvPr id="19" name="Espaço Reservado para Conteúdo 18">
            <a:extLst>
              <a:ext uri="{FF2B5EF4-FFF2-40B4-BE49-F238E27FC236}">
                <a16:creationId xmlns:a16="http://schemas.microsoft.com/office/drawing/2014/main" id="{B0E54464-795A-F6E8-9F77-F766F00EB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latin typeface="Aptos Display"/>
                <a:cs typeface="Arial"/>
              </a:rPr>
              <a:t>REIS, Guilhermo Almeida dos. </a:t>
            </a:r>
            <a:r>
              <a:rPr lang="pt-BR" sz="2000" b="1">
                <a:latin typeface="Aptos Display"/>
                <a:cs typeface="Arial"/>
              </a:rPr>
              <a:t>Centrando a arquitetura de informação no usuário</a:t>
            </a:r>
            <a:r>
              <a:rPr lang="pt-BR" sz="2000">
                <a:latin typeface="Aptos Display"/>
                <a:cs typeface="Arial"/>
              </a:rPr>
              <a:t>. 2007. Dissertação (Mestrado em Cultura e Informação) - Escola de Comunicações e Artes, </a:t>
            </a:r>
            <a:r>
              <a:rPr lang="pt-BR" sz="2000" err="1">
                <a:latin typeface="Aptos Display"/>
                <a:cs typeface="Arial"/>
              </a:rPr>
              <a:t>University</a:t>
            </a:r>
            <a:r>
              <a:rPr lang="pt-BR" sz="2000">
                <a:latin typeface="Aptos Display"/>
                <a:cs typeface="Arial"/>
              </a:rPr>
              <a:t> </a:t>
            </a:r>
            <a:r>
              <a:rPr lang="pt-BR" sz="2000" err="1">
                <a:latin typeface="Aptos Display"/>
                <a:cs typeface="Arial"/>
              </a:rPr>
              <a:t>of</a:t>
            </a:r>
            <a:r>
              <a:rPr lang="pt-BR" sz="2000">
                <a:latin typeface="Aptos Display"/>
                <a:cs typeface="Arial"/>
              </a:rPr>
              <a:t> São Paulo, São Paulo, 2007. doi:10.11606/D.27.2007.tde-23042007-141926. Acesso em: 2024-09-27.</a:t>
            </a:r>
            <a:endParaRPr lang="pt-BR"/>
          </a:p>
          <a:p>
            <a:pPr algn="just">
              <a:lnSpc>
                <a:spcPct val="150000"/>
              </a:lnSpc>
            </a:pPr>
            <a:r>
              <a:rPr lang="pt-BR" sz="2000">
                <a:latin typeface="Aptos Display"/>
                <a:ea typeface="Noto Sans"/>
                <a:cs typeface="Noto Sans"/>
              </a:rPr>
              <a:t>QUINTÃO, F. de S.; TRISKA, R. Design de informação em interfaces digitais: origens, definições e fundamentos. </a:t>
            </a:r>
            <a:r>
              <a:rPr lang="pt-BR" sz="2000" b="1" err="1">
                <a:latin typeface="Aptos Display"/>
                <a:ea typeface="Noto Sans"/>
                <a:cs typeface="Noto Sans"/>
              </a:rPr>
              <a:t>InfoDesign</a:t>
            </a:r>
            <a:r>
              <a:rPr lang="pt-BR" sz="2000" b="1">
                <a:latin typeface="Aptos Display"/>
                <a:ea typeface="Noto Sans"/>
                <a:cs typeface="Noto Sans"/>
              </a:rPr>
              <a:t> - Revista Brasileira de Design da Informação</a:t>
            </a:r>
            <a:r>
              <a:rPr lang="pt-BR" sz="2000">
                <a:latin typeface="Aptos Display"/>
                <a:ea typeface="Noto Sans"/>
                <a:cs typeface="Noto Sans"/>
              </a:rPr>
              <a:t>, </a:t>
            </a:r>
            <a:r>
              <a:rPr lang="pt-BR" sz="2000" i="1">
                <a:latin typeface="Aptos Display"/>
                <a:ea typeface="Noto Sans"/>
                <a:cs typeface="Noto Sans"/>
              </a:rPr>
              <a:t>[S. l.]</a:t>
            </a:r>
            <a:r>
              <a:rPr lang="pt-BR" sz="2000">
                <a:latin typeface="Aptos Display"/>
                <a:ea typeface="Noto Sans"/>
                <a:cs typeface="Noto Sans"/>
              </a:rPr>
              <a:t>, v. 11, n. 1, p. 105–118, 2014. DOI: 10.51358/id.v11i1.243. Disponível em: https://infodesign.emnuvens.com.br/infodesign/article/view/243. Acesso em: 28 set. 2024.</a:t>
            </a:r>
            <a:endParaRPr lang="pt-BR" sz="2000">
              <a:latin typeface="Aptos Display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609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1. Exemplo de </a:t>
            </a:r>
            <a:r>
              <a:rPr lang="pt-BR" sz="4000" err="1">
                <a:solidFill>
                  <a:srgbClr val="FFFFFF"/>
                </a:solidFill>
              </a:rPr>
              <a:t>Wireframe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9FF818-A702-C36E-1678-23324E3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latin typeface="Arial"/>
              <a:cs typeface="Arial"/>
            </a:endParaRPr>
          </a:p>
          <a:p>
            <a:pPr marL="0" indent="0">
              <a:buNone/>
            </a:pPr>
            <a:endParaRPr lang="pt-BR">
              <a:latin typeface="Arial"/>
              <a:cs typeface="Arial"/>
            </a:endParaRPr>
          </a:p>
        </p:txBody>
      </p:sp>
      <p:graphicFrame>
        <p:nvGraphicFramePr>
          <p:cNvPr id="4" name="Espaço Reservado para Conteúdo 2">
            <a:extLst>
              <a:ext uri="{FF2B5EF4-FFF2-40B4-BE49-F238E27FC236}">
                <a16:creationId xmlns:a16="http://schemas.microsoft.com/office/drawing/2014/main" id="{2AAB0DBC-7B8C-77F5-F3C1-2E733578EE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5540957"/>
              </p:ext>
            </p:extLst>
          </p:nvPr>
        </p:nvGraphicFramePr>
        <p:xfrm>
          <a:off x="499372" y="2315136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9" name="CaixaDeTexto 38">
            <a:extLst>
              <a:ext uri="{FF2B5EF4-FFF2-40B4-BE49-F238E27FC236}">
                <a16:creationId xmlns:a16="http://schemas.microsoft.com/office/drawing/2014/main" id="{E759B84E-28C3-A32B-6A0E-24B34F8D6778}"/>
              </a:ext>
            </a:extLst>
          </p:cNvPr>
          <p:cNvSpPr txBox="1"/>
          <p:nvPr/>
        </p:nvSpPr>
        <p:spPr>
          <a:xfrm>
            <a:off x="645583" y="1725083"/>
            <a:ext cx="106574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pt-BR" sz="2400"/>
              <a:t>Por que é importante a criação de um </a:t>
            </a:r>
            <a:r>
              <a:rPr lang="pt-BR" sz="2400" err="1"/>
              <a:t>Wireframe</a:t>
            </a:r>
            <a:r>
              <a:rPr lang="pt-BR" sz="2400"/>
              <a:t> ou </a:t>
            </a:r>
            <a:r>
              <a:rPr lang="pt-BR" sz="2400" err="1"/>
              <a:t>Prototipo</a:t>
            </a:r>
            <a:r>
              <a:rPr lang="pt-BR" sz="240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1885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2. Engenharia</a:t>
            </a:r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 de Usabilidade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9FF818-A702-C36E-1678-23324E3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>
                <a:latin typeface="Aptos Display"/>
                <a:cs typeface="Arial"/>
              </a:rPr>
              <a:t>Exemplo </a:t>
            </a:r>
            <a:r>
              <a:rPr lang="pt-BR" err="1">
                <a:latin typeface="Aptos Display"/>
                <a:cs typeface="Arial"/>
              </a:rPr>
              <a:t>Wireframe</a:t>
            </a:r>
            <a:r>
              <a:rPr lang="pt-BR">
                <a:latin typeface="Aptos Display"/>
                <a:cs typeface="Arial"/>
              </a:rPr>
              <a:t>:</a:t>
            </a:r>
          </a:p>
          <a:p>
            <a:pPr marL="0" indent="0">
              <a:buNone/>
            </a:pPr>
            <a:endParaRPr lang="pt-BR">
              <a:latin typeface="Arial"/>
              <a:cs typeface="Arial"/>
            </a:endParaRPr>
          </a:p>
        </p:txBody>
      </p:sp>
      <p:pic>
        <p:nvPicPr>
          <p:cNvPr id="16" name="Imagem 15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D821A5EE-3104-6D86-CD53-A7F1232CB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717" y="2266709"/>
            <a:ext cx="3039681" cy="4436963"/>
          </a:xfrm>
          <a:prstGeom prst="rect">
            <a:avLst/>
          </a:prstGeom>
        </p:spPr>
      </p:pic>
      <p:pic>
        <p:nvPicPr>
          <p:cNvPr id="17" name="Imagem 1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CB830AD0-2C58-BF78-E81A-3744AACEA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208" y="2264841"/>
            <a:ext cx="4498092" cy="1923207"/>
          </a:xfrm>
          <a:prstGeom prst="rect">
            <a:avLst/>
          </a:prstGeom>
        </p:spPr>
      </p:pic>
      <p:pic>
        <p:nvPicPr>
          <p:cNvPr id="18" name="Imagem 17" descr="Uma imagem contendo janela, edifício, relógio, grupo&#10;&#10;Descrição gerada automaticamente">
            <a:extLst>
              <a:ext uri="{FF2B5EF4-FFF2-40B4-BE49-F238E27FC236}">
                <a16:creationId xmlns:a16="http://schemas.microsoft.com/office/drawing/2014/main" id="{0D427FF0-BA17-B945-6448-C79C83ACAB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413" y="4311570"/>
            <a:ext cx="4497679" cy="2392101"/>
          </a:xfrm>
          <a:prstGeom prst="rect">
            <a:avLst/>
          </a:prstGeom>
        </p:spPr>
      </p:pic>
      <p:pic>
        <p:nvPicPr>
          <p:cNvPr id="19" name="Imagem 18" descr="Gráfico&#10;&#10;Descrição gerada automaticamente">
            <a:extLst>
              <a:ext uri="{FF2B5EF4-FFF2-40B4-BE49-F238E27FC236}">
                <a16:creationId xmlns:a16="http://schemas.microsoft.com/office/drawing/2014/main" id="{ED4C49FA-6C85-3CD1-6921-FCAE4828D4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6091" y="2266708"/>
            <a:ext cx="3065361" cy="4436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131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3. Mapa de Navegação</a:t>
            </a:r>
          </a:p>
        </p:txBody>
      </p:sp>
      <p:pic>
        <p:nvPicPr>
          <p:cNvPr id="6" name="Espaço Reservado para Conteúdo 5" descr="Diagrama&#10;&#10;Descrição gerada automaticamente">
            <a:extLst>
              <a:ext uri="{FF2B5EF4-FFF2-40B4-BE49-F238E27FC236}">
                <a16:creationId xmlns:a16="http://schemas.microsoft.com/office/drawing/2014/main" id="{B39912E7-7A15-FBF7-FDC3-3564E42C4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329" y="1837765"/>
            <a:ext cx="10475088" cy="4674298"/>
          </a:xfrm>
        </p:spPr>
      </p:pic>
    </p:spTree>
    <p:extLst>
      <p:ext uri="{BB962C8B-B14F-4D97-AF65-F5344CB8AC3E}">
        <p14:creationId xmlns:p14="http://schemas.microsoft.com/office/powerpoint/2010/main" val="333301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3.1 Mapa de Navegação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AC1782D-7097-CB76-C15B-502C94FF6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ptos Display"/>
                <a:cs typeface="Arial"/>
              </a:rPr>
              <a:t>Por que é importante a criação de um Mapa de Navegação:</a:t>
            </a:r>
          </a:p>
        </p:txBody>
      </p:sp>
      <p:graphicFrame>
        <p:nvGraphicFramePr>
          <p:cNvPr id="7" name="Espaço Reservado para Conteúdo 2">
            <a:extLst>
              <a:ext uri="{FF2B5EF4-FFF2-40B4-BE49-F238E27FC236}">
                <a16:creationId xmlns:a16="http://schemas.microsoft.com/office/drawing/2014/main" id="{1FEAADFF-AF15-4ABE-1ADA-C2822A233D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9324041"/>
              </p:ext>
            </p:extLst>
          </p:nvPr>
        </p:nvGraphicFramePr>
        <p:xfrm>
          <a:off x="644056" y="228619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7474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12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4. </a:t>
            </a:r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Engenharia Cognitiva e de Software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44" name="Espaço Reservado para Conteúdo 43">
            <a:extLst>
              <a:ext uri="{FF2B5EF4-FFF2-40B4-BE49-F238E27FC236}">
                <a16:creationId xmlns:a16="http://schemas.microsoft.com/office/drawing/2014/main" id="{2E0DFFBA-98D4-900F-FD5C-97B8D94B1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871" y="1794310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pt-BR" sz="2000" b="1">
                <a:latin typeface="Aptos Display"/>
                <a:cs typeface="Arial"/>
              </a:rPr>
              <a:t>Modelo GOMS:</a:t>
            </a:r>
            <a:r>
              <a:rPr lang="pt-BR" sz="2000">
                <a:latin typeface="Aptos Display"/>
                <a:cs typeface="Arial"/>
              </a:rPr>
              <a:t> </a:t>
            </a:r>
            <a:r>
              <a:rPr lang="pt-BR" sz="2000">
                <a:latin typeface="Aptos Display"/>
                <a:ea typeface="+mn-lt"/>
                <a:cs typeface="+mn-lt"/>
              </a:rPr>
              <a:t>O modelo GOMS é uma técnica que descreve como os usuários interagem com uma interface em termos de metas (</a:t>
            </a:r>
            <a:r>
              <a:rPr lang="pt-BR" sz="2000" err="1">
                <a:latin typeface="Aptos Display"/>
                <a:ea typeface="+mn-lt"/>
                <a:cs typeface="+mn-lt"/>
              </a:rPr>
              <a:t>goals</a:t>
            </a:r>
            <a:r>
              <a:rPr lang="pt-BR" sz="2000">
                <a:latin typeface="Aptos Display"/>
                <a:ea typeface="+mn-lt"/>
                <a:cs typeface="+mn-lt"/>
              </a:rPr>
              <a:t>), operações (</a:t>
            </a:r>
            <a:r>
              <a:rPr lang="pt-BR" sz="2000" err="1">
                <a:latin typeface="Aptos Display"/>
                <a:ea typeface="+mn-lt"/>
                <a:cs typeface="+mn-lt"/>
              </a:rPr>
              <a:t>operators</a:t>
            </a:r>
            <a:r>
              <a:rPr lang="pt-BR" sz="2000">
                <a:latin typeface="Aptos Display"/>
                <a:ea typeface="+mn-lt"/>
                <a:cs typeface="+mn-lt"/>
              </a:rPr>
              <a:t>), métodos e regras de seleção (</a:t>
            </a:r>
            <a:r>
              <a:rPr lang="pt-BR" sz="2000" err="1">
                <a:latin typeface="Aptos Display"/>
                <a:ea typeface="+mn-lt"/>
                <a:cs typeface="+mn-lt"/>
              </a:rPr>
              <a:t>selection</a:t>
            </a:r>
            <a:r>
              <a:rPr lang="pt-BR" sz="2000">
                <a:latin typeface="Aptos Display"/>
                <a:ea typeface="+mn-lt"/>
                <a:cs typeface="+mn-lt"/>
              </a:rPr>
              <a:t> </a:t>
            </a:r>
            <a:r>
              <a:rPr lang="pt-BR" sz="2000" err="1">
                <a:latin typeface="Aptos Display"/>
                <a:ea typeface="+mn-lt"/>
                <a:cs typeface="+mn-lt"/>
              </a:rPr>
              <a:t>rules</a:t>
            </a:r>
            <a:r>
              <a:rPr lang="pt-BR" sz="2000">
                <a:latin typeface="Aptos Display"/>
                <a:ea typeface="+mn-lt"/>
                <a:cs typeface="+mn-lt"/>
              </a:rPr>
              <a:t>).</a:t>
            </a:r>
            <a:endParaRPr lang="pt-BR" sz="2000">
              <a:latin typeface="Aptos Display"/>
            </a:endParaRPr>
          </a:p>
        </p:txBody>
      </p:sp>
      <p:graphicFrame>
        <p:nvGraphicFramePr>
          <p:cNvPr id="46" name="Espaço Reservado para Conteúdo 2">
            <a:extLst>
              <a:ext uri="{FF2B5EF4-FFF2-40B4-BE49-F238E27FC236}">
                <a16:creationId xmlns:a16="http://schemas.microsoft.com/office/drawing/2014/main" id="{2E057E8A-0089-1E64-707D-E20C68E174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138191"/>
              </p:ext>
            </p:extLst>
          </p:nvPr>
        </p:nvGraphicFramePr>
        <p:xfrm>
          <a:off x="560549" y="2832825"/>
          <a:ext cx="10604240" cy="3545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0068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4.1 Exemplo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558E871D-EE4D-E2CA-AEB5-E7C7CBC95C73}"/>
              </a:ext>
            </a:extLst>
          </p:cNvPr>
          <p:cNvSpPr txBox="1"/>
          <p:nvPr/>
        </p:nvSpPr>
        <p:spPr>
          <a:xfrm>
            <a:off x="7230467" y="1712459"/>
            <a:ext cx="4827854" cy="54538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>
                <a:latin typeface="Aptos Display"/>
                <a:cs typeface="Arial"/>
              </a:rPr>
              <a:t>Objetivo:</a:t>
            </a:r>
            <a:r>
              <a:rPr lang="pt-BR">
                <a:latin typeface="Aptos Display"/>
                <a:cs typeface="Arial"/>
              </a:rPr>
              <a:t> Fazer um pedido e favoritar esse pedido.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>
                <a:latin typeface="Aptos Display"/>
                <a:cs typeface="Arial"/>
              </a:rPr>
              <a:t>Operadores:</a:t>
            </a:r>
            <a:r>
              <a:rPr lang="pt-BR">
                <a:latin typeface="Aptos Display"/>
                <a:cs typeface="Arial"/>
              </a:rPr>
              <a:t> Rolagem vertical da página, rolagem horizontal das refeições, ícone de coração para favoritar a refeição.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>
                <a:latin typeface="Aptos Display"/>
                <a:cs typeface="Arial"/>
              </a:rPr>
              <a:t>Métodos:</a:t>
            </a:r>
            <a:r>
              <a:rPr lang="pt-BR">
                <a:latin typeface="Aptos Display"/>
                <a:cs typeface="Arial"/>
              </a:rPr>
              <a:t> Botões de incluir, ícone de coração, ícone de positivo e negativo, implementando funcionalidade a eles.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>
                <a:latin typeface="Aptos Display"/>
                <a:cs typeface="Arial"/>
              </a:rPr>
              <a:t>Regras de seleção:</a:t>
            </a:r>
            <a:r>
              <a:rPr lang="pt-BR">
                <a:latin typeface="Aptos Display"/>
                <a:cs typeface="Arial"/>
              </a:rPr>
              <a:t> O usuário pode fazer a operações e o métodos repetidas vezes até a conclusão de um pedido ou desfazer toda operação.</a:t>
            </a:r>
            <a:endParaRPr lang="pt-BR">
              <a:latin typeface="Aptos Display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/>
          </a:p>
        </p:txBody>
      </p:sp>
      <p:pic>
        <p:nvPicPr>
          <p:cNvPr id="7" name="Espaço Reservado para Conteúdo 6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68BE6FE2-1B5F-10D1-D45C-70E4004297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1123" y="1854562"/>
            <a:ext cx="6587831" cy="4650351"/>
          </a:xfrm>
        </p:spPr>
      </p:pic>
    </p:spTree>
    <p:extLst>
      <p:ext uri="{BB962C8B-B14F-4D97-AF65-F5344CB8AC3E}">
        <p14:creationId xmlns:p14="http://schemas.microsoft.com/office/powerpoint/2010/main" val="3611946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5. Engenharia</a:t>
            </a:r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 de Usabilidade</a:t>
            </a:r>
            <a:endParaRPr lang="pt-BR" sz="4000">
              <a:solidFill>
                <a:srgbClr val="FFFFFF"/>
              </a:solidFill>
            </a:endParaRP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73944A-4684-9B44-1FF5-FE324D336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>
                <a:latin typeface="Aptos Display"/>
              </a:rPr>
              <a:t>Facilitando o entendimento:</a:t>
            </a:r>
          </a:p>
        </p:txBody>
      </p:sp>
      <p:graphicFrame>
        <p:nvGraphicFramePr>
          <p:cNvPr id="8" name="Espaço Reservado para Conteúdo 2">
            <a:extLst>
              <a:ext uri="{FF2B5EF4-FFF2-40B4-BE49-F238E27FC236}">
                <a16:creationId xmlns:a16="http://schemas.microsoft.com/office/drawing/2014/main" id="{EE58F41D-64D7-2ACC-FC3A-0FB175B8F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371397"/>
              </p:ext>
            </p:extLst>
          </p:nvPr>
        </p:nvGraphicFramePr>
        <p:xfrm>
          <a:off x="1251727" y="2479110"/>
          <a:ext cx="9702841" cy="4231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6281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E2ED45-5925-6F0C-6328-6EC1FD5F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179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  <a:ea typeface="+mj-lt"/>
                <a:cs typeface="+mj-lt"/>
              </a:rPr>
              <a:t>6. Design de Interface</a:t>
            </a:r>
          </a:p>
        </p:txBody>
      </p:sp>
      <p:sp>
        <p:nvSpPr>
          <p:cNvPr id="12" name="Espaço Reservado para Conteúdo 11">
            <a:extLst>
              <a:ext uri="{FF2B5EF4-FFF2-40B4-BE49-F238E27FC236}">
                <a16:creationId xmlns:a16="http://schemas.microsoft.com/office/drawing/2014/main" id="{589FF818-A702-C36E-1678-23324E3A5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pt-BR">
              <a:latin typeface="Arial"/>
              <a:cs typeface="Arial"/>
            </a:endParaRPr>
          </a:p>
          <a:p>
            <a:pPr marL="0" indent="0">
              <a:buNone/>
            </a:pPr>
            <a:endParaRPr lang="pt-BR">
              <a:latin typeface="Arial"/>
              <a:cs typeface="Arial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7C471E5-D8B1-D3FB-97A3-6920C29ADE34}"/>
              </a:ext>
            </a:extLst>
          </p:cNvPr>
          <p:cNvSpPr txBox="1"/>
          <p:nvPr/>
        </p:nvSpPr>
        <p:spPr>
          <a:xfrm>
            <a:off x="649469" y="1830380"/>
            <a:ext cx="5447074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>
                <a:latin typeface="Aptos Display"/>
              </a:rPr>
              <a:t>Design</a:t>
            </a:r>
            <a:r>
              <a:rPr lang="pt-BR" sz="2000">
                <a:latin typeface="Aptos Display"/>
                <a:ea typeface="+mn-lt"/>
                <a:cs typeface="+mn-lt"/>
              </a:rPr>
              <a:t> Responsivo: é a técnica que permite que a interface se ajuste e funcione bem em diferentes tamanhos de tela, desde desktops até dispositivos móveis. Um design responsivo garante que o conteúdo seja acessível e funcional em qualquer dispositivo.</a:t>
            </a:r>
            <a:endParaRPr lang="pt-BR"/>
          </a:p>
          <a:p>
            <a:pPr algn="just"/>
            <a:endParaRPr lang="pt-BR" sz="2000">
              <a:ea typeface="+mn-lt"/>
              <a:cs typeface="+mn-lt"/>
            </a:endParaRPr>
          </a:p>
        </p:txBody>
      </p:sp>
      <p:pic>
        <p:nvPicPr>
          <p:cNvPr id="7" name="Imagem 6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2DB3F6FE-68A0-541B-0CD5-51968B8C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8698" y="1944058"/>
            <a:ext cx="54864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192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Tema do Office</vt:lpstr>
      <vt:lpstr>Design e projetos de interface </vt:lpstr>
      <vt:lpstr>1. Exemplo de Wireframe</vt:lpstr>
      <vt:lpstr>2. Engenharia de Usabilidade</vt:lpstr>
      <vt:lpstr>3. Mapa de Navegação</vt:lpstr>
      <vt:lpstr>3.1 Mapa de Navegação</vt:lpstr>
      <vt:lpstr>4. Engenharia Cognitiva e de Software</vt:lpstr>
      <vt:lpstr>4.1 Exemplo</vt:lpstr>
      <vt:lpstr>5. Engenharia de Usabilidade</vt:lpstr>
      <vt:lpstr>6. Design de Interface</vt:lpstr>
      <vt:lpstr>7. Design de Interface</vt:lpstr>
      <vt:lpstr>8. Design de Interface</vt:lpstr>
      <vt:lpstr>9. Referências: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2024-09-27T12:20:25Z</dcterms:created>
  <dcterms:modified xsi:type="dcterms:W3CDTF">2024-09-30T14:10:13Z</dcterms:modified>
</cp:coreProperties>
</file>