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72" r:id="rId11"/>
    <p:sldId id="273" r:id="rId12"/>
    <p:sldId id="270" r:id="rId13"/>
    <p:sldId id="271" r:id="rId14"/>
    <p:sldId id="268" r:id="rId15"/>
    <p:sldId id="269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0827F-BBF2-4483-9217-4F8BC8028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92A0C6-D1F7-4754-90E9-645F54CE0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4E166-175C-4E25-BA0E-702E5BB8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416-7186-431A-AA86-BEDFDBA1A8F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A36AA1-542D-4DD0-8D55-7790F3E4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4894C3-24D3-4969-AB63-D9F4676B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77A-25DB-4FB9-AE8A-4B80E9907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19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C2D43-9148-41DC-9DAC-544A7A34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D1A57-41E4-4AF4-A0A7-A50CA53FA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4D71C-47AC-48F8-BB66-C11BFD75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416-7186-431A-AA86-BEDFDBA1A8F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B381CD-2AB3-4FE6-A1D0-9724811F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0909D7-101A-4EF5-A9BD-F2B1F369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77A-25DB-4FB9-AE8A-4B80E9907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18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900330-D3A7-40C8-AAF0-6493F6A03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A0FA4C-1231-4F0B-9AAC-DF78C4DA6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0F5CA3-B4A8-498F-959A-D66A27C8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416-7186-431A-AA86-BEDFDBA1A8F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56A10A-1317-417E-A285-EB8A8780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FF192A-2BEE-4822-94ED-A0729338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77A-25DB-4FB9-AE8A-4B80E9907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191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84C7D4-29BD-4201-A87C-344A5BF6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09AE77-D342-4C7F-B93E-62C5D724B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A4FE5C-B349-4DB5-B857-0801897F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416-7186-431A-AA86-BEDFDBA1A8F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EC1F2-928E-4A3D-A1C4-6CD05DCD5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74604D-0A9B-4EB2-B8FE-5746B47C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77A-25DB-4FB9-AE8A-4B80E9907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241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D4848-81D4-4A63-BD52-A2EADA31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BE1905-D0FE-4CB8-9C10-924A0F00E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65A894-A3AA-40E5-9EB1-6FF68D2C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416-7186-431A-AA86-BEDFDBA1A8F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A0D5D-ED11-4E31-84E3-DE67CEF7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D254C1-EE0B-4F40-95BF-020709AA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77A-25DB-4FB9-AE8A-4B80E9907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6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CDFF-B5EE-48FB-A4DE-DA1B4EF0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C985E-4924-46DF-846E-A99B88FF2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71B68C-D249-4180-B985-28FB6E3B0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C3CC06-57E9-4A80-8832-017AFDFA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416-7186-431A-AA86-BEDFDBA1A8F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AF993E-0664-4173-B293-3E28CA58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2B8B79-0F21-4FEB-BFD9-2B1C9CBF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77A-25DB-4FB9-AE8A-4B80E9907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438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9D0CB-3F42-445F-B8EC-A777B853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8C8DCA-6E56-42E8-961C-3421AFEB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8B77F0-C0C6-4CAD-81CD-2C197A475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422E47-0937-40E5-9AF1-5B08D3AE6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7418E0A-C522-44DE-ACE5-BD16009F8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CE4A967-953B-464F-8396-37C7D3CE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416-7186-431A-AA86-BEDFDBA1A8F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E14976-BDD8-4EBE-88F4-8C4E397A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257EDA2-82C5-4D23-B779-330177F4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77A-25DB-4FB9-AE8A-4B80E9907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15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58951-48AD-45A1-B816-2F7D7C1B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13C314-CD63-4726-A4D4-DA25887D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416-7186-431A-AA86-BEDFDBA1A8F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F7C324-4939-4105-BA20-DE66077B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AF9934A-B348-4B7C-A8C8-2FFEAA15C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77A-25DB-4FB9-AE8A-4B80E9907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86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2FA6AC3-77D6-46E0-AE4C-EEB87751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416-7186-431A-AA86-BEDFDBA1A8F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BFEF11-166D-49C8-8C1E-DB0DB0D4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1F765D-84BC-4288-B91D-1A064F02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77A-25DB-4FB9-AE8A-4B80E9907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16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394D-E2BB-48E9-BC92-E6256C28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206B7-B972-4DAC-9F43-0E680FE34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C5DCD9-2B07-4272-A9DF-A413FC4B7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22D25B-E0D7-4990-872A-C93243CF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416-7186-431A-AA86-BEDFDBA1A8F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F69A2-CA9F-456D-B22F-79B294D7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3C706B-6449-4391-836F-8995FA90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77A-25DB-4FB9-AE8A-4B80E9907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113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1C5C1-74A6-4009-9EFC-813D1F47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45DD09E-125B-4C33-BDE7-87F1C19D9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C977E05-6C41-4F82-AD54-58F263D2F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E689C7-4B43-4106-AEE0-DB7A31F7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6416-7186-431A-AA86-BEDFDBA1A8F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7DF1CA-8B6E-44FE-AF23-E12D8044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628362-F600-4631-999C-88C5F3D0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6277A-25DB-4FB9-AE8A-4B80E9907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20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8BFCD38-FCAC-4B95-83A5-0F92E5DE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0CEE6F-2375-4831-9640-CE50597E9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38180-9746-42CE-9FD7-241F3B1B4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6416-7186-431A-AA86-BEDFDBA1A8F5}" type="datetimeFigureOut">
              <a:rPr lang="pt-BR" smtClean="0"/>
              <a:t>31/05/2024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AE2E6B-D348-47EC-B06D-E1AE3E07C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64C60-3584-4027-90DE-2809CDA44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6277A-25DB-4FB9-AE8A-4B80E9907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99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uff.br/riuff;/handle/1/8937" TargetMode="External"/><Relationship Id="rId2" Type="http://schemas.openxmlformats.org/officeDocument/2006/relationships/hyperlink" Target="https://revistas.brazcubas.br/index.php/pesquisa/article/view/73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es.usp.br/teses/disponiveis/12/12133/tde-19012002-123639/publico/CAS-ERP.pdf" TargetMode="External"/><Relationship Id="rId7" Type="http://schemas.openxmlformats.org/officeDocument/2006/relationships/hyperlink" Target="https://professor.pucgoias.edu.br/SiteDocente/admin/arquivosUpload/3843/material/ERP%20Conceitua%C3%A7%C3%A3o%20e%20Ciclo%20de%20Vida.pdf" TargetMode="External"/><Relationship Id="rId2" Type="http://schemas.openxmlformats.org/officeDocument/2006/relationships/hyperlink" Target="file:///C:\Users\Samsung%20Book\AppData\Local\Temp\MicrosoftEdgeDownloads\e1e1caea-78d1-4a1d-895b-cfda5b815348\comine_v1-n1-2019-446-459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ntheon.ufrj.br/handle/11422/4520" TargetMode="External"/><Relationship Id="rId5" Type="http://schemas.openxmlformats.org/officeDocument/2006/relationships/hyperlink" Target="https://pantheon.ufrj.br/browse?type=department&amp;value=Faculdade+de+Administra%C3%A7%C3%A3o+e+Ci%C3%AAncias+Cont%C3%A1beis" TargetMode="External"/><Relationship Id="rId4" Type="http://schemas.openxmlformats.org/officeDocument/2006/relationships/hyperlink" Target="https://pantheon.ufrj.br/browse?type=type&amp;value=Trabalho+de+conclus%C3%A3o+de+gradua%C3%A7%C3%A3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06F40-12B9-4F93-848B-A882E7A10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470" y="2196352"/>
            <a:ext cx="11161059" cy="1604681"/>
          </a:xfrm>
        </p:spPr>
        <p:txBody>
          <a:bodyPr>
            <a:normAutofit/>
          </a:bodyPr>
          <a:lstStyle/>
          <a:p>
            <a:r>
              <a:rPr lang="pt-BR" sz="4800" b="1" dirty="0"/>
              <a:t>Vantagens e desvantagens do sistema ERP- Enterprise </a:t>
            </a:r>
            <a:r>
              <a:rPr lang="pt-BR" sz="4800" b="1" dirty="0" err="1"/>
              <a:t>Resource</a:t>
            </a:r>
            <a:r>
              <a:rPr lang="pt-BR" sz="4800" b="1" dirty="0"/>
              <a:t> Planning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9A6DA3-A48E-4330-9E49-766132578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1270" y="4527176"/>
            <a:ext cx="10049435" cy="1963272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DISCIPLINA:</a:t>
            </a:r>
          </a:p>
          <a:p>
            <a:pPr algn="just"/>
            <a:r>
              <a:rPr lang="pt-BR" sz="2000" dirty="0"/>
              <a:t>PROFESSOR:</a:t>
            </a:r>
          </a:p>
          <a:p>
            <a:pPr algn="just"/>
            <a:r>
              <a:rPr lang="pt-BR" sz="2000" dirty="0"/>
              <a:t>EQUIPE:</a:t>
            </a:r>
          </a:p>
          <a:p>
            <a:endParaRPr lang="pt-BR" sz="1800" dirty="0"/>
          </a:p>
          <a:p>
            <a:r>
              <a:rPr lang="pt-BR" sz="1800" dirty="0"/>
              <a:t>MAIO 2024</a:t>
            </a:r>
          </a:p>
          <a:p>
            <a:endParaRPr lang="pt-BR" dirty="0"/>
          </a:p>
        </p:txBody>
      </p:sp>
      <p:pic>
        <p:nvPicPr>
          <p:cNvPr id="1030" name="Picture 6" descr="UCSal Universidade Católica do Salvador Logo PNG Vector">
            <a:extLst>
              <a:ext uri="{FF2B5EF4-FFF2-40B4-BE49-F238E27FC236}">
                <a16:creationId xmlns:a16="http://schemas.microsoft.com/office/drawing/2014/main" id="{0CD5F943-CFED-40FF-8E76-3C1A170D6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415" y="675438"/>
            <a:ext cx="2857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466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A6100-D3AB-4D96-BA4B-EE3EAF91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Ciclo de vida de sistemas ERP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67FC52-5CA3-44CE-9380-7B130C7F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882" y="2318684"/>
            <a:ext cx="10515600" cy="2898776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2- Implementação</a:t>
            </a:r>
            <a:r>
              <a:rPr lang="pt-BR" dirty="0"/>
              <a:t>: - processo pelo qual os módulos do sistema são colocados em funcionamento em uma empresa.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                                     - O início da operação do sistema ERP pode ser feito de uma única vez (big-</a:t>
            </a:r>
            <a:r>
              <a:rPr lang="pt-BR" dirty="0" err="1"/>
              <a:t>bang</a:t>
            </a:r>
            <a:r>
              <a:rPr lang="pt-BR" dirty="0"/>
              <a:t>) ou de forma gradual (por módulos ou fases) 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4AADC9-F3D1-4961-BAB6-3712B1811356}"/>
              </a:ext>
            </a:extLst>
          </p:cNvPr>
          <p:cNvSpPr/>
          <p:nvPr/>
        </p:nvSpPr>
        <p:spPr>
          <a:xfrm>
            <a:off x="8097922" y="5476124"/>
            <a:ext cx="2916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(ZWICKER; SOUZA, 2003)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189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A6100-D3AB-4D96-BA4B-EE3EAF91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Ciclo de vida de sistemas ERP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67FC52-5CA3-44CE-9380-7B130C7F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1413"/>
            <a:ext cx="10515600" cy="2056094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3- Utilização</a:t>
            </a:r>
            <a:r>
              <a:rPr lang="pt-BR" dirty="0"/>
              <a:t>: - realimenta a etapa de implementação com novas necessidades que possivelmente serão atendidas por outros módulos e com novas mudanças operacionais. 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73728EC-ED36-44AC-A44F-CCDD2E3D0FBB}"/>
              </a:ext>
            </a:extLst>
          </p:cNvPr>
          <p:cNvSpPr/>
          <p:nvPr/>
        </p:nvSpPr>
        <p:spPr>
          <a:xfrm>
            <a:off x="9216683" y="5101567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(SOUZA, 2000)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458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3CDCC-A623-4FFC-819E-43638B86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Vantagens dos Sistemas ERP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CDCE0-1C76-4785-9579-D1D33C767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24400"/>
          </a:xfrm>
        </p:spPr>
        <p:txBody>
          <a:bodyPr>
            <a:normAutofit fontScale="92500"/>
          </a:bodyPr>
          <a:lstStyle/>
          <a:p>
            <a:pPr lvl="0"/>
            <a:r>
              <a:rPr lang="pt-BR" dirty="0"/>
              <a:t>Redução dos custos; </a:t>
            </a:r>
          </a:p>
          <a:p>
            <a:pPr lvl="0"/>
            <a:r>
              <a:rPr lang="pt-BR" dirty="0"/>
              <a:t>Otimização do fluxo; </a:t>
            </a:r>
          </a:p>
          <a:p>
            <a:pPr lvl="0"/>
            <a:r>
              <a:rPr lang="pt-BR" dirty="0"/>
              <a:t>Qualidade da informação dentro da Organização;</a:t>
            </a:r>
          </a:p>
          <a:p>
            <a:pPr lvl="0"/>
            <a:r>
              <a:rPr lang="pt-BR" dirty="0"/>
              <a:t>Melhoria do processo decisório; </a:t>
            </a:r>
          </a:p>
          <a:p>
            <a:pPr lvl="0"/>
            <a:r>
              <a:rPr lang="pt-BR" dirty="0"/>
              <a:t>Maior flexibilização do processo produtivo; </a:t>
            </a:r>
          </a:p>
          <a:p>
            <a:pPr lvl="0"/>
            <a:r>
              <a:rPr lang="pt-BR" dirty="0"/>
              <a:t>Redução dos tempos de respostas ao mercado, </a:t>
            </a:r>
          </a:p>
          <a:p>
            <a:pPr lvl="0"/>
            <a:r>
              <a:rPr lang="pt-BR" dirty="0"/>
              <a:t>Aumento de receitas; 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DCD211E-F6A9-451F-9381-4C8BF2EE06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24400"/>
          </a:xfrm>
        </p:spPr>
        <p:txBody>
          <a:bodyPr>
            <a:normAutofit fontScale="92500"/>
          </a:bodyPr>
          <a:lstStyle/>
          <a:p>
            <a:pPr lvl="0"/>
            <a:r>
              <a:rPr lang="pt-BR" dirty="0"/>
              <a:t>Única fonte para obtenção dos dados e informações; </a:t>
            </a:r>
          </a:p>
          <a:p>
            <a:pPr lvl="0"/>
            <a:r>
              <a:rPr lang="pt-BR" dirty="0"/>
              <a:t>Única entrada de dados e informações (o que pode trazer mais segurança); </a:t>
            </a:r>
          </a:p>
          <a:p>
            <a:pPr lvl="0"/>
            <a:r>
              <a:rPr lang="pt-BR" dirty="0"/>
              <a:t>Indicadores de desempenho padronizados; </a:t>
            </a:r>
          </a:p>
          <a:p>
            <a:pPr lvl="0"/>
            <a:r>
              <a:rPr lang="pt-BR" dirty="0"/>
              <a:t>Redução dos equívocos humanos; </a:t>
            </a:r>
          </a:p>
          <a:p>
            <a:pPr lvl="0"/>
            <a:r>
              <a:rPr lang="pt-BR" dirty="0"/>
              <a:t>Maior nitidez dos dados; </a:t>
            </a:r>
          </a:p>
          <a:p>
            <a:pPr lvl="0"/>
            <a:r>
              <a:rPr lang="pt-BR" dirty="0"/>
              <a:t>Atualização dos dados em tempo real.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BAD65C2-A45B-4BB0-BA3D-61709C9CE69E}"/>
              </a:ext>
            </a:extLst>
          </p:cNvPr>
          <p:cNvSpPr/>
          <p:nvPr/>
        </p:nvSpPr>
        <p:spPr>
          <a:xfrm>
            <a:off x="7038567" y="6185647"/>
            <a:ext cx="440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(DOS SANTOS E ROBERTO REGATTIERI, 2021) </a:t>
            </a:r>
          </a:p>
        </p:txBody>
      </p:sp>
    </p:spTree>
    <p:extLst>
      <p:ext uri="{BB962C8B-B14F-4D97-AF65-F5344CB8AC3E}">
        <p14:creationId xmlns:p14="http://schemas.microsoft.com/office/powerpoint/2010/main" val="2522418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E8284-447F-4DF1-B74F-A05C40C0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Desvantagens dos Sistemas ERP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EB02D0-54BD-46F4-AF36-33449FCB8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158751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A migração de dados pode ser lenta e com alto custo; </a:t>
            </a:r>
          </a:p>
          <a:p>
            <a:r>
              <a:rPr lang="pt-BR" dirty="0"/>
              <a:t>A implantação de um sistema pode ser lenta e trabalhosa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4D53B2-CEE8-4F1A-9CA6-390FBD8B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158751"/>
          </a:xfrm>
        </p:spPr>
        <p:txBody>
          <a:bodyPr/>
          <a:lstStyle/>
          <a:p>
            <a:pPr lvl="0"/>
            <a:r>
              <a:rPr lang="pt-BR" dirty="0"/>
              <a:t>A necessidade de mão de obra qualificada pode aumentar os custos; </a:t>
            </a:r>
          </a:p>
          <a:p>
            <a:pPr lvl="0"/>
            <a:r>
              <a:rPr lang="pt-BR" dirty="0"/>
              <a:t>Devido a integração, um erro na entrada de dados pode impactar negativamente a empresa como um todo.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4D408C6-2F4E-40D9-B51D-7C2018796077}"/>
              </a:ext>
            </a:extLst>
          </p:cNvPr>
          <p:cNvSpPr/>
          <p:nvPr/>
        </p:nvSpPr>
        <p:spPr>
          <a:xfrm>
            <a:off x="9457194" y="5790311"/>
            <a:ext cx="2095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(MARQUEZ, 2017)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826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989AC-1006-459A-A1F2-220A4EF4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Considerações Finais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919463-0E51-4A68-8F11-5322BB97B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sistemas ERP são uma ferramenta essencial para empresas que buscam eficiência, integração e uma gestão mais eficaz de seus recursos.</a:t>
            </a:r>
          </a:p>
          <a:p>
            <a:pPr algn="just"/>
            <a:r>
              <a:rPr lang="pt-BR" dirty="0"/>
              <a:t>O ciclo de vida de um sistema ERP é um processo complexo que exige um planejamento cuidadoso e uma gestão eficaz em todas as suas fases. </a:t>
            </a:r>
          </a:p>
          <a:p>
            <a:pPr algn="just"/>
            <a:r>
              <a:rPr lang="pt-BR" dirty="0"/>
              <a:t>Os sistemas ERP oferecem inúmeras vantagens que podem transformar a eficiência operacional e a tomada de decisões de uma empresa. No entanto, eles também vêm com desafios significativos, como altos custos, complexidade de implementação e riscos de falha. </a:t>
            </a:r>
          </a:p>
        </p:txBody>
      </p:sp>
    </p:spTree>
    <p:extLst>
      <p:ext uri="{BB962C8B-B14F-4D97-AF65-F5344CB8AC3E}">
        <p14:creationId xmlns:p14="http://schemas.microsoft.com/office/powerpoint/2010/main" val="74063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58DD3-129D-4A23-B114-C8CC53EB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76AFF-DA9A-404C-96BB-476D2A86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1432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2300" dirty="0"/>
              <a:t>DOS SANTOS, M.; ROBERTO REGATTIERI, C. CONQUISTANDO A EXCELÊNCIA OPERACIONAL COM O SISTEMA ERP. </a:t>
            </a:r>
            <a:r>
              <a:rPr lang="pt-BR" sz="2300" b="1" dirty="0"/>
              <a:t>Revista Interface Tecnológica</a:t>
            </a:r>
            <a:r>
              <a:rPr lang="pt-BR" sz="2300" dirty="0"/>
              <a:t>, </a:t>
            </a:r>
            <a:r>
              <a:rPr lang="pt-BR" sz="2300" i="1" dirty="0"/>
              <a:t>[S. l.]</a:t>
            </a:r>
            <a:r>
              <a:rPr lang="pt-BR" sz="2300" dirty="0"/>
              <a:t>, v. 18, n. 2, p. 551–562, 2021. DOI: 10.31510/infa.v18i2.1208. Disponível em: https://revista.fatectq.edu.br/</a:t>
            </a:r>
            <a:r>
              <a:rPr lang="pt-BR" sz="2300" dirty="0" err="1"/>
              <a:t>interfacetecnologica</a:t>
            </a:r>
            <a:r>
              <a:rPr lang="pt-BR" sz="2300" dirty="0"/>
              <a:t>/</a:t>
            </a:r>
            <a:r>
              <a:rPr lang="pt-BR" sz="2300" dirty="0" err="1"/>
              <a:t>article</a:t>
            </a:r>
            <a:r>
              <a:rPr lang="pt-BR" sz="2300" dirty="0"/>
              <a:t>/</a:t>
            </a:r>
            <a:r>
              <a:rPr lang="pt-BR" sz="2300" dirty="0" err="1"/>
              <a:t>view</a:t>
            </a:r>
            <a:r>
              <a:rPr lang="pt-BR" sz="2300" dirty="0"/>
              <a:t>/1208. Acesso em: 19mai2024. </a:t>
            </a:r>
          </a:p>
          <a:p>
            <a:pPr algn="just"/>
            <a:r>
              <a:rPr lang="pt-BR" sz="2300" dirty="0"/>
              <a:t>ISHII, T. H.; DE ALVARENGA, L. DE A.; CALDANO, R. N.; BASILIO, C. H.; ZACARIN GUERATO, T. S.; GERIBELLO, R. S.; AMARANTE, M. DOS S. </a:t>
            </a:r>
            <a:r>
              <a:rPr lang="pt-BR" sz="2300" b="1" dirty="0"/>
              <a:t>SISTEMAS INTEGRADOS DE GESTÃO EMPRESARIAL – ERP</a:t>
            </a:r>
            <a:r>
              <a:rPr lang="pt-BR" sz="2300" dirty="0"/>
              <a:t>. Revista Pesquisa e Ação, v. 5, n. 3, p. 37-50, 4 dez. 2019. Disponível em &lt; </a:t>
            </a:r>
            <a:r>
              <a:rPr lang="pt-BR" sz="2300" u="sng" dirty="0">
                <a:hlinkClick r:id="rId2"/>
              </a:rPr>
              <a:t>SISTEMAS INTEGRADOS DE GESTÃO EMPRESARIAL – ERP | Revista Pesquisa e Ação (brazcubas.br)</a:t>
            </a:r>
            <a:r>
              <a:rPr lang="pt-BR" sz="2300" dirty="0"/>
              <a:t>&gt;. Acesso em: 19mai2024.</a:t>
            </a:r>
          </a:p>
          <a:p>
            <a:pPr algn="just"/>
            <a:r>
              <a:rPr lang="pt-BR" sz="2300" dirty="0"/>
              <a:t> LINS, Vinícius Perpétuo. </a:t>
            </a:r>
            <a:r>
              <a:rPr lang="pt-BR" sz="2300" b="1" dirty="0"/>
              <a:t>A evolução dos sistemas ERP viabilizando o comércio colaborativo entre as empresas</a:t>
            </a:r>
            <a:r>
              <a:rPr lang="pt-BR" sz="2300" dirty="0"/>
              <a:t>. Trabalho de conclusão de curso. Juliana M.N. Silva </a:t>
            </a:r>
            <a:r>
              <a:rPr lang="pt-BR" sz="2300" dirty="0" err="1"/>
              <a:t>Zamith</a:t>
            </a:r>
            <a:r>
              <a:rPr lang="pt-BR" sz="2300" dirty="0"/>
              <a:t>, orientadora. Graduação em Tecnologia de Sistemas da Computação. Universidade Federal Fluminense. Escola de Engenharia. </a:t>
            </a:r>
            <a:r>
              <a:rPr lang="pt-BR" sz="2300" dirty="0" err="1"/>
              <a:t>Niteroi</a:t>
            </a:r>
            <a:r>
              <a:rPr lang="pt-BR" sz="2300" dirty="0"/>
              <a:t>. 2018 . Disponível em &lt; </a:t>
            </a:r>
            <a:r>
              <a:rPr lang="pt-BR" sz="2300" u="sng" dirty="0">
                <a:hlinkClick r:id="rId3"/>
              </a:rPr>
              <a:t>A evolução dos sistemas ERP viabilizando o comércio colaborativo entre as empresas (uff.br)</a:t>
            </a:r>
            <a:r>
              <a:rPr lang="pt-BR" sz="2300" dirty="0"/>
              <a:t> &gt; Acesso em: Acesso em: 19mai2024.</a:t>
            </a:r>
          </a:p>
          <a:p>
            <a:pPr algn="just"/>
            <a:r>
              <a:rPr lang="pt-BR" sz="2300" dirty="0"/>
              <a:t>MARQUEZ, G. </a:t>
            </a:r>
            <a:r>
              <a:rPr lang="pt-BR" sz="2300" b="1" dirty="0"/>
              <a:t>Sistema ERP: vantagens e desvantagens</a:t>
            </a:r>
            <a:r>
              <a:rPr lang="pt-BR" sz="2300" dirty="0"/>
              <a:t>. Disponível em: https://nfe.io/blog/</a:t>
            </a:r>
            <a:r>
              <a:rPr lang="pt-BR" sz="2300" dirty="0" err="1"/>
              <a:t>gestao</a:t>
            </a:r>
            <a:r>
              <a:rPr lang="pt-BR" sz="2300" dirty="0"/>
              <a:t>-empresarial/vantagens-e-desvantagens-</a:t>
            </a:r>
            <a:r>
              <a:rPr lang="pt-BR" sz="2300" dirty="0" err="1"/>
              <a:t>erp</a:t>
            </a:r>
            <a:r>
              <a:rPr lang="pt-BR" sz="2300" dirty="0"/>
              <a:t>/. Acesso em: 19mai2024. </a:t>
            </a:r>
          </a:p>
          <a:p>
            <a:pPr algn="just"/>
            <a:r>
              <a:rPr lang="pt-BR" sz="2300" dirty="0"/>
              <a:t>SERRA TORRÃO, Joana Margarida; VASCONCELOS , Roberto Luiz Frota de Menezes; SILVA, </a:t>
            </a:r>
            <a:r>
              <a:rPr lang="pt-BR" sz="2300" dirty="0" err="1"/>
              <a:t>Iury</a:t>
            </a:r>
            <a:r>
              <a:rPr lang="pt-BR" sz="2300" dirty="0"/>
              <a:t> Sousa e. </a:t>
            </a:r>
            <a:r>
              <a:rPr lang="pt-BR" sz="2300" b="1" dirty="0"/>
              <a:t>Uma análise da interface de Sistemas ERP Online</a:t>
            </a:r>
            <a:r>
              <a:rPr lang="pt-BR" sz="2300" dirty="0"/>
              <a:t>. RECIMA21 - Revista Científica Multidisciplinar - ISSN 2675-6218, </a:t>
            </a:r>
            <a:r>
              <a:rPr lang="pt-BR" sz="2300" i="1" dirty="0"/>
              <a:t>[S. l.]</a:t>
            </a:r>
            <a:r>
              <a:rPr lang="pt-BR" sz="2300" dirty="0"/>
              <a:t>, v. 2, n. 1, p. 187–201, 2021. DOI: 10.47820/recima21.v2i1.67. Disponível em:&lt; https://recima21.com.br/</a:t>
            </a:r>
            <a:r>
              <a:rPr lang="pt-BR" sz="2300" dirty="0" err="1"/>
              <a:t>index.php</a:t>
            </a:r>
            <a:r>
              <a:rPr lang="pt-BR" sz="2300" dirty="0"/>
              <a:t>/recima21/</a:t>
            </a:r>
            <a:r>
              <a:rPr lang="pt-BR" sz="2300" dirty="0" err="1"/>
              <a:t>article</a:t>
            </a:r>
            <a:r>
              <a:rPr lang="pt-BR" sz="2300" dirty="0"/>
              <a:t>/</a:t>
            </a:r>
            <a:r>
              <a:rPr lang="pt-BR" sz="2300" dirty="0" err="1"/>
              <a:t>view</a:t>
            </a:r>
            <a:r>
              <a:rPr lang="pt-BR" sz="2300" dirty="0"/>
              <a:t>/67&gt;. Acesso em: 19mai2024.</a:t>
            </a:r>
          </a:p>
          <a:p>
            <a:pPr algn="just"/>
            <a:endParaRPr lang="pt-BR" sz="2300" dirty="0"/>
          </a:p>
          <a:p>
            <a:pPr algn="just"/>
            <a:endParaRPr lang="pt-BR" sz="2300" dirty="0"/>
          </a:p>
          <a:p>
            <a:pPr algn="just"/>
            <a:endParaRPr lang="pt-BR" sz="23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915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58DD3-129D-4A23-B114-C8CC53EB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F76AFF-DA9A-404C-96BB-476D2A86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81432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900" dirty="0"/>
              <a:t>SILVA, Bianca Alves; VIEIRA, Gustavo de Magalhães. </a:t>
            </a:r>
            <a:r>
              <a:rPr lang="pt-BR" sz="1900" b="1" dirty="0"/>
              <a:t>Sistema ERP: uma importante ferramenta de gestão empresarial</a:t>
            </a:r>
            <a:r>
              <a:rPr lang="pt-BR" sz="1900" dirty="0"/>
              <a:t>. Revista do COMINE. v.3, n.1, </a:t>
            </a:r>
            <a:r>
              <a:rPr lang="pt-BR" sz="1900" dirty="0" err="1"/>
              <a:t>jan</a:t>
            </a:r>
            <a:r>
              <a:rPr lang="pt-BR" sz="1900" dirty="0"/>
              <a:t>/</a:t>
            </a:r>
            <a:r>
              <a:rPr lang="pt-BR" sz="1900" dirty="0" err="1"/>
              <a:t>abr</a:t>
            </a:r>
            <a:r>
              <a:rPr lang="pt-BR" sz="1900" dirty="0"/>
              <a:t> 2019. Disponível em: &lt;</a:t>
            </a:r>
            <a:r>
              <a:rPr lang="pt-BR" sz="1900" u="sng" dirty="0">
                <a:hlinkClick r:id="rId2"/>
              </a:rPr>
              <a:t>comine_v1-n1-2019-446-459.pdf</a:t>
            </a:r>
            <a:r>
              <a:rPr lang="pt-BR" sz="1900" dirty="0"/>
              <a:t>&gt;. Acesso em: 19mai2024.</a:t>
            </a:r>
          </a:p>
          <a:p>
            <a:r>
              <a:rPr lang="pt-BR" sz="1900" dirty="0"/>
              <a:t>SOUZA, Cesar Alexandre de. </a:t>
            </a:r>
            <a:r>
              <a:rPr lang="pt-BR" sz="1900" b="1" dirty="0"/>
              <a:t>Sistemas Integrados de Gestão Empresarial: estudos de casos de implementação de sistemas ERP</a:t>
            </a:r>
            <a:r>
              <a:rPr lang="pt-BR" sz="1900" dirty="0"/>
              <a:t>. Dissertação de mestrado. Ronaldo </a:t>
            </a:r>
            <a:r>
              <a:rPr lang="pt-BR" sz="1900" dirty="0" err="1"/>
              <a:t>Zwicker</a:t>
            </a:r>
            <a:r>
              <a:rPr lang="pt-BR" sz="1900" dirty="0"/>
              <a:t> (orientador). Faculdade de Economia, Administração e Contabilidade. Universidade de São Paulo. São Paulo: FEA/USP. 2000. Disponível em: &lt; </a:t>
            </a:r>
            <a:r>
              <a:rPr lang="pt-BR" sz="1900" u="sng" dirty="0">
                <a:hlinkClick r:id="rId3"/>
              </a:rPr>
              <a:t>Sistemas Integrados de Gestão Empresarial: Estudos de Casos de Implementação de Sistemas ERP (usp.br)</a:t>
            </a:r>
            <a:r>
              <a:rPr lang="pt-BR" sz="1900" dirty="0"/>
              <a:t>&gt;. Acesso em: 19mai2024.</a:t>
            </a:r>
          </a:p>
          <a:p>
            <a:r>
              <a:rPr lang="pt-BR" sz="1900" dirty="0"/>
              <a:t>VIANNA, Hélio Barros de Azevedo. </a:t>
            </a:r>
            <a:r>
              <a:rPr lang="pt-BR" sz="1900" b="1" dirty="0"/>
              <a:t>SISTEMAS ERP: escolhendo corretamente</a:t>
            </a:r>
            <a:r>
              <a:rPr lang="pt-BR" sz="1900" dirty="0"/>
              <a:t>. </a:t>
            </a:r>
            <a:r>
              <a:rPr lang="pt-BR" sz="1900" u="sng" dirty="0">
                <a:hlinkClick r:id="rId4"/>
              </a:rPr>
              <a:t>Trabalho de conclusão de graduação</a:t>
            </a:r>
            <a:r>
              <a:rPr lang="pt-BR" sz="1900" dirty="0"/>
              <a:t>. Curso de Administração. </a:t>
            </a:r>
            <a:r>
              <a:rPr lang="pt-BR" sz="1900" u="sng" dirty="0">
                <a:hlinkClick r:id="rId5"/>
              </a:rPr>
              <a:t>Faculdade de Administração e Ciências Contábeis</a:t>
            </a:r>
            <a:r>
              <a:rPr lang="pt-BR" sz="1900" dirty="0"/>
              <a:t>. Universidade Federal do Rio de Janeiro. 2017. Disponível em &lt; </a:t>
            </a:r>
            <a:r>
              <a:rPr lang="pt-BR" sz="1900" u="sng" dirty="0" err="1">
                <a:hlinkClick r:id="rId6"/>
              </a:rPr>
              <a:t>Pantheon</a:t>
            </a:r>
            <a:r>
              <a:rPr lang="pt-BR" sz="1900" u="sng" dirty="0">
                <a:hlinkClick r:id="rId6"/>
              </a:rPr>
              <a:t>: Sistemas ERP: escolhendo corretamente (ufrj.br)</a:t>
            </a:r>
            <a:r>
              <a:rPr lang="pt-BR" sz="1900" dirty="0"/>
              <a:t> &gt; Acesso em: Acesso em: 19mai2024.</a:t>
            </a:r>
          </a:p>
          <a:p>
            <a:r>
              <a:rPr lang="pt-BR" sz="1900" dirty="0"/>
              <a:t>ZWICKER, Ronaldo; SOUZA, Cesar Alexandre de. </a:t>
            </a:r>
            <a:r>
              <a:rPr lang="pt-BR" sz="1900" b="1" dirty="0"/>
              <a:t>Sistemas ERP: Conceituação, ciclo de vida, estudos de casos comparados.</a:t>
            </a:r>
            <a:r>
              <a:rPr lang="pt-BR" sz="1900" dirty="0"/>
              <a:t> In: SOUZA, Cesar Alexandre de; SACCOL, </a:t>
            </a:r>
            <a:r>
              <a:rPr lang="pt-BR" sz="1900" dirty="0" err="1"/>
              <a:t>Amarolinda</a:t>
            </a:r>
            <a:r>
              <a:rPr lang="pt-BR" sz="1900" dirty="0"/>
              <a:t> </a:t>
            </a:r>
            <a:r>
              <a:rPr lang="pt-BR" sz="1900" dirty="0" err="1"/>
              <a:t>Zanela</a:t>
            </a:r>
            <a:r>
              <a:rPr lang="pt-BR" sz="1900" dirty="0"/>
              <a:t> (organizadores). Sistemas ERP no Brasil (Enterprise </a:t>
            </a:r>
            <a:r>
              <a:rPr lang="pt-BR" sz="1900" dirty="0" err="1"/>
              <a:t>Resource</a:t>
            </a:r>
            <a:r>
              <a:rPr lang="pt-BR" sz="1900" dirty="0"/>
              <a:t> Planning): Teoria e Casos. São Paulo: Atlas, 2003. 368 p. ISBN: 85-224-3493-X. Disponível em: &lt; </a:t>
            </a:r>
            <a:r>
              <a:rPr lang="pt-BR" sz="1900" u="sng" dirty="0">
                <a:hlinkClick r:id="rId7"/>
              </a:rPr>
              <a:t>Microsoft Word - 4405E9A6-55A5-08CEC2.doc (pucgoias.edu.br)</a:t>
            </a:r>
            <a:r>
              <a:rPr lang="pt-BR" sz="1900" dirty="0"/>
              <a:t>&gt;. Acesso em: 19mai2024</a:t>
            </a:r>
          </a:p>
          <a:p>
            <a:pPr algn="just"/>
            <a:endParaRPr lang="pt-BR" sz="19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480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01F4-176B-48B8-9A79-C98EA497C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9DD299-80FA-4D9D-AFAB-F2F0C1A9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ERP -  Enterprise </a:t>
            </a:r>
            <a:r>
              <a:rPr lang="pt-BR" dirty="0" err="1"/>
              <a:t>Resource</a:t>
            </a:r>
            <a:r>
              <a:rPr lang="pt-BR" dirty="0"/>
              <a:t> Planning - Planejamento de Recursos Empresariais </a:t>
            </a:r>
          </a:p>
          <a:p>
            <a:pPr algn="just"/>
            <a:r>
              <a:rPr lang="pt-BR" dirty="0"/>
              <a:t>São sistemas que integram os principais processos de negócio em um único sistema de informação. </a:t>
            </a:r>
          </a:p>
          <a:p>
            <a:pPr algn="just"/>
            <a:r>
              <a:rPr lang="pt-BR" dirty="0"/>
              <a:t>Este trabalho tem como objetivo apresentar as vantagens e desvantagens do sistema ERP.</a:t>
            </a:r>
          </a:p>
          <a:p>
            <a:pPr algn="just"/>
            <a:r>
              <a:rPr lang="pt-BR" dirty="0"/>
              <a:t>A adoção de um sistema ERP deve ser cuidadosamente planejada e executada, levando em consideração não apenas os benefícios potenciais, mas também os desafios e limitações envolvidos.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60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AE8C8-2E98-4C0C-AFBC-94770C4D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831289"/>
            <a:ext cx="10515600" cy="1325563"/>
          </a:xfrm>
        </p:spPr>
        <p:txBody>
          <a:bodyPr/>
          <a:lstStyle/>
          <a:p>
            <a:pPr algn="ctr"/>
            <a:r>
              <a:rPr lang="pt-BR" b="1" dirty="0"/>
              <a:t>Conceito de Sistemas Enterprise </a:t>
            </a:r>
            <a:r>
              <a:rPr lang="pt-BR" b="1" dirty="0" err="1"/>
              <a:t>Resource</a:t>
            </a:r>
            <a:r>
              <a:rPr lang="pt-BR" b="1" dirty="0"/>
              <a:t> Planning (ERP)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341C4C-6847-44ED-A2D3-78661A781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18" y="2238001"/>
            <a:ext cx="10515600" cy="43513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pPr marL="0" indent="0" algn="just">
              <a:buNone/>
            </a:pPr>
            <a:r>
              <a:rPr lang="pt-BR" dirty="0"/>
              <a:t>ERP pode ser entendido como um enorme banco de dados, cujas informações se cruzam, otimizando o seu fluxo entre todas as funções de negócios da empresa, facilitando a tomada de decisões baseada em dados precisos e em tempo real, sendo hoje o tipo de sistema de informações mais utilizado entre as grandes corporações.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027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C0442-59A4-4472-9F76-2267B927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Evolução do Sistema ERP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71C7F1-12D3-47B6-BE8A-464D72A9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86275"/>
          </a:xfrm>
        </p:spPr>
        <p:txBody>
          <a:bodyPr>
            <a:normAutofit fontScale="92500"/>
          </a:bodyPr>
          <a:lstStyle/>
          <a:p>
            <a:pPr algn="just"/>
            <a:r>
              <a:rPr lang="pt-BR" b="1" dirty="0"/>
              <a:t>PRIMEIRA GERAÇÃO</a:t>
            </a:r>
            <a:r>
              <a:rPr lang="pt-BR" dirty="0"/>
              <a:t>: - Ocorre no fim da década de 50; </a:t>
            </a:r>
          </a:p>
          <a:p>
            <a:pPr marL="0" indent="0" algn="just">
              <a:buNone/>
            </a:pPr>
            <a:r>
              <a:rPr lang="pt-BR" dirty="0"/>
              <a:t>                                          - Tecnologia baseada nos mainframes que rodavam os primeiros sistemas de controle de estoque;</a:t>
            </a:r>
          </a:p>
          <a:p>
            <a:pPr marL="0" indent="0" algn="just">
              <a:buNone/>
            </a:pPr>
            <a:r>
              <a:rPr lang="pt-BR" dirty="0"/>
              <a:t>                                            - O primeiro sistema MRP (Material </a:t>
            </a:r>
            <a:r>
              <a:rPr lang="pt-BR" dirty="0" err="1"/>
              <a:t>Requirements</a:t>
            </a:r>
            <a:r>
              <a:rPr lang="pt-BR" dirty="0"/>
              <a:t> Planning) foi criado em 1959, sendo a raiz do sistema ERP;</a:t>
            </a:r>
          </a:p>
          <a:p>
            <a:pPr marL="0" indent="0" algn="just">
              <a:buNone/>
            </a:pPr>
            <a:r>
              <a:rPr lang="pt-BR" dirty="0"/>
              <a:t>                                            - Tinha a função de controlar o inventário e a produção, assegurando que os materiais fossem providenciados no tempo certo;</a:t>
            </a:r>
          </a:p>
          <a:p>
            <a:pPr marL="0" indent="0" algn="just">
              <a:buNone/>
            </a:pPr>
            <a:r>
              <a:rPr lang="pt-BR" dirty="0"/>
              <a:t>                                              - Início da década de 70, o sistema MRP passou a surgir como conjuntos de sistemas, chamados também de pacotes.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B45814C-437A-4421-88DC-B4B49DA0F815}"/>
              </a:ext>
            </a:extLst>
          </p:cNvPr>
          <p:cNvSpPr/>
          <p:nvPr/>
        </p:nvSpPr>
        <p:spPr>
          <a:xfrm>
            <a:off x="9045389" y="6057197"/>
            <a:ext cx="25145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(ISHII et al, 2019)</a:t>
            </a:r>
          </a:p>
        </p:txBody>
      </p:sp>
    </p:spTree>
    <p:extLst>
      <p:ext uri="{BB962C8B-B14F-4D97-AF65-F5344CB8AC3E}">
        <p14:creationId xmlns:p14="http://schemas.microsoft.com/office/powerpoint/2010/main" val="263775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C0442-59A4-4472-9F76-2267B927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Evolução do Sistema ERP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71C7F1-12D3-47B6-BE8A-464D72A9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SEGUNDA GERAÇÃO</a:t>
            </a:r>
            <a:r>
              <a:rPr lang="pt-BR" dirty="0"/>
              <a:t>: - Na década de 80, o MRP foi substituído pelo MRPII; </a:t>
            </a:r>
          </a:p>
          <a:p>
            <a:pPr marL="0" indent="0" algn="just">
              <a:buNone/>
            </a:pPr>
            <a:r>
              <a:rPr lang="pt-BR" dirty="0"/>
              <a:t>                                          - O MRPII (</a:t>
            </a:r>
            <a:r>
              <a:rPr lang="pt-BR" dirty="0" err="1"/>
              <a:t>Materials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Planning) pode ser definido como sendo um Sistema de Informações (SI) que abrange toda a manufatura;</a:t>
            </a:r>
          </a:p>
          <a:p>
            <a:pPr marL="0" indent="0" algn="just">
              <a:buNone/>
            </a:pPr>
            <a:r>
              <a:rPr lang="pt-BR" dirty="0"/>
              <a:t>                                           - Seu principal objetivo era o planejamento de recursos de manufatura, englobando todos os processos de produção.</a:t>
            </a:r>
          </a:p>
          <a:p>
            <a:pPr marL="0" indent="0" algn="r">
              <a:buNone/>
            </a:pPr>
            <a:endParaRPr lang="pt-BR" dirty="0"/>
          </a:p>
          <a:p>
            <a:pPr marL="0" indent="0" algn="r">
              <a:buNone/>
            </a:pPr>
            <a:r>
              <a:rPr lang="pt-BR" dirty="0"/>
              <a:t> </a:t>
            </a:r>
            <a:endParaRPr lang="pt-BR" sz="24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78FBE1A-AC95-453F-ADE5-1FA37CA301CA}"/>
              </a:ext>
            </a:extLst>
          </p:cNvPr>
          <p:cNvSpPr/>
          <p:nvPr/>
        </p:nvSpPr>
        <p:spPr>
          <a:xfrm>
            <a:off x="9920961" y="5691699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(LINS, 2018)</a:t>
            </a:r>
          </a:p>
        </p:txBody>
      </p:sp>
    </p:spTree>
    <p:extLst>
      <p:ext uri="{BB962C8B-B14F-4D97-AF65-F5344CB8AC3E}">
        <p14:creationId xmlns:p14="http://schemas.microsoft.com/office/powerpoint/2010/main" val="996801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C0442-59A4-4472-9F76-2267B927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Evolução do Sistema ERP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71C7F1-12D3-47B6-BE8A-464D72A9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endParaRPr lang="pt-BR" b="1" dirty="0"/>
          </a:p>
          <a:p>
            <a:pPr algn="just">
              <a:lnSpc>
                <a:spcPct val="110000"/>
              </a:lnSpc>
            </a:pPr>
            <a:r>
              <a:rPr lang="pt-BR" sz="11200" b="1" dirty="0"/>
              <a:t>TERCEIRA GERAÇÃO:       </a:t>
            </a:r>
            <a:r>
              <a:rPr lang="pt-BR" sz="11200" dirty="0"/>
              <a:t>- Iniciou na década de 1990; </a:t>
            </a:r>
          </a:p>
          <a:p>
            <a:pPr marL="0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pt-BR" sz="11200" dirty="0"/>
              <a:t>                                                - Introdução do JIT – Just in Time e a necessidade na busca de mais informações que auxiliassem na tomada de decisões gerenciais e operacionais, os Sistemas ERP passaram a substituir o MRPII </a:t>
            </a:r>
            <a:r>
              <a:rPr lang="pt-BR" sz="9600" dirty="0"/>
              <a:t>(LINS, 2018);</a:t>
            </a:r>
          </a:p>
          <a:p>
            <a:pPr marL="0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pt-BR" sz="11200" dirty="0"/>
              <a:t>                                               - Os sistemas ERP são essencialmente constituídos por módulos, e possuem como principais funções: o planejamento da produção, interação com fornecedores, compra de componentes, manutenção dos estoques, além de muitas outras atribuições </a:t>
            </a:r>
            <a:r>
              <a:rPr lang="pt-BR" sz="9600" dirty="0"/>
              <a:t>(VIANNA, 2017).</a:t>
            </a:r>
          </a:p>
          <a:p>
            <a:pPr marL="0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pt-BR" sz="11200" dirty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88098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C0442-59A4-4472-9F76-2267B927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Evolução do Sistema ERP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71C7F1-12D3-47B6-BE8A-464D72A9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endParaRPr lang="pt-BR" b="1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11200" b="1" dirty="0"/>
              <a:t>QUARTA GERAÇÃO:       </a:t>
            </a:r>
            <a:r>
              <a:rPr lang="pt-BR" sz="11200" dirty="0"/>
              <a:t>- Aparece com o aperfeiçoamento e a evolução do sistema ERP para o ERP 2, que surgiu devido ao grande desenvolvimento da internet, das aplicações web e do comércio colaborativo </a:t>
            </a:r>
            <a:r>
              <a:rPr lang="pt-BR" sz="9600" dirty="0"/>
              <a:t>(LINS, 2018);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11200" dirty="0"/>
              <a:t>                                             - Os sistemas online ou em nuvem permitem o compartilhamento de informações e ao mesmo tempo permitem “subir arquivos para as nuvens” </a:t>
            </a:r>
            <a:r>
              <a:rPr lang="pt-BR" sz="9600" dirty="0"/>
              <a:t>(SERRA TORRÃO; VASCONCELOS; SILVA, 2020).</a:t>
            </a:r>
          </a:p>
          <a:p>
            <a:pPr marL="0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pt-BR" sz="11200" dirty="0"/>
              <a:t>                                               -.</a:t>
            </a:r>
          </a:p>
          <a:p>
            <a:pPr marL="0" indent="0" algn="just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pt-BR" sz="11200" dirty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3380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8BFB6-3D7B-4B7C-9A6F-1331AFB4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Características dos Sistemas ERP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51702E-670D-41C6-8B61-CD6322BAC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093"/>
            <a:ext cx="10515600" cy="4484781"/>
          </a:xfrm>
        </p:spPr>
        <p:txBody>
          <a:bodyPr>
            <a:normAutofit fontScale="92500" lnSpcReduction="20000"/>
          </a:bodyPr>
          <a:lstStyle/>
          <a:p>
            <a:endParaRPr lang="pt-BR" dirty="0"/>
          </a:p>
          <a:p>
            <a:r>
              <a:rPr lang="pt-BR" dirty="0"/>
              <a:t>Os sistemas ERP são pacotes de softwares;</a:t>
            </a:r>
          </a:p>
          <a:p>
            <a:r>
              <a:rPr lang="pt-BR" dirty="0"/>
              <a:t>Os sistemas ERP são desenvolvidos a partir de modelos-padrão de processos;</a:t>
            </a:r>
          </a:p>
          <a:p>
            <a:r>
              <a:rPr lang="pt-BR" dirty="0"/>
              <a:t>Os sistemas ERP são integrados;</a:t>
            </a:r>
          </a:p>
          <a:p>
            <a:r>
              <a:rPr lang="pt-BR" dirty="0"/>
              <a:t>Os sistemas ERP têm grande abrangência funcional ;</a:t>
            </a:r>
          </a:p>
          <a:p>
            <a:r>
              <a:rPr lang="pt-BR" dirty="0"/>
              <a:t>Os sistemas ERP utilizam um banco de dados corporativo ;</a:t>
            </a:r>
          </a:p>
          <a:p>
            <a:r>
              <a:rPr lang="pt-BR" dirty="0"/>
              <a:t>Os sistemas ERP requerem procedimentos de ajustes;</a:t>
            </a:r>
          </a:p>
          <a:p>
            <a:pPr marL="0" indent="0">
              <a:buNone/>
            </a:pPr>
            <a:endParaRPr lang="pt-BR" dirty="0"/>
          </a:p>
          <a:p>
            <a:pPr marL="0" indent="0" algn="r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79E0E40-1567-4E08-9FF6-1AEB611E92E6}"/>
              </a:ext>
            </a:extLst>
          </p:cNvPr>
          <p:cNvSpPr/>
          <p:nvPr/>
        </p:nvSpPr>
        <p:spPr>
          <a:xfrm>
            <a:off x="9424438" y="5691698"/>
            <a:ext cx="1608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(SOUZA, 2000).</a:t>
            </a:r>
          </a:p>
        </p:txBody>
      </p:sp>
    </p:spTree>
    <p:extLst>
      <p:ext uri="{BB962C8B-B14F-4D97-AF65-F5344CB8AC3E}">
        <p14:creationId xmlns:p14="http://schemas.microsoft.com/office/powerpoint/2010/main" val="13438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A6100-D3AB-4D96-BA4B-EE3EAF91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Ciclo de vida de sistemas ERP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67FC52-5CA3-44CE-9380-7B130C7FB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5625"/>
            <a:ext cx="10515600" cy="2671482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1- Decisão e Seleção</a:t>
            </a:r>
            <a:r>
              <a:rPr lang="pt-BR" dirty="0"/>
              <a:t>: - tipo “fazer ou comprar”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                                         - a empresa deve selecionar o seu fornecedor analisando a compatibilidade das atividades da empresa com as funcionalidades oferecidas pela ferramenta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A84598-F3A7-4C0A-886C-9C9615CADE22}"/>
              </a:ext>
            </a:extLst>
          </p:cNvPr>
          <p:cNvSpPr/>
          <p:nvPr/>
        </p:nvSpPr>
        <p:spPr>
          <a:xfrm>
            <a:off x="8871573" y="2635625"/>
            <a:ext cx="2319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</a:rPr>
              <a:t>(SOUZA, 2000). 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6E88A11-C4D2-4E50-971A-270532C65F91}"/>
              </a:ext>
            </a:extLst>
          </p:cNvPr>
          <p:cNvSpPr/>
          <p:nvPr/>
        </p:nvSpPr>
        <p:spPr>
          <a:xfrm>
            <a:off x="8119380" y="4699975"/>
            <a:ext cx="307205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(SILVA; VIEIRA, 2019).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15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1287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do Office</vt:lpstr>
      <vt:lpstr>Vantagens e desvantagens do sistema ERP- Enterprise Resource Planning</vt:lpstr>
      <vt:lpstr>Introdução</vt:lpstr>
      <vt:lpstr>Conceito de Sistemas Enterprise Resource Planning (ERP) </vt:lpstr>
      <vt:lpstr>Evolução do Sistema ERP</vt:lpstr>
      <vt:lpstr>Evolução do Sistema ERP</vt:lpstr>
      <vt:lpstr>Evolução do Sistema ERP</vt:lpstr>
      <vt:lpstr>Evolução do Sistema ERP</vt:lpstr>
      <vt:lpstr>Características dos Sistemas ERP</vt:lpstr>
      <vt:lpstr>Ciclo de vida de sistemas ERP</vt:lpstr>
      <vt:lpstr>Ciclo de vida de sistemas ERP</vt:lpstr>
      <vt:lpstr>Ciclo de vida de sistemas ERP</vt:lpstr>
      <vt:lpstr>Vantagens dos Sistemas ERP</vt:lpstr>
      <vt:lpstr>Desvantagens dos Sistemas ERP</vt:lpstr>
      <vt:lpstr>Considerações Finais </vt:lpstr>
      <vt:lpstr>Referências </vt:lpstr>
      <vt:lpstr>Referências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Vantagens e desvantagens do sistema ERP- Enterprise Resource Planning</dc:title>
  <dc:creator>Samsung Book</dc:creator>
  <cp:lastModifiedBy>Samsung Book</cp:lastModifiedBy>
  <cp:revision>51</cp:revision>
  <dcterms:created xsi:type="dcterms:W3CDTF">2024-05-31T07:00:39Z</dcterms:created>
  <dcterms:modified xsi:type="dcterms:W3CDTF">2024-06-01T04:20:32Z</dcterms:modified>
</cp:coreProperties>
</file>