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09BE86E0-D737-4CBC-A299-AB220AEA0201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4384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10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661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10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68580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01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331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474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42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3137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5993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9275B2B-1740-478B-AF40-060B44081FC5}" type="datetimeFigureOut">
              <a:rPr lang="pt-BR" smtClean="0"/>
              <a:t>19/03/2024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1768DBC-199D-473C-9069-2AF89FBC9655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16937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0A0E9-81A7-411C-A929-61F4E2CF21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2º trabalho raciocínio lógico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D2FA7A-B0A7-4167-8F20-DC57C036E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690988"/>
          </a:xfrm>
        </p:spPr>
        <p:txBody>
          <a:bodyPr>
            <a:normAutofit fontScale="700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Passo a passo de como por um carro em movimento.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Equipe: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Alexander Costa Brasiliano Silva, André Luís Souza Trindade Rocha, Luiz Miguel Lyra da Costa e Washington Jesus dos Santos.</a:t>
            </a:r>
          </a:p>
        </p:txBody>
      </p:sp>
    </p:spTree>
    <p:extLst>
      <p:ext uri="{BB962C8B-B14F-4D97-AF65-F5344CB8AC3E}">
        <p14:creationId xmlns:p14="http://schemas.microsoft.com/office/powerpoint/2010/main" val="3622368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luxograma: Processo 15">
            <a:extLst>
              <a:ext uri="{FF2B5EF4-FFF2-40B4-BE49-F238E27FC236}">
                <a16:creationId xmlns:a16="http://schemas.microsoft.com/office/drawing/2014/main" id="{A3FE6DBA-326E-43F4-87C1-7E69DB8F4D73}"/>
              </a:ext>
            </a:extLst>
          </p:cNvPr>
          <p:cNvSpPr/>
          <p:nvPr/>
        </p:nvSpPr>
        <p:spPr>
          <a:xfrm>
            <a:off x="8618456" y="524042"/>
            <a:ext cx="3220384" cy="3492744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Fluxograma: Processo 14">
            <a:extLst>
              <a:ext uri="{FF2B5EF4-FFF2-40B4-BE49-F238E27FC236}">
                <a16:creationId xmlns:a16="http://schemas.microsoft.com/office/drawing/2014/main" id="{87AD3E5A-35B1-434F-9961-04BD0FAE1DC9}"/>
              </a:ext>
            </a:extLst>
          </p:cNvPr>
          <p:cNvSpPr/>
          <p:nvPr/>
        </p:nvSpPr>
        <p:spPr>
          <a:xfrm>
            <a:off x="5076595" y="3560577"/>
            <a:ext cx="2710752" cy="2925008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4A9F5B88-8C57-4A6F-8D56-42802CBB085A}"/>
              </a:ext>
            </a:extLst>
          </p:cNvPr>
          <p:cNvSpPr/>
          <p:nvPr/>
        </p:nvSpPr>
        <p:spPr>
          <a:xfrm>
            <a:off x="1229048" y="1285057"/>
            <a:ext cx="3220384" cy="2930408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B387C6-4C9A-4085-823E-AC198D5F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275253"/>
            <a:ext cx="9601200" cy="928396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Passo 1:</a:t>
            </a:r>
          </a:p>
        </p:txBody>
      </p:sp>
      <p:pic>
        <p:nvPicPr>
          <p:cNvPr id="1030" name="Picture 6" descr="https://www.wikihow.com/images/thumb/1/17/Drive-Manual-Step-1-Version-8.jpg/v4-728px-Drive-Manual-Step-1-Version-8.jpg">
            <a:extLst>
              <a:ext uri="{FF2B5EF4-FFF2-40B4-BE49-F238E27FC236}">
                <a16:creationId xmlns:a16="http://schemas.microsoft.com/office/drawing/2014/main" id="{5878F42D-051D-45B5-95A6-4AF613888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6427" y="616663"/>
            <a:ext cx="3024443" cy="224728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A7C91E8-31C4-494E-9B12-5A5187332489}"/>
              </a:ext>
            </a:extLst>
          </p:cNvPr>
          <p:cNvSpPr txBox="1"/>
          <p:nvPr/>
        </p:nvSpPr>
        <p:spPr>
          <a:xfrm>
            <a:off x="1248480" y="3525249"/>
            <a:ext cx="3082091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pt-BR" b="1" dirty="0"/>
              <a:t>1. Verificar o estado e condições do carro.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A559EE-C4C9-4988-BE4B-8386BCC4431B}"/>
              </a:ext>
            </a:extLst>
          </p:cNvPr>
          <p:cNvSpPr txBox="1"/>
          <p:nvPr/>
        </p:nvSpPr>
        <p:spPr>
          <a:xfrm>
            <a:off x="5100553" y="5562255"/>
            <a:ext cx="260513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2. Ajustar a posição e verificar a segurança de todos do veiculo.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AC59050-2CDF-48CF-AB08-01594AF857D6}"/>
              </a:ext>
            </a:extLst>
          </p:cNvPr>
          <p:cNvSpPr txBox="1"/>
          <p:nvPr/>
        </p:nvSpPr>
        <p:spPr>
          <a:xfrm>
            <a:off x="8618456" y="2828835"/>
            <a:ext cx="3173977" cy="120032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3. Checkup geral de ajustes de segurança e conforto, painéis e instrumentos e funcionalidades.</a:t>
            </a:r>
          </a:p>
        </p:txBody>
      </p:sp>
      <p:pic>
        <p:nvPicPr>
          <p:cNvPr id="1028" name="Picture 4" descr="https://www.wikihow.com/images/thumb/b/b4/Drive-Manual-Step-1-Version-6.jpg/v4-728px-Drive-Manual-Step-1-Version-6.jpg">
            <a:extLst>
              <a:ext uri="{FF2B5EF4-FFF2-40B4-BE49-F238E27FC236}">
                <a16:creationId xmlns:a16="http://schemas.microsoft.com/office/drawing/2014/main" id="{039EA386-55C2-41F8-9AFD-20391B786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600" y="1344615"/>
            <a:ext cx="3091280" cy="2162834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</a:ln>
          <a:effectLst/>
        </p:spPr>
      </p:pic>
      <p:pic>
        <p:nvPicPr>
          <p:cNvPr id="1026" name="Picture 2" descr="https://www.wikihow.com/images/thumb/d/da/Drive-Manual-Step-3-Version-5.jpg/v4-728px-Drive-Manual-Step-3-Version-5.jpg">
            <a:extLst>
              <a:ext uri="{FF2B5EF4-FFF2-40B4-BE49-F238E27FC236}">
                <a16:creationId xmlns:a16="http://schemas.microsoft.com/office/drawing/2014/main" id="{BB44DD2C-4444-49BA-A86E-207950DE1C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407" y="3621799"/>
            <a:ext cx="2605129" cy="195384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Seta: Dobrada 26">
            <a:extLst>
              <a:ext uri="{FF2B5EF4-FFF2-40B4-BE49-F238E27FC236}">
                <a16:creationId xmlns:a16="http://schemas.microsoft.com/office/drawing/2014/main" id="{A75BF8D8-3472-4187-8782-08BD8B50381F}"/>
              </a:ext>
            </a:extLst>
          </p:cNvPr>
          <p:cNvSpPr/>
          <p:nvPr/>
        </p:nvSpPr>
        <p:spPr>
          <a:xfrm>
            <a:off x="6096000" y="1427585"/>
            <a:ext cx="1760971" cy="1565952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3" name="Seta: Dobrada 32">
            <a:extLst>
              <a:ext uri="{FF2B5EF4-FFF2-40B4-BE49-F238E27FC236}">
                <a16:creationId xmlns:a16="http://schemas.microsoft.com/office/drawing/2014/main" id="{65AD5798-69E9-4A10-BB05-DCFBF20ADC5A}"/>
              </a:ext>
            </a:extLst>
          </p:cNvPr>
          <p:cNvSpPr/>
          <p:nvPr/>
        </p:nvSpPr>
        <p:spPr>
          <a:xfrm flipV="1">
            <a:off x="2597019" y="4668415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5" name="Seta: Dobrada 34">
            <a:extLst>
              <a:ext uri="{FF2B5EF4-FFF2-40B4-BE49-F238E27FC236}">
                <a16:creationId xmlns:a16="http://schemas.microsoft.com/office/drawing/2014/main" id="{C4258CF8-ABED-461F-A00A-3A22B60C9E1D}"/>
              </a:ext>
            </a:extLst>
          </p:cNvPr>
          <p:cNvSpPr/>
          <p:nvPr/>
        </p:nvSpPr>
        <p:spPr>
          <a:xfrm flipV="1">
            <a:off x="9853128" y="4489128"/>
            <a:ext cx="1620414" cy="1625531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4338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207C6FA7-AB56-4183-8326-57A5AA8381C1}"/>
              </a:ext>
            </a:extLst>
          </p:cNvPr>
          <p:cNvSpPr/>
          <p:nvPr/>
        </p:nvSpPr>
        <p:spPr>
          <a:xfrm>
            <a:off x="8516233" y="2862541"/>
            <a:ext cx="3503671" cy="3413215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66036EE9-E596-4E09-B287-C0DC66226D57}"/>
              </a:ext>
            </a:extLst>
          </p:cNvPr>
          <p:cNvSpPr/>
          <p:nvPr/>
        </p:nvSpPr>
        <p:spPr>
          <a:xfrm>
            <a:off x="4725871" y="828711"/>
            <a:ext cx="3220384" cy="3283149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https://www.wikihow.com/images/thumb/b/b4/Drive-Manual-Step-5-Version-5.jpg/v4-728px-Drive-Manual-Step-5-Version-5.jpg">
            <a:extLst>
              <a:ext uri="{FF2B5EF4-FFF2-40B4-BE49-F238E27FC236}">
                <a16:creationId xmlns:a16="http://schemas.microsoft.com/office/drawing/2014/main" id="{14719493-F913-4FD4-AA98-B3209763B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71" y="928811"/>
            <a:ext cx="3012960" cy="2259720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www.wikihow.com/images/thumb/1/16/Drive-Manual-Step-8-Version-5.jpg/v4-728px-Drive-Manual-Step-8-Version-5.jpg">
            <a:extLst>
              <a:ext uri="{FF2B5EF4-FFF2-40B4-BE49-F238E27FC236}">
                <a16:creationId xmlns:a16="http://schemas.microsoft.com/office/drawing/2014/main" id="{039BFEFE-4C38-4E3E-B41C-5D5AD1CC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934" y="2975360"/>
            <a:ext cx="3326270" cy="2494703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DED5EDD-0854-4434-B2F4-A9DCE8A3F47A}"/>
              </a:ext>
            </a:extLst>
          </p:cNvPr>
          <p:cNvSpPr txBox="1"/>
          <p:nvPr/>
        </p:nvSpPr>
        <p:spPr>
          <a:xfrm>
            <a:off x="1315617" y="159370"/>
            <a:ext cx="53744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Passo 2: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84420ED5-3D65-4A7C-9DFA-FEE09911A65B}"/>
              </a:ext>
            </a:extLst>
          </p:cNvPr>
          <p:cNvSpPr/>
          <p:nvPr/>
        </p:nvSpPr>
        <p:spPr>
          <a:xfrm>
            <a:off x="1087418" y="3277725"/>
            <a:ext cx="3220384" cy="3413215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https://www.wikihow.com/images/thumb/8/84/Drive-Manual-Step-6-Version-5.jpg/v4-728px-Drive-Manual-Step-6-Version-5.jpg">
            <a:extLst>
              <a:ext uri="{FF2B5EF4-FFF2-40B4-BE49-F238E27FC236}">
                <a16:creationId xmlns:a16="http://schemas.microsoft.com/office/drawing/2014/main" id="{7B2D8DCF-0FF8-4532-BE03-2E1D36F1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86" y="3356831"/>
            <a:ext cx="3050249" cy="2060098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eta: Dobrada 22">
            <a:extLst>
              <a:ext uri="{FF2B5EF4-FFF2-40B4-BE49-F238E27FC236}">
                <a16:creationId xmlns:a16="http://schemas.microsoft.com/office/drawing/2014/main" id="{DF0DA77E-F587-4A5B-A55B-278895FF015A}"/>
              </a:ext>
            </a:extLst>
          </p:cNvPr>
          <p:cNvSpPr/>
          <p:nvPr/>
        </p:nvSpPr>
        <p:spPr>
          <a:xfrm>
            <a:off x="2414183" y="1681273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5" name="Seta: Dobrada 24">
            <a:extLst>
              <a:ext uri="{FF2B5EF4-FFF2-40B4-BE49-F238E27FC236}">
                <a16:creationId xmlns:a16="http://schemas.microsoft.com/office/drawing/2014/main" id="{CB6AD62A-CCB0-43C8-B292-DBB276E4E643}"/>
              </a:ext>
            </a:extLst>
          </p:cNvPr>
          <p:cNvSpPr/>
          <p:nvPr/>
        </p:nvSpPr>
        <p:spPr>
          <a:xfrm flipV="1">
            <a:off x="6049690" y="4353939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F5FE4E97-E491-4A74-91A9-85465FD01D64}"/>
              </a:ext>
            </a:extLst>
          </p:cNvPr>
          <p:cNvSpPr/>
          <p:nvPr/>
        </p:nvSpPr>
        <p:spPr>
          <a:xfrm>
            <a:off x="10025916" y="1335548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1ACD5DA-92C4-4661-B36F-4C08FB670A86}"/>
              </a:ext>
            </a:extLst>
          </p:cNvPr>
          <p:cNvSpPr txBox="1"/>
          <p:nvPr/>
        </p:nvSpPr>
        <p:spPr>
          <a:xfrm>
            <a:off x="1172486" y="5457544"/>
            <a:ext cx="3050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4. Coloque a chave na ignição. Gire a chave com pé na embreagem. Veja as luzes do painel.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B1B26C-4D43-4593-A9F9-047A411AF74D}"/>
              </a:ext>
            </a:extLst>
          </p:cNvPr>
          <p:cNvSpPr txBox="1"/>
          <p:nvPr/>
        </p:nvSpPr>
        <p:spPr>
          <a:xfrm>
            <a:off x="4740167" y="3188531"/>
            <a:ext cx="3012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5. Verificar Neutro, após confirmado, pisar na embreagem e ligar o motor.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62CC2F8-10A8-429D-BBBC-61CC902CAC04}"/>
              </a:ext>
            </a:extLst>
          </p:cNvPr>
          <p:cNvSpPr txBox="1"/>
          <p:nvPr/>
        </p:nvSpPr>
        <p:spPr>
          <a:xfrm>
            <a:off x="8604934" y="5582881"/>
            <a:ext cx="3326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6. Coloque então o carro na 1ª Marcha.</a:t>
            </a:r>
          </a:p>
        </p:txBody>
      </p:sp>
    </p:spTree>
    <p:extLst>
      <p:ext uri="{BB962C8B-B14F-4D97-AF65-F5344CB8AC3E}">
        <p14:creationId xmlns:p14="http://schemas.microsoft.com/office/powerpoint/2010/main" val="402698878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3BADADF4-18B1-4FEF-AEDF-73AB0ED0DB0C}"/>
              </a:ext>
            </a:extLst>
          </p:cNvPr>
          <p:cNvSpPr/>
          <p:nvPr/>
        </p:nvSpPr>
        <p:spPr>
          <a:xfrm>
            <a:off x="8471362" y="691678"/>
            <a:ext cx="3503671" cy="3274370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8592DC5B-3B3B-4268-9D70-682B4B49AAB8}"/>
              </a:ext>
            </a:extLst>
          </p:cNvPr>
          <p:cNvSpPr/>
          <p:nvPr/>
        </p:nvSpPr>
        <p:spPr>
          <a:xfrm>
            <a:off x="4557473" y="2967441"/>
            <a:ext cx="3503671" cy="3750415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90905384-4C1C-47C2-8B8B-6F450719CF73}"/>
              </a:ext>
            </a:extLst>
          </p:cNvPr>
          <p:cNvSpPr/>
          <p:nvPr/>
        </p:nvSpPr>
        <p:spPr>
          <a:xfrm>
            <a:off x="898083" y="1031714"/>
            <a:ext cx="3503671" cy="3404048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https://www.wikihow.com/images/thumb/9/9b/Drive-Manual-Step-9-Version-5.jpg/v4-728px-Drive-Manual-Step-9-Version-5.jpg">
            <a:extLst>
              <a:ext uri="{FF2B5EF4-FFF2-40B4-BE49-F238E27FC236}">
                <a16:creationId xmlns:a16="http://schemas.microsoft.com/office/drawing/2014/main" id="{16E0FB1E-D2B9-4FBD-A858-E298D9501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28" y="1138335"/>
            <a:ext cx="3296979" cy="2290816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wikihow.com/images/thumb/5/55/Drive-Manual-Step-10-Version-5.jpg/v4-728px-Drive-Manual-Step-10-Version-5.jpg">
            <a:extLst>
              <a:ext uri="{FF2B5EF4-FFF2-40B4-BE49-F238E27FC236}">
                <a16:creationId xmlns:a16="http://schemas.microsoft.com/office/drawing/2014/main" id="{868EDDB1-5D54-4ECD-88EE-C95D3091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153" y="3020351"/>
            <a:ext cx="3346307" cy="25097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wikihow.com/images/thumb/1/1b/Drive-Manual-Step-11-Version-5.jpg/v4-728px-Drive-Manual-Step-11-Version-5.jpg">
            <a:extLst>
              <a:ext uri="{FF2B5EF4-FFF2-40B4-BE49-F238E27FC236}">
                <a16:creationId xmlns:a16="http://schemas.microsoft.com/office/drawing/2014/main" id="{4B518717-8E38-4D81-9501-A443CFCCC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864" y="803645"/>
            <a:ext cx="3346666" cy="24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5B4B076-220B-49CF-862A-CBE6AA10E813}"/>
              </a:ext>
            </a:extLst>
          </p:cNvPr>
          <p:cNvSpPr txBox="1"/>
          <p:nvPr/>
        </p:nvSpPr>
        <p:spPr>
          <a:xfrm>
            <a:off x="1391111" y="140145"/>
            <a:ext cx="3454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Passo 3:</a:t>
            </a:r>
          </a:p>
        </p:txBody>
      </p:sp>
      <p:sp>
        <p:nvSpPr>
          <p:cNvPr id="26" name="Seta: Dobrada 25">
            <a:extLst>
              <a:ext uri="{FF2B5EF4-FFF2-40B4-BE49-F238E27FC236}">
                <a16:creationId xmlns:a16="http://schemas.microsoft.com/office/drawing/2014/main" id="{ED6592CE-1F4F-416C-8ABF-A37D235BE512}"/>
              </a:ext>
            </a:extLst>
          </p:cNvPr>
          <p:cNvSpPr/>
          <p:nvPr/>
        </p:nvSpPr>
        <p:spPr>
          <a:xfrm flipV="1">
            <a:off x="2329475" y="4550445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7" name="Seta: Dobrada 26">
            <a:extLst>
              <a:ext uri="{FF2B5EF4-FFF2-40B4-BE49-F238E27FC236}">
                <a16:creationId xmlns:a16="http://schemas.microsoft.com/office/drawing/2014/main" id="{D585113B-451F-4E4B-BBF1-60C15620EFA8}"/>
              </a:ext>
            </a:extLst>
          </p:cNvPr>
          <p:cNvSpPr/>
          <p:nvPr/>
        </p:nvSpPr>
        <p:spPr>
          <a:xfrm>
            <a:off x="5902887" y="1283023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8" name="Seta: Dobrada 27">
            <a:extLst>
              <a:ext uri="{FF2B5EF4-FFF2-40B4-BE49-F238E27FC236}">
                <a16:creationId xmlns:a16="http://schemas.microsoft.com/office/drawing/2014/main" id="{BFAD88B6-3E0C-485E-9BF2-E25AB38DD640}"/>
              </a:ext>
            </a:extLst>
          </p:cNvPr>
          <p:cNvSpPr/>
          <p:nvPr/>
        </p:nvSpPr>
        <p:spPr>
          <a:xfrm flipV="1">
            <a:off x="9699171" y="4580164"/>
            <a:ext cx="1511559" cy="1446245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2F10A98-C526-4C04-AC4E-55298B972DE5}"/>
              </a:ext>
            </a:extLst>
          </p:cNvPr>
          <p:cNvSpPr txBox="1"/>
          <p:nvPr/>
        </p:nvSpPr>
        <p:spPr>
          <a:xfrm>
            <a:off x="1001428" y="3512432"/>
            <a:ext cx="329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7. Solta freio de mão. Solta gradualmente o pedal da embreagem.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902202-D460-4F70-BD4B-11B6627EAD50}"/>
              </a:ext>
            </a:extLst>
          </p:cNvPr>
          <p:cNvSpPr txBox="1"/>
          <p:nvPr/>
        </p:nvSpPr>
        <p:spPr>
          <a:xfrm>
            <a:off x="4619906" y="5523804"/>
            <a:ext cx="3346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8. Após soltar gradativamente o pedal da embreagem, irá apertar o pedal do acelerador aos poucos.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6BD26B00-CEC5-4476-8A8E-35F538AF0DC6}"/>
              </a:ext>
            </a:extLst>
          </p:cNvPr>
          <p:cNvSpPr txBox="1"/>
          <p:nvPr/>
        </p:nvSpPr>
        <p:spPr>
          <a:xfrm>
            <a:off x="8549864" y="3236721"/>
            <a:ext cx="334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9. O motorista irá sentir o carro saindo/movendo aos poucos.</a:t>
            </a:r>
          </a:p>
        </p:txBody>
      </p:sp>
    </p:spTree>
    <p:extLst>
      <p:ext uri="{BB962C8B-B14F-4D97-AF65-F5344CB8AC3E}">
        <p14:creationId xmlns:p14="http://schemas.microsoft.com/office/powerpoint/2010/main" val="199543503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uxograma: Processo 9">
            <a:extLst>
              <a:ext uri="{FF2B5EF4-FFF2-40B4-BE49-F238E27FC236}">
                <a16:creationId xmlns:a16="http://schemas.microsoft.com/office/drawing/2014/main" id="{E394FCF8-CDD4-465D-AF7B-DBE97AAA297C}"/>
              </a:ext>
            </a:extLst>
          </p:cNvPr>
          <p:cNvSpPr/>
          <p:nvPr/>
        </p:nvSpPr>
        <p:spPr>
          <a:xfrm>
            <a:off x="7919702" y="3153152"/>
            <a:ext cx="3911181" cy="3520506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4" name="Picture 8" descr="https://www.wikihow.com/images/thumb/8/8f/Drive-Manual-Step-15-Version-5.jpg/v4-728px-Drive-Manual-Step-15-Version-5.jpg">
            <a:extLst>
              <a:ext uri="{FF2B5EF4-FFF2-40B4-BE49-F238E27FC236}">
                <a16:creationId xmlns:a16="http://schemas.microsoft.com/office/drawing/2014/main" id="{B1CB5DE0-29F0-473C-AE42-1F746E71C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560" y="3267170"/>
            <a:ext cx="3469252" cy="19063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9A6C5ED-B03A-4E25-85FD-1043CA3AB6FE}"/>
              </a:ext>
            </a:extLst>
          </p:cNvPr>
          <p:cNvSpPr/>
          <p:nvPr/>
        </p:nvSpPr>
        <p:spPr>
          <a:xfrm>
            <a:off x="10319657" y="1382435"/>
            <a:ext cx="1763486" cy="14462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  <p:sp>
        <p:nvSpPr>
          <p:cNvPr id="9" name="Fluxograma: Processo 8">
            <a:extLst>
              <a:ext uri="{FF2B5EF4-FFF2-40B4-BE49-F238E27FC236}">
                <a16:creationId xmlns:a16="http://schemas.microsoft.com/office/drawing/2014/main" id="{D924D6AF-AEAF-47AB-85AA-C0502C9508CB}"/>
              </a:ext>
            </a:extLst>
          </p:cNvPr>
          <p:cNvSpPr/>
          <p:nvPr/>
        </p:nvSpPr>
        <p:spPr>
          <a:xfrm>
            <a:off x="4785596" y="186909"/>
            <a:ext cx="4163455" cy="3520506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2" name="Picture 6" descr="https://www.wikihow.com/images/thumb/f/f7/Drive-Manual-Step-14-Version-5.jpg/v4-728px-Drive-Manual-Step-14-Version-5.jpg">
            <a:extLst>
              <a:ext uri="{FF2B5EF4-FFF2-40B4-BE49-F238E27FC236}">
                <a16:creationId xmlns:a16="http://schemas.microsoft.com/office/drawing/2014/main" id="{9B15A54D-EAEB-4DE2-92BE-069728514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475" y="282883"/>
            <a:ext cx="3873958" cy="19768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045387B-D595-4879-88E5-E902BC6C685F}"/>
              </a:ext>
            </a:extLst>
          </p:cNvPr>
          <p:cNvSpPr txBox="1"/>
          <p:nvPr/>
        </p:nvSpPr>
        <p:spPr>
          <a:xfrm>
            <a:off x="1399979" y="107636"/>
            <a:ext cx="3641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Passo 4: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5C4085F7-CA2C-4B79-8254-467F075158A4}"/>
              </a:ext>
            </a:extLst>
          </p:cNvPr>
          <p:cNvSpPr/>
          <p:nvPr/>
        </p:nvSpPr>
        <p:spPr>
          <a:xfrm>
            <a:off x="898081" y="837258"/>
            <a:ext cx="2378913" cy="3129550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98" name="Picture 2" descr="https://www.wikihow.com/images/thumb/5/57/Drive-Manual-Step-12-Version-5.jpg/v4-728px-Drive-Manual-Step-12-Version-5.jpg">
            <a:extLst>
              <a:ext uri="{FF2B5EF4-FFF2-40B4-BE49-F238E27FC236}">
                <a16:creationId xmlns:a16="http://schemas.microsoft.com/office/drawing/2014/main" id="{8AE27FBB-01B9-48A4-9CB4-CBFD8DFB4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959" y="947057"/>
            <a:ext cx="2195780" cy="1749490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luxograma: Processo 7">
            <a:extLst>
              <a:ext uri="{FF2B5EF4-FFF2-40B4-BE49-F238E27FC236}">
                <a16:creationId xmlns:a16="http://schemas.microsoft.com/office/drawing/2014/main" id="{E4808CC8-144F-4508-89DD-1AAEEFC81B7F}"/>
              </a:ext>
            </a:extLst>
          </p:cNvPr>
          <p:cNvSpPr/>
          <p:nvPr/>
        </p:nvSpPr>
        <p:spPr>
          <a:xfrm>
            <a:off x="3382741" y="3811702"/>
            <a:ext cx="2626568" cy="2859389"/>
          </a:xfrm>
          <a:prstGeom prst="flowChartProcess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100" name="Picture 4" descr="https://www.wikihow.com/images/thumb/f/f2/Drive-Manual-Step-13-Version-5.jpg/v4-728px-Drive-Manual-Step-13-Version-5.jpg">
            <a:extLst>
              <a:ext uri="{FF2B5EF4-FFF2-40B4-BE49-F238E27FC236}">
                <a16:creationId xmlns:a16="http://schemas.microsoft.com/office/drawing/2014/main" id="{7C9610F8-41FF-403E-9633-161C779D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5917" y="3874754"/>
            <a:ext cx="2421296" cy="16611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eta: Dobrada 13">
            <a:extLst>
              <a:ext uri="{FF2B5EF4-FFF2-40B4-BE49-F238E27FC236}">
                <a16:creationId xmlns:a16="http://schemas.microsoft.com/office/drawing/2014/main" id="{2F3DB50A-C17B-45C8-B039-7FB695A31CB9}"/>
              </a:ext>
            </a:extLst>
          </p:cNvPr>
          <p:cNvSpPr/>
          <p:nvPr/>
        </p:nvSpPr>
        <p:spPr>
          <a:xfrm flipV="1">
            <a:off x="2031216" y="4108094"/>
            <a:ext cx="1013917" cy="1009164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Seta: Dobrada 14">
            <a:extLst>
              <a:ext uri="{FF2B5EF4-FFF2-40B4-BE49-F238E27FC236}">
                <a16:creationId xmlns:a16="http://schemas.microsoft.com/office/drawing/2014/main" id="{425D30FB-F78F-4DC9-959B-A751A23901B6}"/>
              </a:ext>
            </a:extLst>
          </p:cNvPr>
          <p:cNvSpPr/>
          <p:nvPr/>
        </p:nvSpPr>
        <p:spPr>
          <a:xfrm>
            <a:off x="3576453" y="2165684"/>
            <a:ext cx="1188052" cy="1246310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Seta: Dobrada 15">
            <a:extLst>
              <a:ext uri="{FF2B5EF4-FFF2-40B4-BE49-F238E27FC236}">
                <a16:creationId xmlns:a16="http://schemas.microsoft.com/office/drawing/2014/main" id="{733B2CA1-9662-4369-9F9D-7C637FB9B9C3}"/>
              </a:ext>
            </a:extLst>
          </p:cNvPr>
          <p:cNvSpPr/>
          <p:nvPr/>
        </p:nvSpPr>
        <p:spPr>
          <a:xfrm flipV="1">
            <a:off x="6346917" y="4104205"/>
            <a:ext cx="1356829" cy="1366557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7" name="Seta: Dobrada 16">
            <a:extLst>
              <a:ext uri="{FF2B5EF4-FFF2-40B4-BE49-F238E27FC236}">
                <a16:creationId xmlns:a16="http://schemas.microsoft.com/office/drawing/2014/main" id="{4F962F6C-C4BE-41EA-9677-EF5F9ED79562}"/>
              </a:ext>
            </a:extLst>
          </p:cNvPr>
          <p:cNvSpPr/>
          <p:nvPr/>
        </p:nvSpPr>
        <p:spPr>
          <a:xfrm>
            <a:off x="9201311" y="1882686"/>
            <a:ext cx="1042890" cy="945994"/>
          </a:xfrm>
          <a:prstGeom prst="ben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1E3F5B-3CBD-4C70-BE18-91FF7886037B}"/>
              </a:ext>
            </a:extLst>
          </p:cNvPr>
          <p:cNvSpPr txBox="1"/>
          <p:nvPr/>
        </p:nvSpPr>
        <p:spPr>
          <a:xfrm>
            <a:off x="10571917" y="1642679"/>
            <a:ext cx="1258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/>
              <a:t>Fim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C28233-C600-4403-B07A-2F623D7E195D}"/>
              </a:ext>
            </a:extLst>
          </p:cNvPr>
          <p:cNvSpPr txBox="1"/>
          <p:nvPr/>
        </p:nvSpPr>
        <p:spPr>
          <a:xfrm>
            <a:off x="985959" y="2766479"/>
            <a:ext cx="2172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10. Caso dê procedimento na sequência do movimento.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A420F7-9DEE-41A7-BD74-94A0147AD599}"/>
              </a:ext>
            </a:extLst>
          </p:cNvPr>
          <p:cNvSpPr txBox="1"/>
          <p:nvPr/>
        </p:nvSpPr>
        <p:spPr>
          <a:xfrm>
            <a:off x="3403821" y="5470762"/>
            <a:ext cx="2421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11. Irá repetir o processo de pisar na embreagem passando para próxima marcha.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4D6B417-CC6D-45AC-AA8A-B4957797B83A}"/>
              </a:ext>
            </a:extLst>
          </p:cNvPr>
          <p:cNvSpPr txBox="1"/>
          <p:nvPr/>
        </p:nvSpPr>
        <p:spPr>
          <a:xfrm>
            <a:off x="4870252" y="2243508"/>
            <a:ext cx="391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12. Caso haja necessidade de frenagem, o condutor deverá reduzir a marcha no mesmo procedimento de pisar no pedal da embreagem.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79DAEC1-782C-4652-A8E3-CF820B644C27}"/>
              </a:ext>
            </a:extLst>
          </p:cNvPr>
          <p:cNvSpPr txBox="1"/>
          <p:nvPr/>
        </p:nvSpPr>
        <p:spPr>
          <a:xfrm>
            <a:off x="8103894" y="5215321"/>
            <a:ext cx="34692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13. Pisando no freio gradativamente até parar o carro, não esquecendo de pisar na embreagem após toda parada evitando o carro “morrer.”</a:t>
            </a:r>
          </a:p>
        </p:txBody>
      </p:sp>
    </p:spTree>
    <p:extLst>
      <p:ext uri="{BB962C8B-B14F-4D97-AF65-F5344CB8AC3E}">
        <p14:creationId xmlns:p14="http://schemas.microsoft.com/office/powerpoint/2010/main" val="331806832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aixa de Opções: Inclinada para Baixo 2">
            <a:extLst>
              <a:ext uri="{FF2B5EF4-FFF2-40B4-BE49-F238E27FC236}">
                <a16:creationId xmlns:a16="http://schemas.microsoft.com/office/drawing/2014/main" id="{B17CAD6D-606E-4456-B7F9-3F7E8851DAD0}"/>
              </a:ext>
            </a:extLst>
          </p:cNvPr>
          <p:cNvSpPr/>
          <p:nvPr/>
        </p:nvSpPr>
        <p:spPr>
          <a:xfrm>
            <a:off x="2068286" y="1996753"/>
            <a:ext cx="8335347" cy="2351314"/>
          </a:xfrm>
          <a:prstGeom prst="ribbo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AC7A2B-7E3D-4EE4-8405-3BC9D95B39AF}"/>
              </a:ext>
            </a:extLst>
          </p:cNvPr>
          <p:cNvSpPr txBox="1"/>
          <p:nvPr/>
        </p:nvSpPr>
        <p:spPr>
          <a:xfrm>
            <a:off x="2547257" y="2761861"/>
            <a:ext cx="757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/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324152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rtar">
  <a:themeElements>
    <a:clrScheme name="Laranja Amarelo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ortar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rtar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141</TotalTime>
  <Words>267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Cortar</vt:lpstr>
      <vt:lpstr>2º trabalho raciocínio lógico</vt:lpstr>
      <vt:lpstr>Passo 1: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2º trabalho raciocínio lógico</dc:title>
  <dc:creator>Windows 11</dc:creator>
  <cp:lastModifiedBy>Windows 11</cp:lastModifiedBy>
  <cp:revision>17</cp:revision>
  <dcterms:created xsi:type="dcterms:W3CDTF">2024-03-19T12:48:46Z</dcterms:created>
  <dcterms:modified xsi:type="dcterms:W3CDTF">2024-03-19T15:10:00Z</dcterms:modified>
</cp:coreProperties>
</file>