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tobesure.pythonanywhere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tobesure.pythonanywher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0FB0C-703C-4A01-8641-0A9F4A12B94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EC8455B-8020-4B67-B8BD-1847C6626097}">
      <dgm:prSet phldrT="[Text]"/>
      <dgm:spPr/>
      <dgm:t>
        <a:bodyPr/>
        <a:lstStyle/>
        <a:p>
          <a:r>
            <a:rPr lang="en-US" noProof="0" dirty="0" smtClean="0"/>
            <a:t>generate: </a:t>
          </a:r>
          <a:r>
            <a:rPr lang="en-US" b="1" noProof="0" dirty="0" smtClean="0"/>
            <a:t>relevance score</a:t>
          </a:r>
          <a:endParaRPr lang="en-US" b="1" noProof="0" dirty="0"/>
        </a:p>
      </dgm:t>
    </dgm:pt>
    <dgm:pt modelId="{12045220-38F1-4ECC-9485-C6B1857A67D0}" type="parTrans" cxnId="{AC57F984-BC94-4AA5-97FC-8B14AB1D8739}">
      <dgm:prSet/>
      <dgm:spPr/>
      <dgm:t>
        <a:bodyPr/>
        <a:lstStyle/>
        <a:p>
          <a:endParaRPr lang="en-GB"/>
        </a:p>
      </dgm:t>
    </dgm:pt>
    <dgm:pt modelId="{4780DF82-0226-4988-9502-EEF9C7646AD6}" type="sibTrans" cxnId="{AC57F984-BC94-4AA5-97FC-8B14AB1D8739}">
      <dgm:prSet/>
      <dgm:spPr/>
      <dgm:t>
        <a:bodyPr/>
        <a:lstStyle/>
        <a:p>
          <a:endParaRPr lang="en-GB"/>
        </a:p>
      </dgm:t>
    </dgm:pt>
    <dgm:pt modelId="{90D1F340-BD95-4C0D-9966-2F2BA35A53BB}">
      <dgm:prSet phldrT="[Text]"/>
      <dgm:spPr/>
      <dgm:t>
        <a:bodyPr/>
        <a:lstStyle/>
        <a:p>
          <a:r>
            <a:rPr lang="en-US" noProof="0" dirty="0" smtClean="0"/>
            <a:t>Research about: downloading GDELT news with </a:t>
          </a:r>
          <a:r>
            <a:rPr lang="en-US" noProof="0" dirty="0" smtClean="0"/>
            <a:t>Python (help: </a:t>
          </a:r>
          <a:r>
            <a:rPr lang="en-GB" dirty="0" smtClean="0">
              <a:solidFill>
                <a:srgbClr val="FF0000"/>
              </a:solidFill>
            </a:rPr>
            <a:t>01_GDELT_SUPER_DOWNLOAD.ipynb</a:t>
          </a:r>
          <a:r>
            <a:rPr lang="en-GB" dirty="0" smtClean="0"/>
            <a:t>)</a:t>
          </a:r>
          <a:endParaRPr lang="en-US" noProof="0" dirty="0"/>
        </a:p>
      </dgm:t>
    </dgm:pt>
    <dgm:pt modelId="{C1E18315-D88C-49EF-8108-A7460ED5DEF3}" type="parTrans" cxnId="{9FF9A934-C912-480D-A6E4-3026CAD15DE7}">
      <dgm:prSet/>
      <dgm:spPr/>
      <dgm:t>
        <a:bodyPr/>
        <a:lstStyle/>
        <a:p>
          <a:endParaRPr lang="en-GB"/>
        </a:p>
      </dgm:t>
    </dgm:pt>
    <dgm:pt modelId="{1ABDAEFD-DDE0-4CC3-9404-3029B73BB5F6}" type="sibTrans" cxnId="{9FF9A934-C912-480D-A6E4-3026CAD15DE7}">
      <dgm:prSet/>
      <dgm:spPr/>
      <dgm:t>
        <a:bodyPr/>
        <a:lstStyle/>
        <a:p>
          <a:endParaRPr lang="en-GB"/>
        </a:p>
      </dgm:t>
    </dgm:pt>
    <dgm:pt modelId="{9611EB5F-316C-44E2-B6B5-DD18AA29D9CD}">
      <dgm:prSet phldrT="[Text]"/>
      <dgm:spPr/>
      <dgm:t>
        <a:bodyPr/>
        <a:lstStyle/>
        <a:p>
          <a:r>
            <a:rPr lang="en-US" noProof="0" dirty="0" smtClean="0"/>
            <a:t>generate: </a:t>
          </a:r>
          <a:r>
            <a:rPr lang="en-US" b="1" noProof="0" dirty="0" smtClean="0"/>
            <a:t>sentiment score</a:t>
          </a:r>
          <a:endParaRPr lang="en-US" b="1" noProof="0" dirty="0"/>
        </a:p>
      </dgm:t>
    </dgm:pt>
    <dgm:pt modelId="{812A1B15-A44E-4189-A8B6-7DD5D36ED521}" type="parTrans" cxnId="{FCB2961B-D270-4F7A-BB72-8371952B2249}">
      <dgm:prSet/>
      <dgm:spPr/>
      <dgm:t>
        <a:bodyPr/>
        <a:lstStyle/>
        <a:p>
          <a:endParaRPr lang="en-GB"/>
        </a:p>
      </dgm:t>
    </dgm:pt>
    <dgm:pt modelId="{3D93659D-84B5-47A1-8BEE-DBC3ABFED07A}" type="sibTrans" cxnId="{FCB2961B-D270-4F7A-BB72-8371952B2249}">
      <dgm:prSet/>
      <dgm:spPr/>
      <dgm:t>
        <a:bodyPr/>
        <a:lstStyle/>
        <a:p>
          <a:endParaRPr lang="en-GB"/>
        </a:p>
      </dgm:t>
    </dgm:pt>
    <dgm:pt modelId="{0F8B3237-B4A7-4CF7-8AFA-0197A19D962C}">
      <dgm:prSet phldrT="[Text]"/>
      <dgm:spPr/>
      <dgm:t>
        <a:bodyPr/>
        <a:lstStyle/>
        <a:p>
          <a:r>
            <a:rPr lang="en-US" noProof="0" dirty="0" smtClean="0"/>
            <a:t>perform: </a:t>
          </a:r>
          <a:r>
            <a:rPr lang="en-US" b="1" noProof="0" dirty="0" err="1" smtClean="0"/>
            <a:t>CryptoLin</a:t>
          </a:r>
          <a:r>
            <a:rPr lang="en-US" b="1" noProof="0" dirty="0" smtClean="0"/>
            <a:t> manual </a:t>
          </a:r>
          <a:r>
            <a:rPr lang="en-US" b="1" noProof="0" dirty="0" err="1" smtClean="0"/>
            <a:t>labelling</a:t>
          </a:r>
          <a:r>
            <a:rPr lang="en-US" b="1" noProof="0" dirty="0" smtClean="0"/>
            <a:t> (3)</a:t>
          </a:r>
          <a:endParaRPr lang="en-US" b="1" noProof="0" dirty="0"/>
        </a:p>
      </dgm:t>
    </dgm:pt>
    <dgm:pt modelId="{F0D5CD02-517A-490C-A206-D4F307F0586C}" type="parTrans" cxnId="{10CB9776-28C5-45B4-90F8-963A68BF28A5}">
      <dgm:prSet/>
      <dgm:spPr/>
      <dgm:t>
        <a:bodyPr/>
        <a:lstStyle/>
        <a:p>
          <a:endParaRPr lang="en-GB"/>
        </a:p>
      </dgm:t>
    </dgm:pt>
    <dgm:pt modelId="{73B1B77D-9AC9-4546-AFC2-7CF23140D2FB}" type="sibTrans" cxnId="{10CB9776-28C5-45B4-90F8-963A68BF28A5}">
      <dgm:prSet/>
      <dgm:spPr/>
      <dgm:t>
        <a:bodyPr/>
        <a:lstStyle/>
        <a:p>
          <a:endParaRPr lang="en-GB"/>
        </a:p>
      </dgm:t>
    </dgm:pt>
    <dgm:pt modelId="{4F5B71E1-A6A0-4159-AD72-A2009D0AC873}">
      <dgm:prSet phldrT="[Text]"/>
      <dgm:spPr/>
      <dgm:t>
        <a:bodyPr/>
        <a:lstStyle/>
        <a:p>
          <a:r>
            <a:rPr lang="en-US" noProof="0" dirty="0" smtClean="0"/>
            <a:t>generate:  </a:t>
          </a:r>
          <a:r>
            <a:rPr lang="en-US" b="1" noProof="0" dirty="0" smtClean="0"/>
            <a:t>strength score</a:t>
          </a:r>
          <a:endParaRPr lang="en-US" b="1" noProof="0" dirty="0"/>
        </a:p>
      </dgm:t>
    </dgm:pt>
    <dgm:pt modelId="{43FE0EC6-EF79-47A0-9705-DDE0C44569AD}" type="parTrans" cxnId="{5D31BBB4-A676-4329-B010-AEA75AD54C04}">
      <dgm:prSet/>
      <dgm:spPr/>
      <dgm:t>
        <a:bodyPr/>
        <a:lstStyle/>
        <a:p>
          <a:endParaRPr lang="en-GB"/>
        </a:p>
      </dgm:t>
    </dgm:pt>
    <dgm:pt modelId="{0A52100A-40B1-4C0C-B3D9-A8F6FB204834}" type="sibTrans" cxnId="{5D31BBB4-A676-4329-B010-AEA75AD54C04}">
      <dgm:prSet/>
      <dgm:spPr/>
      <dgm:t>
        <a:bodyPr/>
        <a:lstStyle/>
        <a:p>
          <a:endParaRPr lang="en-GB"/>
        </a:p>
      </dgm:t>
    </dgm:pt>
    <dgm:pt modelId="{D63BF9E3-04B6-420C-8E9F-D4176D41DD51}">
      <dgm:prSet phldrT="[Text]"/>
      <dgm:spPr/>
      <dgm:t>
        <a:bodyPr/>
        <a:lstStyle/>
        <a:p>
          <a:r>
            <a:rPr lang="en-US" noProof="0" dirty="0" smtClean="0"/>
            <a:t>define: </a:t>
          </a:r>
          <a:r>
            <a:rPr lang="en-US" b="1" noProof="0" dirty="0" smtClean="0"/>
            <a:t>Event Study / </a:t>
          </a:r>
          <a:r>
            <a:rPr lang="en-US" b="1" noProof="0" dirty="0" err="1" smtClean="0"/>
            <a:t>Famma</a:t>
          </a:r>
          <a:r>
            <a:rPr lang="en-US" b="1" noProof="0" dirty="0" smtClean="0"/>
            <a:t> French rules (5)</a:t>
          </a:r>
          <a:endParaRPr lang="en-US" b="1" noProof="0" dirty="0"/>
        </a:p>
      </dgm:t>
    </dgm:pt>
    <dgm:pt modelId="{A15383CC-FD9A-4563-A20D-CEF3EDF51AA6}" type="parTrans" cxnId="{14CD8207-0116-489A-B476-999439265BF0}">
      <dgm:prSet/>
      <dgm:spPr/>
      <dgm:t>
        <a:bodyPr/>
        <a:lstStyle/>
        <a:p>
          <a:endParaRPr lang="en-GB"/>
        </a:p>
      </dgm:t>
    </dgm:pt>
    <dgm:pt modelId="{17E53A4A-411A-422E-AC60-AABD401BB22C}" type="sibTrans" cxnId="{14CD8207-0116-489A-B476-999439265BF0}">
      <dgm:prSet/>
      <dgm:spPr/>
      <dgm:t>
        <a:bodyPr/>
        <a:lstStyle/>
        <a:p>
          <a:endParaRPr lang="en-GB"/>
        </a:p>
      </dgm:t>
    </dgm:pt>
    <dgm:pt modelId="{F9F65E3C-91B4-41B7-8FC3-6F6DE52B2165}">
      <dgm:prSet phldrT="[Text]"/>
      <dgm:spPr/>
      <dgm:t>
        <a:bodyPr/>
        <a:lstStyle/>
        <a:p>
          <a:r>
            <a:rPr lang="en-US" noProof="0" dirty="0" smtClean="0"/>
            <a:t>define: </a:t>
          </a:r>
          <a:r>
            <a:rPr lang="en-US" b="1" noProof="0" dirty="0" smtClean="0"/>
            <a:t>inclusion rule (</a:t>
          </a:r>
          <a:r>
            <a:rPr lang="en-US" b="1" noProof="0" dirty="0" smtClean="0"/>
            <a:t>1)</a:t>
          </a:r>
          <a:endParaRPr lang="en-US" b="1" noProof="0" dirty="0"/>
        </a:p>
      </dgm:t>
    </dgm:pt>
    <dgm:pt modelId="{0961021D-FC0E-4D16-963B-5A8332532D24}" type="parTrans" cxnId="{D94508A7-E8EA-4C72-919C-098053836796}">
      <dgm:prSet/>
      <dgm:spPr/>
      <dgm:t>
        <a:bodyPr/>
        <a:lstStyle/>
        <a:p>
          <a:endParaRPr lang="en-GB"/>
        </a:p>
      </dgm:t>
    </dgm:pt>
    <dgm:pt modelId="{267FB16A-E883-4652-9C63-09F9F66E2104}" type="sibTrans" cxnId="{D94508A7-E8EA-4C72-919C-098053836796}">
      <dgm:prSet/>
      <dgm:spPr/>
      <dgm:t>
        <a:bodyPr/>
        <a:lstStyle/>
        <a:p>
          <a:endParaRPr lang="en-GB"/>
        </a:p>
      </dgm:t>
    </dgm:pt>
    <dgm:pt modelId="{36ECD0FF-2A5C-47D5-BD0B-D35CDCC90C4E}">
      <dgm:prSet phldrT="[Text]"/>
      <dgm:spPr/>
      <dgm:t>
        <a:bodyPr/>
        <a:lstStyle/>
        <a:p>
          <a:r>
            <a:rPr lang="en-US" noProof="0" dirty="0" smtClean="0"/>
            <a:t>Literature review: Sentiment Analysis with Deep Learning and transfer learning, </a:t>
          </a:r>
          <a:r>
            <a:rPr lang="en-US" noProof="0" dirty="0" err="1" smtClean="0"/>
            <a:t>FinBERT</a:t>
          </a:r>
          <a:r>
            <a:rPr lang="en-US" noProof="0" dirty="0" smtClean="0"/>
            <a:t> and retraining </a:t>
          </a:r>
          <a:r>
            <a:rPr lang="en-US" noProof="0" dirty="0" err="1" smtClean="0"/>
            <a:t>FinBERT</a:t>
          </a:r>
          <a:endParaRPr lang="en-US" noProof="0" dirty="0"/>
        </a:p>
      </dgm:t>
    </dgm:pt>
    <dgm:pt modelId="{6B72996E-F2E0-4802-BBBC-98200708AF94}" type="parTrans" cxnId="{E92DC847-0117-4940-AF99-7E7759565302}">
      <dgm:prSet/>
      <dgm:spPr/>
      <dgm:t>
        <a:bodyPr/>
        <a:lstStyle/>
        <a:p>
          <a:endParaRPr lang="en-GB"/>
        </a:p>
      </dgm:t>
    </dgm:pt>
    <dgm:pt modelId="{BC1B8860-553B-4C7B-AAA4-25E915595165}" type="sibTrans" cxnId="{E92DC847-0117-4940-AF99-7E7759565302}">
      <dgm:prSet/>
      <dgm:spPr/>
      <dgm:t>
        <a:bodyPr/>
        <a:lstStyle/>
        <a:p>
          <a:endParaRPr lang="en-GB"/>
        </a:p>
      </dgm:t>
    </dgm:pt>
    <dgm:pt modelId="{2342EF36-9824-4EB8-B941-1664D7B6FB4D}">
      <dgm:prSet phldrT="[Text]"/>
      <dgm:spPr/>
      <dgm:t>
        <a:bodyPr/>
        <a:lstStyle/>
        <a:p>
          <a:r>
            <a:rPr lang="en-US" noProof="0" dirty="0" smtClean="0"/>
            <a:t>Literature review: Event Study and </a:t>
          </a:r>
          <a:r>
            <a:rPr lang="en-GB" noProof="0" dirty="0" err="1" smtClean="0"/>
            <a:t>fama</a:t>
          </a:r>
          <a:r>
            <a:rPr lang="en-GB" noProof="0" dirty="0" smtClean="0"/>
            <a:t> </a:t>
          </a:r>
          <a:r>
            <a:rPr lang="en-GB" noProof="0" dirty="0" err="1" smtClean="0"/>
            <a:t>french</a:t>
          </a:r>
          <a:r>
            <a:rPr lang="en-GB" noProof="0" dirty="0" smtClean="0"/>
            <a:t> 3 factor model</a:t>
          </a:r>
          <a:endParaRPr lang="en-US" noProof="0" dirty="0"/>
        </a:p>
      </dgm:t>
    </dgm:pt>
    <dgm:pt modelId="{AF8F0B4A-D76C-4456-939E-B3FD202B84EE}" type="parTrans" cxnId="{76C26B63-5323-4A6A-A662-14F211D7482B}">
      <dgm:prSet/>
      <dgm:spPr/>
      <dgm:t>
        <a:bodyPr/>
        <a:lstStyle/>
        <a:p>
          <a:endParaRPr lang="en-GB"/>
        </a:p>
      </dgm:t>
    </dgm:pt>
    <dgm:pt modelId="{03A3828F-FE50-446A-ADD1-4F24C2376C08}" type="sibTrans" cxnId="{76C26B63-5323-4A6A-A662-14F211D7482B}">
      <dgm:prSet/>
      <dgm:spPr/>
      <dgm:t>
        <a:bodyPr/>
        <a:lstStyle/>
        <a:p>
          <a:endParaRPr lang="en-GB"/>
        </a:p>
      </dgm:t>
    </dgm:pt>
    <dgm:pt modelId="{AF6CAD3E-0366-4997-B755-6010A1DCD32E}">
      <dgm:prSet phldrT="[Text]"/>
      <dgm:spPr/>
      <dgm:t>
        <a:bodyPr/>
        <a:lstStyle/>
        <a:p>
          <a:r>
            <a:rPr lang="en-US" b="0" noProof="0" dirty="0" smtClean="0"/>
            <a:t>Research about: flask web app development  and </a:t>
          </a:r>
          <a:r>
            <a:rPr lang="en-GB" b="0" noProof="0" dirty="0" smtClean="0"/>
            <a:t>https://www.pythonanywhere.com/</a:t>
          </a:r>
          <a:endParaRPr lang="en-US" b="0" noProof="0" dirty="0"/>
        </a:p>
      </dgm:t>
    </dgm:pt>
    <dgm:pt modelId="{8C2E23CD-2FBD-4F23-AB77-DEA9DDE88736}" type="parTrans" cxnId="{C6CCAFDD-7025-40E3-B503-BED44B22873F}">
      <dgm:prSet/>
      <dgm:spPr/>
      <dgm:t>
        <a:bodyPr/>
        <a:lstStyle/>
        <a:p>
          <a:endParaRPr lang="en-GB"/>
        </a:p>
      </dgm:t>
    </dgm:pt>
    <dgm:pt modelId="{8510E75D-1D3F-4F09-B7C2-48B161AA9E76}" type="sibTrans" cxnId="{C6CCAFDD-7025-40E3-B503-BED44B22873F}">
      <dgm:prSet/>
      <dgm:spPr/>
      <dgm:t>
        <a:bodyPr/>
        <a:lstStyle/>
        <a:p>
          <a:endParaRPr lang="en-GB"/>
        </a:p>
      </dgm:t>
    </dgm:pt>
    <dgm:pt modelId="{3DC743B7-1FD7-4D51-BF80-82DF6A90D531}">
      <dgm:prSet phldrT="[Text]"/>
      <dgm:spPr/>
      <dgm:t>
        <a:bodyPr/>
        <a:lstStyle/>
        <a:p>
          <a:r>
            <a:rPr lang="en-US" b="1" noProof="0" dirty="0" smtClean="0"/>
            <a:t>Generate: web/API to provide news with  scores</a:t>
          </a:r>
          <a:endParaRPr lang="en-US" b="1" noProof="0" dirty="0"/>
        </a:p>
      </dgm:t>
    </dgm:pt>
    <dgm:pt modelId="{E1DACA87-260F-43FF-90A4-DBCEA094CEBD}" type="parTrans" cxnId="{E1934981-740D-46D3-A7F9-B52002276BD8}">
      <dgm:prSet/>
      <dgm:spPr/>
      <dgm:t>
        <a:bodyPr/>
        <a:lstStyle/>
        <a:p>
          <a:endParaRPr lang="en-GB"/>
        </a:p>
      </dgm:t>
    </dgm:pt>
    <dgm:pt modelId="{B6C4244B-B726-409C-919A-0D184C756F57}" type="sibTrans" cxnId="{E1934981-740D-46D3-A7F9-B52002276BD8}">
      <dgm:prSet/>
      <dgm:spPr/>
      <dgm:t>
        <a:bodyPr/>
        <a:lstStyle/>
        <a:p>
          <a:endParaRPr lang="en-GB"/>
        </a:p>
      </dgm:t>
    </dgm:pt>
    <dgm:pt modelId="{094F5C3C-3BE6-4D4B-9CE2-F0BC65D88174}">
      <dgm:prSet phldrT="[Text]"/>
      <dgm:spPr/>
      <dgm:t>
        <a:bodyPr/>
        <a:lstStyle/>
        <a:p>
          <a:r>
            <a:rPr lang="en-US" noProof="0" dirty="0" smtClean="0"/>
            <a:t>Literature review: GDELT</a:t>
          </a:r>
          <a:endParaRPr lang="en-US" noProof="0" dirty="0"/>
        </a:p>
      </dgm:t>
    </dgm:pt>
    <dgm:pt modelId="{39AE109D-D62D-49A1-9C5C-159D5E2B146C}" type="sibTrans" cxnId="{3B58E254-4A6E-4A19-9986-F6CD7C1E86BC}">
      <dgm:prSet/>
      <dgm:spPr/>
      <dgm:t>
        <a:bodyPr/>
        <a:lstStyle/>
        <a:p>
          <a:endParaRPr lang="en-GB"/>
        </a:p>
      </dgm:t>
    </dgm:pt>
    <dgm:pt modelId="{43B4E762-F2BD-4132-9F52-9CAD74B02939}" type="parTrans" cxnId="{3B58E254-4A6E-4A19-9986-F6CD7C1E86BC}">
      <dgm:prSet/>
      <dgm:spPr/>
      <dgm:t>
        <a:bodyPr/>
        <a:lstStyle/>
        <a:p>
          <a:endParaRPr lang="en-GB"/>
        </a:p>
      </dgm:t>
    </dgm:pt>
    <dgm:pt modelId="{9145452C-7D5D-4A88-92EB-9047E1EC0550}">
      <dgm:prSet phldrT="[Text]"/>
      <dgm:spPr/>
      <dgm:t>
        <a:bodyPr/>
        <a:lstStyle/>
        <a:p>
          <a:r>
            <a:rPr lang="en-US" noProof="0" dirty="0" smtClean="0"/>
            <a:t>define: </a:t>
          </a:r>
          <a:r>
            <a:rPr lang="en-US" b="1" noProof="0" dirty="0" smtClean="0"/>
            <a:t>exclusion </a:t>
          </a:r>
          <a:r>
            <a:rPr lang="en-US" b="1" noProof="0" dirty="0" smtClean="0"/>
            <a:t>rule (2)</a:t>
          </a:r>
          <a:endParaRPr lang="en-US" b="1" noProof="0" dirty="0"/>
        </a:p>
      </dgm:t>
    </dgm:pt>
    <dgm:pt modelId="{B30B249B-AB06-4742-AA2F-CA3E8414D668}" type="parTrans" cxnId="{0707FC97-E76B-473D-87A2-49E4C8D2C219}">
      <dgm:prSet/>
      <dgm:spPr/>
      <dgm:t>
        <a:bodyPr/>
        <a:lstStyle/>
        <a:p>
          <a:endParaRPr lang="en-GB"/>
        </a:p>
      </dgm:t>
    </dgm:pt>
    <dgm:pt modelId="{7C40693B-0D85-420E-9CB9-FAFC233D7431}" type="sibTrans" cxnId="{0707FC97-E76B-473D-87A2-49E4C8D2C219}">
      <dgm:prSet/>
      <dgm:spPr/>
      <dgm:t>
        <a:bodyPr/>
        <a:lstStyle/>
        <a:p>
          <a:endParaRPr lang="en-GB"/>
        </a:p>
      </dgm:t>
    </dgm:pt>
    <dgm:pt modelId="{7F44EE97-1D3F-4147-B8EE-EC7AC4EE9FCC}">
      <dgm:prSet phldrT="[Text]"/>
      <dgm:spPr/>
      <dgm:t>
        <a:bodyPr/>
        <a:lstStyle/>
        <a:p>
          <a:r>
            <a:rPr lang="en-US" noProof="0" dirty="0" smtClean="0"/>
            <a:t> define/retrain: </a:t>
          </a:r>
          <a:r>
            <a:rPr lang="en-US" b="1" noProof="0" dirty="0" smtClean="0"/>
            <a:t>model for sentiment  analysis (4)</a:t>
          </a:r>
          <a:endParaRPr lang="en-US" b="1" noProof="0" dirty="0"/>
        </a:p>
      </dgm:t>
    </dgm:pt>
    <dgm:pt modelId="{4F18EA70-79B6-4893-B5FB-FE3D79AA72B9}" type="parTrans" cxnId="{2C518062-F5BC-4E5A-8280-9FAB785BB02B}">
      <dgm:prSet/>
      <dgm:spPr/>
      <dgm:t>
        <a:bodyPr/>
        <a:lstStyle/>
        <a:p>
          <a:endParaRPr lang="en-GB"/>
        </a:p>
      </dgm:t>
    </dgm:pt>
    <dgm:pt modelId="{82050B37-0E89-4AEF-9198-0D6A1E682486}" type="sibTrans" cxnId="{2C518062-F5BC-4E5A-8280-9FAB785BB02B}">
      <dgm:prSet/>
      <dgm:spPr/>
      <dgm:t>
        <a:bodyPr/>
        <a:lstStyle/>
        <a:p>
          <a:endParaRPr lang="en-GB"/>
        </a:p>
      </dgm:t>
    </dgm:pt>
    <dgm:pt modelId="{9F17FC75-0FB2-4125-A7C0-8BFA782D3858}">
      <dgm:prSet phldrT="[Text]"/>
      <dgm:spPr/>
      <dgm:t>
        <a:bodyPr/>
        <a:lstStyle/>
        <a:p>
          <a:r>
            <a:rPr lang="en-US" b="0" noProof="0" dirty="0" smtClean="0"/>
            <a:t>Example web/</a:t>
          </a:r>
          <a:r>
            <a:rPr lang="en-US" b="0" noProof="0" dirty="0" err="1" smtClean="0"/>
            <a:t>api</a:t>
          </a:r>
          <a:r>
            <a:rPr lang="en-US" b="0" noProof="0" dirty="0" smtClean="0"/>
            <a:t>: </a:t>
          </a:r>
          <a:r>
            <a:rPr lang="en-GB" b="0" noProof="0" dirty="0" smtClean="0">
              <a:hlinkClick xmlns:r="http://schemas.openxmlformats.org/officeDocument/2006/relationships" r:id="rId1"/>
            </a:rPr>
            <a:t>http://tobesure.pythonanywhere.com/</a:t>
          </a:r>
          <a:r>
            <a:rPr lang="en-GB" b="0" noProof="0" dirty="0" smtClean="0"/>
            <a:t> </a:t>
          </a:r>
          <a:endParaRPr lang="en-US" b="0" noProof="0" dirty="0"/>
        </a:p>
      </dgm:t>
    </dgm:pt>
    <dgm:pt modelId="{CE13E3B0-11A8-4382-BCEF-6DC379D55FF9}" type="parTrans" cxnId="{2B566BC2-0B1F-46F5-B089-6EEE6969940A}">
      <dgm:prSet/>
      <dgm:spPr/>
      <dgm:t>
        <a:bodyPr/>
        <a:lstStyle/>
        <a:p>
          <a:endParaRPr lang="en-GB"/>
        </a:p>
      </dgm:t>
    </dgm:pt>
    <dgm:pt modelId="{20DF0DC2-8749-4F38-94BD-71FC684E1C60}" type="sibTrans" cxnId="{2B566BC2-0B1F-46F5-B089-6EEE6969940A}">
      <dgm:prSet/>
      <dgm:spPr/>
      <dgm:t>
        <a:bodyPr/>
        <a:lstStyle/>
        <a:p>
          <a:endParaRPr lang="en-GB"/>
        </a:p>
      </dgm:t>
    </dgm:pt>
    <dgm:pt modelId="{551BCCEC-D8B9-4282-8F3C-600B3B41936F}">
      <dgm:prSet phldrT="[Text]"/>
      <dgm:spPr/>
      <dgm:t>
        <a:bodyPr/>
        <a:lstStyle/>
        <a:p>
          <a:endParaRPr lang="en-US" b="0" noProof="0" dirty="0"/>
        </a:p>
      </dgm:t>
    </dgm:pt>
    <dgm:pt modelId="{593C0E04-DF82-4704-ADB4-B93560EEE365}" type="parTrans" cxnId="{A5965E80-AC5A-481E-BE1F-4BC91ADD57F1}">
      <dgm:prSet/>
      <dgm:spPr/>
      <dgm:t>
        <a:bodyPr/>
        <a:lstStyle/>
        <a:p>
          <a:endParaRPr lang="en-GB"/>
        </a:p>
      </dgm:t>
    </dgm:pt>
    <dgm:pt modelId="{805EE109-B8D5-477D-8709-648AAB45B7C8}" type="sibTrans" cxnId="{A5965E80-AC5A-481E-BE1F-4BC91ADD57F1}">
      <dgm:prSet/>
      <dgm:spPr/>
      <dgm:t>
        <a:bodyPr/>
        <a:lstStyle/>
        <a:p>
          <a:endParaRPr lang="en-GB"/>
        </a:p>
      </dgm:t>
    </dgm:pt>
    <dgm:pt modelId="{97FC4AE5-1FB4-4EBE-9773-58A68091CEEC}" type="pres">
      <dgm:prSet presAssocID="{16C0FB0C-703C-4A01-8641-0A9F4A12B9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8E655CE-6D44-4FC1-BB20-C56A67879DFD}" type="pres">
      <dgm:prSet presAssocID="{16C0FB0C-703C-4A01-8641-0A9F4A12B94B}" presName="tSp" presStyleCnt="0"/>
      <dgm:spPr/>
    </dgm:pt>
    <dgm:pt modelId="{8674A56B-F2FE-4A2C-BCE6-095593212535}" type="pres">
      <dgm:prSet presAssocID="{16C0FB0C-703C-4A01-8641-0A9F4A12B94B}" presName="bSp" presStyleCnt="0"/>
      <dgm:spPr/>
    </dgm:pt>
    <dgm:pt modelId="{4B07FF5E-6268-45B5-BF70-1F3EFF56A8D6}" type="pres">
      <dgm:prSet presAssocID="{16C0FB0C-703C-4A01-8641-0A9F4A12B94B}" presName="process" presStyleCnt="0"/>
      <dgm:spPr/>
    </dgm:pt>
    <dgm:pt modelId="{272D0F2B-6519-49F1-8981-24FF74C9512D}" type="pres">
      <dgm:prSet presAssocID="{6EC8455B-8020-4B67-B8BD-1847C6626097}" presName="composite1" presStyleCnt="0"/>
      <dgm:spPr/>
    </dgm:pt>
    <dgm:pt modelId="{F1BDBCDD-E917-4A8B-9480-0420C0E35410}" type="pres">
      <dgm:prSet presAssocID="{6EC8455B-8020-4B67-B8BD-1847C6626097}" presName="dummyNode1" presStyleLbl="node1" presStyleIdx="0" presStyleCnt="4"/>
      <dgm:spPr/>
    </dgm:pt>
    <dgm:pt modelId="{D0D7F1FC-373D-438C-99C6-7349ED4E869D}" type="pres">
      <dgm:prSet presAssocID="{6EC8455B-8020-4B67-B8BD-1847C6626097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F7D39D-12CA-401E-A20D-8FA4E5BC0175}" type="pres">
      <dgm:prSet presAssocID="{6EC8455B-8020-4B67-B8BD-1847C6626097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467AB6-72C6-4AB8-9C33-B0E543008AF6}" type="pres">
      <dgm:prSet presAssocID="{6EC8455B-8020-4B67-B8BD-1847C662609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81F70B-79F8-46CC-8585-A83EBB8E823D}" type="pres">
      <dgm:prSet presAssocID="{6EC8455B-8020-4B67-B8BD-1847C6626097}" presName="connSite1" presStyleCnt="0"/>
      <dgm:spPr/>
    </dgm:pt>
    <dgm:pt modelId="{DE5E69C7-7B8E-42F4-A3D7-CCA8D23D7237}" type="pres">
      <dgm:prSet presAssocID="{4780DF82-0226-4988-9502-EEF9C7646AD6}" presName="Name9" presStyleLbl="sibTrans2D1" presStyleIdx="0" presStyleCnt="3"/>
      <dgm:spPr/>
      <dgm:t>
        <a:bodyPr/>
        <a:lstStyle/>
        <a:p>
          <a:endParaRPr lang="en-GB"/>
        </a:p>
      </dgm:t>
    </dgm:pt>
    <dgm:pt modelId="{3ECE4784-ACC8-4CA8-AFF0-11D8BF0B5528}" type="pres">
      <dgm:prSet presAssocID="{9611EB5F-316C-44E2-B6B5-DD18AA29D9CD}" presName="composite2" presStyleCnt="0"/>
      <dgm:spPr/>
    </dgm:pt>
    <dgm:pt modelId="{28CE0CC8-43FB-412C-B028-52F75BB8F858}" type="pres">
      <dgm:prSet presAssocID="{9611EB5F-316C-44E2-B6B5-DD18AA29D9CD}" presName="dummyNode2" presStyleLbl="node1" presStyleIdx="0" presStyleCnt="4"/>
      <dgm:spPr/>
    </dgm:pt>
    <dgm:pt modelId="{1027B45F-261A-475E-8DEF-6E9766D2E9AD}" type="pres">
      <dgm:prSet presAssocID="{9611EB5F-316C-44E2-B6B5-DD18AA29D9CD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DDEF3A-6284-428E-B97B-93A2B3ED4137}" type="pres">
      <dgm:prSet presAssocID="{9611EB5F-316C-44E2-B6B5-DD18AA29D9CD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4E3745-1DC5-470E-BFA9-DEE7E9B5D944}" type="pres">
      <dgm:prSet presAssocID="{9611EB5F-316C-44E2-B6B5-DD18AA29D9CD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50E02A-2FCC-4F06-85FA-5062DEB8FD37}" type="pres">
      <dgm:prSet presAssocID="{9611EB5F-316C-44E2-B6B5-DD18AA29D9CD}" presName="connSite2" presStyleCnt="0"/>
      <dgm:spPr/>
    </dgm:pt>
    <dgm:pt modelId="{AA44080B-AD65-452C-811C-9DBCFD996F51}" type="pres">
      <dgm:prSet presAssocID="{3D93659D-84B5-47A1-8BEE-DBC3ABFED07A}" presName="Name18" presStyleLbl="sibTrans2D1" presStyleIdx="1" presStyleCnt="3"/>
      <dgm:spPr/>
      <dgm:t>
        <a:bodyPr/>
        <a:lstStyle/>
        <a:p>
          <a:endParaRPr lang="en-GB"/>
        </a:p>
      </dgm:t>
    </dgm:pt>
    <dgm:pt modelId="{AB627605-0952-42CE-B63C-8E732AF6E0CA}" type="pres">
      <dgm:prSet presAssocID="{4F5B71E1-A6A0-4159-AD72-A2009D0AC873}" presName="composite1" presStyleCnt="0"/>
      <dgm:spPr/>
    </dgm:pt>
    <dgm:pt modelId="{83EB8E6D-9DE1-427A-AC6A-64DECDD1C6DE}" type="pres">
      <dgm:prSet presAssocID="{4F5B71E1-A6A0-4159-AD72-A2009D0AC873}" presName="dummyNode1" presStyleLbl="node1" presStyleIdx="1" presStyleCnt="4"/>
      <dgm:spPr/>
    </dgm:pt>
    <dgm:pt modelId="{5EF23130-785E-45D5-B367-FB572642FE8B}" type="pres">
      <dgm:prSet presAssocID="{4F5B71E1-A6A0-4159-AD72-A2009D0AC873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C5176B-38CF-41A9-8FEB-395E86073209}" type="pres">
      <dgm:prSet presAssocID="{4F5B71E1-A6A0-4159-AD72-A2009D0AC873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7026AD-D10A-4299-B719-C64D79ECD77B}" type="pres">
      <dgm:prSet presAssocID="{4F5B71E1-A6A0-4159-AD72-A2009D0AC873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ABF9F1-FA79-4624-B865-47782D54BC50}" type="pres">
      <dgm:prSet presAssocID="{4F5B71E1-A6A0-4159-AD72-A2009D0AC873}" presName="connSite1" presStyleCnt="0"/>
      <dgm:spPr/>
    </dgm:pt>
    <dgm:pt modelId="{8B4DCD8C-4205-4452-A353-E56F45B6B218}" type="pres">
      <dgm:prSet presAssocID="{0A52100A-40B1-4C0C-B3D9-A8F6FB204834}" presName="Name9" presStyleLbl="sibTrans2D1" presStyleIdx="2" presStyleCnt="3"/>
      <dgm:spPr/>
      <dgm:t>
        <a:bodyPr/>
        <a:lstStyle/>
        <a:p>
          <a:endParaRPr lang="en-GB"/>
        </a:p>
      </dgm:t>
    </dgm:pt>
    <dgm:pt modelId="{EF214BFE-640F-4D4C-ABD2-C1080C819E41}" type="pres">
      <dgm:prSet presAssocID="{3DC743B7-1FD7-4D51-BF80-82DF6A90D531}" presName="composite2" presStyleCnt="0"/>
      <dgm:spPr/>
    </dgm:pt>
    <dgm:pt modelId="{9759FCDD-44B4-4E82-BBBB-0ECE9C14AEC5}" type="pres">
      <dgm:prSet presAssocID="{3DC743B7-1FD7-4D51-BF80-82DF6A90D531}" presName="dummyNode2" presStyleLbl="node1" presStyleIdx="2" presStyleCnt="4"/>
      <dgm:spPr/>
    </dgm:pt>
    <dgm:pt modelId="{93A1143A-19C6-44C1-BDDA-D12E462FDE27}" type="pres">
      <dgm:prSet presAssocID="{3DC743B7-1FD7-4D51-BF80-82DF6A90D531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10525E3-5761-4D36-8F9F-211572EE4880}" type="pres">
      <dgm:prSet presAssocID="{3DC743B7-1FD7-4D51-BF80-82DF6A90D531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C1E116-4AB3-4559-8C50-5D27D7EEF412}" type="pres">
      <dgm:prSet presAssocID="{3DC743B7-1FD7-4D51-BF80-82DF6A90D531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B96322-88F8-4F81-8416-B707549960CF}" type="pres">
      <dgm:prSet presAssocID="{3DC743B7-1FD7-4D51-BF80-82DF6A90D531}" presName="connSite2" presStyleCnt="0"/>
      <dgm:spPr/>
    </dgm:pt>
  </dgm:ptLst>
  <dgm:cxnLst>
    <dgm:cxn modelId="{C6CCAFDD-7025-40E3-B503-BED44B22873F}" srcId="{3DC743B7-1FD7-4D51-BF80-82DF6A90D531}" destId="{AF6CAD3E-0366-4997-B755-6010A1DCD32E}" srcOrd="0" destOrd="0" parTransId="{8C2E23CD-2FBD-4F23-AB77-DEA9DDE88736}" sibTransId="{8510E75D-1D3F-4F09-B7C2-48B161AA9E76}"/>
    <dgm:cxn modelId="{1F437D16-407B-46B6-BA69-6304CF1B1075}" type="presOf" srcId="{9145452C-7D5D-4A88-92EB-9047E1EC0550}" destId="{4AF7D39D-12CA-401E-A20D-8FA4E5BC0175}" srcOrd="1" destOrd="3" presId="urn:microsoft.com/office/officeart/2005/8/layout/hProcess4"/>
    <dgm:cxn modelId="{FD50B274-1FD4-4889-9AE0-87F8D4C46BC3}" type="presOf" srcId="{3D93659D-84B5-47A1-8BEE-DBC3ABFED07A}" destId="{AA44080B-AD65-452C-811C-9DBCFD996F51}" srcOrd="0" destOrd="0" presId="urn:microsoft.com/office/officeart/2005/8/layout/hProcess4"/>
    <dgm:cxn modelId="{E1934981-740D-46D3-A7F9-B52002276BD8}" srcId="{16C0FB0C-703C-4A01-8641-0A9F4A12B94B}" destId="{3DC743B7-1FD7-4D51-BF80-82DF6A90D531}" srcOrd="3" destOrd="0" parTransId="{E1DACA87-260F-43FF-90A4-DBCEA094CEBD}" sibTransId="{B6C4244B-B726-409C-919A-0D184C756F57}"/>
    <dgm:cxn modelId="{764FD274-6780-4FDD-8B66-0C845F0FA454}" type="presOf" srcId="{9F17FC75-0FB2-4125-A7C0-8BFA782D3858}" destId="{D10525E3-5761-4D36-8F9F-211572EE4880}" srcOrd="1" destOrd="2" presId="urn:microsoft.com/office/officeart/2005/8/layout/hProcess4"/>
    <dgm:cxn modelId="{4C071C91-7632-4AE3-8881-896BEBF3A899}" type="presOf" srcId="{9611EB5F-316C-44E2-B6B5-DD18AA29D9CD}" destId="{704E3745-1DC5-470E-BFA9-DEE7E9B5D944}" srcOrd="0" destOrd="0" presId="urn:microsoft.com/office/officeart/2005/8/layout/hProcess4"/>
    <dgm:cxn modelId="{3B58E254-4A6E-4A19-9986-F6CD7C1E86BC}" srcId="{6EC8455B-8020-4B67-B8BD-1847C6626097}" destId="{094F5C3C-3BE6-4D4B-9CE2-F0BC65D88174}" srcOrd="0" destOrd="0" parTransId="{43B4E762-F2BD-4132-9F52-9CAD74B02939}" sibTransId="{39AE109D-D62D-49A1-9C5C-159D5E2B146C}"/>
    <dgm:cxn modelId="{FCB2961B-D270-4F7A-BB72-8371952B2249}" srcId="{16C0FB0C-703C-4A01-8641-0A9F4A12B94B}" destId="{9611EB5F-316C-44E2-B6B5-DD18AA29D9CD}" srcOrd="1" destOrd="0" parTransId="{812A1B15-A44E-4189-A8B6-7DD5D36ED521}" sibTransId="{3D93659D-84B5-47A1-8BEE-DBC3ABFED07A}"/>
    <dgm:cxn modelId="{E2038305-2850-48FC-A6E2-3AA94A210C29}" type="presOf" srcId="{F9F65E3C-91B4-41B7-8FC3-6F6DE52B2165}" destId="{D0D7F1FC-373D-438C-99C6-7349ED4E869D}" srcOrd="0" destOrd="2" presId="urn:microsoft.com/office/officeart/2005/8/layout/hProcess4"/>
    <dgm:cxn modelId="{20D64434-861A-4C8D-9A10-491FA3C41652}" type="presOf" srcId="{F9F65E3C-91B4-41B7-8FC3-6F6DE52B2165}" destId="{4AF7D39D-12CA-401E-A20D-8FA4E5BC0175}" srcOrd="1" destOrd="2" presId="urn:microsoft.com/office/officeart/2005/8/layout/hProcess4"/>
    <dgm:cxn modelId="{9DE891A1-4F76-4FD4-9C8A-E5D7F594D51E}" type="presOf" srcId="{0F8B3237-B4A7-4CF7-8AFA-0197A19D962C}" destId="{1027B45F-261A-475E-8DEF-6E9766D2E9AD}" srcOrd="0" destOrd="1" presId="urn:microsoft.com/office/officeart/2005/8/layout/hProcess4"/>
    <dgm:cxn modelId="{0707FC97-E76B-473D-87A2-49E4C8D2C219}" srcId="{6EC8455B-8020-4B67-B8BD-1847C6626097}" destId="{9145452C-7D5D-4A88-92EB-9047E1EC0550}" srcOrd="3" destOrd="0" parTransId="{B30B249B-AB06-4742-AA2F-CA3E8414D668}" sibTransId="{7C40693B-0D85-420E-9CB9-FAFC233D7431}"/>
    <dgm:cxn modelId="{80D85D7F-6ED2-4204-AED3-A5E46F00ED4C}" type="presOf" srcId="{3DC743B7-1FD7-4D51-BF80-82DF6A90D531}" destId="{C6C1E116-4AB3-4559-8C50-5D27D7EEF412}" srcOrd="0" destOrd="0" presId="urn:microsoft.com/office/officeart/2005/8/layout/hProcess4"/>
    <dgm:cxn modelId="{9D65CFE0-F181-4DCF-945B-D2895049BBD7}" type="presOf" srcId="{AF6CAD3E-0366-4997-B755-6010A1DCD32E}" destId="{D10525E3-5761-4D36-8F9F-211572EE4880}" srcOrd="1" destOrd="0" presId="urn:microsoft.com/office/officeart/2005/8/layout/hProcess4"/>
    <dgm:cxn modelId="{D26759C3-6871-466E-937B-A1C0F3C4CDE3}" type="presOf" srcId="{551BCCEC-D8B9-4282-8F3C-600B3B41936F}" destId="{93A1143A-19C6-44C1-BDDA-D12E462FDE27}" srcOrd="0" destOrd="1" presId="urn:microsoft.com/office/officeart/2005/8/layout/hProcess4"/>
    <dgm:cxn modelId="{E92DC847-0117-4940-AF99-7E7759565302}" srcId="{9611EB5F-316C-44E2-B6B5-DD18AA29D9CD}" destId="{36ECD0FF-2A5C-47D5-BD0B-D35CDCC90C4E}" srcOrd="0" destOrd="0" parTransId="{6B72996E-F2E0-4802-BBBC-98200708AF94}" sibTransId="{BC1B8860-553B-4C7B-AAA4-25E915595165}"/>
    <dgm:cxn modelId="{36783F20-2624-4AF0-96B3-E2D12907CF95}" type="presOf" srcId="{36ECD0FF-2A5C-47D5-BD0B-D35CDCC90C4E}" destId="{E7DDEF3A-6284-428E-B97B-93A2B3ED4137}" srcOrd="1" destOrd="0" presId="urn:microsoft.com/office/officeart/2005/8/layout/hProcess4"/>
    <dgm:cxn modelId="{5339B908-0909-4242-AA43-3D047D87AE85}" type="presOf" srcId="{094F5C3C-3BE6-4D4B-9CE2-F0BC65D88174}" destId="{4AF7D39D-12CA-401E-A20D-8FA4E5BC0175}" srcOrd="1" destOrd="0" presId="urn:microsoft.com/office/officeart/2005/8/layout/hProcess4"/>
    <dgm:cxn modelId="{2C518062-F5BC-4E5A-8280-9FAB785BB02B}" srcId="{9611EB5F-316C-44E2-B6B5-DD18AA29D9CD}" destId="{7F44EE97-1D3F-4147-B8EE-EC7AC4EE9FCC}" srcOrd="2" destOrd="0" parTransId="{4F18EA70-79B6-4893-B5FB-FE3D79AA72B9}" sibTransId="{82050B37-0E89-4AEF-9198-0D6A1E682486}"/>
    <dgm:cxn modelId="{9D75E5C6-73E6-435E-867F-9918E57A85E4}" type="presOf" srcId="{9145452C-7D5D-4A88-92EB-9047E1EC0550}" destId="{D0D7F1FC-373D-438C-99C6-7349ED4E869D}" srcOrd="0" destOrd="3" presId="urn:microsoft.com/office/officeart/2005/8/layout/hProcess4"/>
    <dgm:cxn modelId="{BD9E390F-2921-4286-9879-42446705F070}" type="presOf" srcId="{4780DF82-0226-4988-9502-EEF9C7646AD6}" destId="{DE5E69C7-7B8E-42F4-A3D7-CCA8D23D7237}" srcOrd="0" destOrd="0" presId="urn:microsoft.com/office/officeart/2005/8/layout/hProcess4"/>
    <dgm:cxn modelId="{7463AFC5-4C37-4A95-832B-CA588F86D17C}" type="presOf" srcId="{D63BF9E3-04B6-420C-8E9F-D4176D41DD51}" destId="{5EF23130-785E-45D5-B367-FB572642FE8B}" srcOrd="0" destOrd="1" presId="urn:microsoft.com/office/officeart/2005/8/layout/hProcess4"/>
    <dgm:cxn modelId="{A5965E80-AC5A-481E-BE1F-4BC91ADD57F1}" srcId="{3DC743B7-1FD7-4D51-BF80-82DF6A90D531}" destId="{551BCCEC-D8B9-4282-8F3C-600B3B41936F}" srcOrd="1" destOrd="0" parTransId="{593C0E04-DF82-4704-ADB4-B93560EEE365}" sibTransId="{805EE109-B8D5-477D-8709-648AAB45B7C8}"/>
    <dgm:cxn modelId="{F4C250E8-B65E-4F95-B4A1-4735895A36B2}" type="presOf" srcId="{6EC8455B-8020-4B67-B8BD-1847C6626097}" destId="{CA467AB6-72C6-4AB8-9C33-B0E543008AF6}" srcOrd="0" destOrd="0" presId="urn:microsoft.com/office/officeart/2005/8/layout/hProcess4"/>
    <dgm:cxn modelId="{2B566BC2-0B1F-46F5-B089-6EEE6969940A}" srcId="{3DC743B7-1FD7-4D51-BF80-82DF6A90D531}" destId="{9F17FC75-0FB2-4125-A7C0-8BFA782D3858}" srcOrd="2" destOrd="0" parTransId="{CE13E3B0-11A8-4382-BCEF-6DC379D55FF9}" sibTransId="{20DF0DC2-8749-4F38-94BD-71FC684E1C60}"/>
    <dgm:cxn modelId="{CACCAE18-407D-45C9-A9AF-8E97FE8831ED}" type="presOf" srcId="{4F5B71E1-A6A0-4159-AD72-A2009D0AC873}" destId="{6B7026AD-D10A-4299-B719-C64D79ECD77B}" srcOrd="0" destOrd="0" presId="urn:microsoft.com/office/officeart/2005/8/layout/hProcess4"/>
    <dgm:cxn modelId="{91C495DC-900E-453F-BBA3-DCF5FFF48938}" type="presOf" srcId="{90D1F340-BD95-4C0D-9966-2F2BA35A53BB}" destId="{4AF7D39D-12CA-401E-A20D-8FA4E5BC0175}" srcOrd="1" destOrd="1" presId="urn:microsoft.com/office/officeart/2005/8/layout/hProcess4"/>
    <dgm:cxn modelId="{9B1137A8-57A6-456A-BED4-682A583E2094}" type="presOf" srcId="{0F8B3237-B4A7-4CF7-8AFA-0197A19D962C}" destId="{E7DDEF3A-6284-428E-B97B-93A2B3ED4137}" srcOrd="1" destOrd="1" presId="urn:microsoft.com/office/officeart/2005/8/layout/hProcess4"/>
    <dgm:cxn modelId="{76C26B63-5323-4A6A-A662-14F211D7482B}" srcId="{4F5B71E1-A6A0-4159-AD72-A2009D0AC873}" destId="{2342EF36-9824-4EB8-B941-1664D7B6FB4D}" srcOrd="0" destOrd="0" parTransId="{AF8F0B4A-D76C-4456-939E-B3FD202B84EE}" sibTransId="{03A3828F-FE50-446A-ADD1-4F24C2376C08}"/>
    <dgm:cxn modelId="{14CD8207-0116-489A-B476-999439265BF0}" srcId="{4F5B71E1-A6A0-4159-AD72-A2009D0AC873}" destId="{D63BF9E3-04B6-420C-8E9F-D4176D41DD51}" srcOrd="1" destOrd="0" parTransId="{A15383CC-FD9A-4563-A20D-CEF3EDF51AA6}" sibTransId="{17E53A4A-411A-422E-AC60-AABD401BB22C}"/>
    <dgm:cxn modelId="{10CB9776-28C5-45B4-90F8-963A68BF28A5}" srcId="{9611EB5F-316C-44E2-B6B5-DD18AA29D9CD}" destId="{0F8B3237-B4A7-4CF7-8AFA-0197A19D962C}" srcOrd="1" destOrd="0" parTransId="{F0D5CD02-517A-490C-A206-D4F307F0586C}" sibTransId="{73B1B77D-9AC9-4546-AFC2-7CF23140D2FB}"/>
    <dgm:cxn modelId="{AC57F984-BC94-4AA5-97FC-8B14AB1D8739}" srcId="{16C0FB0C-703C-4A01-8641-0A9F4A12B94B}" destId="{6EC8455B-8020-4B67-B8BD-1847C6626097}" srcOrd="0" destOrd="0" parTransId="{12045220-38F1-4ECC-9485-C6B1857A67D0}" sibTransId="{4780DF82-0226-4988-9502-EEF9C7646AD6}"/>
    <dgm:cxn modelId="{D21CC176-23B6-471F-817C-DD840EB018FA}" type="presOf" srcId="{0A52100A-40B1-4C0C-B3D9-A8F6FB204834}" destId="{8B4DCD8C-4205-4452-A353-E56F45B6B218}" srcOrd="0" destOrd="0" presId="urn:microsoft.com/office/officeart/2005/8/layout/hProcess4"/>
    <dgm:cxn modelId="{6C334334-7AD9-44AC-9FBF-AC4397221F74}" type="presOf" srcId="{2342EF36-9824-4EB8-B941-1664D7B6FB4D}" destId="{5EF23130-785E-45D5-B367-FB572642FE8B}" srcOrd="0" destOrd="0" presId="urn:microsoft.com/office/officeart/2005/8/layout/hProcess4"/>
    <dgm:cxn modelId="{5D31BBB4-A676-4329-B010-AEA75AD54C04}" srcId="{16C0FB0C-703C-4A01-8641-0A9F4A12B94B}" destId="{4F5B71E1-A6A0-4159-AD72-A2009D0AC873}" srcOrd="2" destOrd="0" parTransId="{43FE0EC6-EF79-47A0-9705-DDE0C44569AD}" sibTransId="{0A52100A-40B1-4C0C-B3D9-A8F6FB204834}"/>
    <dgm:cxn modelId="{CE995306-D3BD-4146-913D-3F896974B2E0}" type="presOf" srcId="{16C0FB0C-703C-4A01-8641-0A9F4A12B94B}" destId="{97FC4AE5-1FB4-4EBE-9773-58A68091CEEC}" srcOrd="0" destOrd="0" presId="urn:microsoft.com/office/officeart/2005/8/layout/hProcess4"/>
    <dgm:cxn modelId="{43B75D9B-BA64-489E-ABAD-F832254404CD}" type="presOf" srcId="{094F5C3C-3BE6-4D4B-9CE2-F0BC65D88174}" destId="{D0D7F1FC-373D-438C-99C6-7349ED4E869D}" srcOrd="0" destOrd="0" presId="urn:microsoft.com/office/officeart/2005/8/layout/hProcess4"/>
    <dgm:cxn modelId="{9B2CD8AE-2313-461C-AC7F-7183AE408EA6}" type="presOf" srcId="{7F44EE97-1D3F-4147-B8EE-EC7AC4EE9FCC}" destId="{E7DDEF3A-6284-428E-B97B-93A2B3ED4137}" srcOrd="1" destOrd="2" presId="urn:microsoft.com/office/officeart/2005/8/layout/hProcess4"/>
    <dgm:cxn modelId="{4048D22E-1585-4805-BDA9-422E384B08C8}" type="presOf" srcId="{2342EF36-9824-4EB8-B941-1664D7B6FB4D}" destId="{67C5176B-38CF-41A9-8FEB-395E86073209}" srcOrd="1" destOrd="0" presId="urn:microsoft.com/office/officeart/2005/8/layout/hProcess4"/>
    <dgm:cxn modelId="{6F001AAE-DF0F-4761-BC31-4ED3B3D1A7EC}" type="presOf" srcId="{90D1F340-BD95-4C0D-9966-2F2BA35A53BB}" destId="{D0D7F1FC-373D-438C-99C6-7349ED4E869D}" srcOrd="0" destOrd="1" presId="urn:microsoft.com/office/officeart/2005/8/layout/hProcess4"/>
    <dgm:cxn modelId="{A7860F73-3140-4C16-AFF1-E40E5029DB72}" type="presOf" srcId="{551BCCEC-D8B9-4282-8F3C-600B3B41936F}" destId="{D10525E3-5761-4D36-8F9F-211572EE4880}" srcOrd="1" destOrd="1" presId="urn:microsoft.com/office/officeart/2005/8/layout/hProcess4"/>
    <dgm:cxn modelId="{1132AA74-FED7-47E5-9C99-6CFC3EDE652A}" type="presOf" srcId="{36ECD0FF-2A5C-47D5-BD0B-D35CDCC90C4E}" destId="{1027B45F-261A-475E-8DEF-6E9766D2E9AD}" srcOrd="0" destOrd="0" presId="urn:microsoft.com/office/officeart/2005/8/layout/hProcess4"/>
    <dgm:cxn modelId="{55301C41-E221-4ED9-BE4F-AD7C0982BB65}" type="presOf" srcId="{AF6CAD3E-0366-4997-B755-6010A1DCD32E}" destId="{93A1143A-19C6-44C1-BDDA-D12E462FDE27}" srcOrd="0" destOrd="0" presId="urn:microsoft.com/office/officeart/2005/8/layout/hProcess4"/>
    <dgm:cxn modelId="{7489498E-E9D2-494A-8AC1-2D4C74C55655}" type="presOf" srcId="{7F44EE97-1D3F-4147-B8EE-EC7AC4EE9FCC}" destId="{1027B45F-261A-475E-8DEF-6E9766D2E9AD}" srcOrd="0" destOrd="2" presId="urn:microsoft.com/office/officeart/2005/8/layout/hProcess4"/>
    <dgm:cxn modelId="{5AA07C92-E7FA-40B2-B1B9-7DC3B12E1A32}" type="presOf" srcId="{D63BF9E3-04B6-420C-8E9F-D4176D41DD51}" destId="{67C5176B-38CF-41A9-8FEB-395E86073209}" srcOrd="1" destOrd="1" presId="urn:microsoft.com/office/officeart/2005/8/layout/hProcess4"/>
    <dgm:cxn modelId="{D94508A7-E8EA-4C72-919C-098053836796}" srcId="{6EC8455B-8020-4B67-B8BD-1847C6626097}" destId="{F9F65E3C-91B4-41B7-8FC3-6F6DE52B2165}" srcOrd="2" destOrd="0" parTransId="{0961021D-FC0E-4D16-963B-5A8332532D24}" sibTransId="{267FB16A-E883-4652-9C63-09F9F66E2104}"/>
    <dgm:cxn modelId="{707C7C67-DBA3-4867-A227-22AD7A4838B5}" type="presOf" srcId="{9F17FC75-0FB2-4125-A7C0-8BFA782D3858}" destId="{93A1143A-19C6-44C1-BDDA-D12E462FDE27}" srcOrd="0" destOrd="2" presId="urn:microsoft.com/office/officeart/2005/8/layout/hProcess4"/>
    <dgm:cxn modelId="{9FF9A934-C912-480D-A6E4-3026CAD15DE7}" srcId="{6EC8455B-8020-4B67-B8BD-1847C6626097}" destId="{90D1F340-BD95-4C0D-9966-2F2BA35A53BB}" srcOrd="1" destOrd="0" parTransId="{C1E18315-D88C-49EF-8108-A7460ED5DEF3}" sibTransId="{1ABDAEFD-DDE0-4CC3-9404-3029B73BB5F6}"/>
    <dgm:cxn modelId="{427959A1-242E-4761-AA63-8DDA863ECDF0}" type="presParOf" srcId="{97FC4AE5-1FB4-4EBE-9773-58A68091CEEC}" destId="{F8E655CE-6D44-4FC1-BB20-C56A67879DFD}" srcOrd="0" destOrd="0" presId="urn:microsoft.com/office/officeart/2005/8/layout/hProcess4"/>
    <dgm:cxn modelId="{175C5DCB-CC99-4132-8473-ABC0398699A1}" type="presParOf" srcId="{97FC4AE5-1FB4-4EBE-9773-58A68091CEEC}" destId="{8674A56B-F2FE-4A2C-BCE6-095593212535}" srcOrd="1" destOrd="0" presId="urn:microsoft.com/office/officeart/2005/8/layout/hProcess4"/>
    <dgm:cxn modelId="{84AAEBC0-7257-4ABD-9380-A6F5F5B3FC07}" type="presParOf" srcId="{97FC4AE5-1FB4-4EBE-9773-58A68091CEEC}" destId="{4B07FF5E-6268-45B5-BF70-1F3EFF56A8D6}" srcOrd="2" destOrd="0" presId="urn:microsoft.com/office/officeart/2005/8/layout/hProcess4"/>
    <dgm:cxn modelId="{295300D2-1D65-4AA4-A89D-9E14149D1B2F}" type="presParOf" srcId="{4B07FF5E-6268-45B5-BF70-1F3EFF56A8D6}" destId="{272D0F2B-6519-49F1-8981-24FF74C9512D}" srcOrd="0" destOrd="0" presId="urn:microsoft.com/office/officeart/2005/8/layout/hProcess4"/>
    <dgm:cxn modelId="{982F1B5B-8D85-4A3F-B84F-19E7024CD4C1}" type="presParOf" srcId="{272D0F2B-6519-49F1-8981-24FF74C9512D}" destId="{F1BDBCDD-E917-4A8B-9480-0420C0E35410}" srcOrd="0" destOrd="0" presId="urn:microsoft.com/office/officeart/2005/8/layout/hProcess4"/>
    <dgm:cxn modelId="{1C4D370E-F345-4591-A5DD-4F2E04D00B33}" type="presParOf" srcId="{272D0F2B-6519-49F1-8981-24FF74C9512D}" destId="{D0D7F1FC-373D-438C-99C6-7349ED4E869D}" srcOrd="1" destOrd="0" presId="urn:microsoft.com/office/officeart/2005/8/layout/hProcess4"/>
    <dgm:cxn modelId="{427A22FA-394B-4EE7-9C76-494FEA1BB7FE}" type="presParOf" srcId="{272D0F2B-6519-49F1-8981-24FF74C9512D}" destId="{4AF7D39D-12CA-401E-A20D-8FA4E5BC0175}" srcOrd="2" destOrd="0" presId="urn:microsoft.com/office/officeart/2005/8/layout/hProcess4"/>
    <dgm:cxn modelId="{4E9E2BA7-94A5-48E0-8228-807EE2BC5443}" type="presParOf" srcId="{272D0F2B-6519-49F1-8981-24FF74C9512D}" destId="{CA467AB6-72C6-4AB8-9C33-B0E543008AF6}" srcOrd="3" destOrd="0" presId="urn:microsoft.com/office/officeart/2005/8/layout/hProcess4"/>
    <dgm:cxn modelId="{AE67632D-5D3C-4BB8-811F-EE10063A7D32}" type="presParOf" srcId="{272D0F2B-6519-49F1-8981-24FF74C9512D}" destId="{BF81F70B-79F8-46CC-8585-A83EBB8E823D}" srcOrd="4" destOrd="0" presId="urn:microsoft.com/office/officeart/2005/8/layout/hProcess4"/>
    <dgm:cxn modelId="{C0C577F0-E9FF-4C12-9841-D564E119618C}" type="presParOf" srcId="{4B07FF5E-6268-45B5-BF70-1F3EFF56A8D6}" destId="{DE5E69C7-7B8E-42F4-A3D7-CCA8D23D7237}" srcOrd="1" destOrd="0" presId="urn:microsoft.com/office/officeart/2005/8/layout/hProcess4"/>
    <dgm:cxn modelId="{8C94A9C5-13E9-420A-9FB3-18A46274E96D}" type="presParOf" srcId="{4B07FF5E-6268-45B5-BF70-1F3EFF56A8D6}" destId="{3ECE4784-ACC8-4CA8-AFF0-11D8BF0B5528}" srcOrd="2" destOrd="0" presId="urn:microsoft.com/office/officeart/2005/8/layout/hProcess4"/>
    <dgm:cxn modelId="{3E6FF080-DB7B-466A-8B72-93138C0F5A2D}" type="presParOf" srcId="{3ECE4784-ACC8-4CA8-AFF0-11D8BF0B5528}" destId="{28CE0CC8-43FB-412C-B028-52F75BB8F858}" srcOrd="0" destOrd="0" presId="urn:microsoft.com/office/officeart/2005/8/layout/hProcess4"/>
    <dgm:cxn modelId="{CC4F368E-E7E1-4377-8466-3FACB4310B74}" type="presParOf" srcId="{3ECE4784-ACC8-4CA8-AFF0-11D8BF0B5528}" destId="{1027B45F-261A-475E-8DEF-6E9766D2E9AD}" srcOrd="1" destOrd="0" presId="urn:microsoft.com/office/officeart/2005/8/layout/hProcess4"/>
    <dgm:cxn modelId="{B5349AC0-74C3-45EE-8F9C-44972026B168}" type="presParOf" srcId="{3ECE4784-ACC8-4CA8-AFF0-11D8BF0B5528}" destId="{E7DDEF3A-6284-428E-B97B-93A2B3ED4137}" srcOrd="2" destOrd="0" presId="urn:microsoft.com/office/officeart/2005/8/layout/hProcess4"/>
    <dgm:cxn modelId="{15B1012A-7560-4F89-80A2-335D5E992F29}" type="presParOf" srcId="{3ECE4784-ACC8-4CA8-AFF0-11D8BF0B5528}" destId="{704E3745-1DC5-470E-BFA9-DEE7E9B5D944}" srcOrd="3" destOrd="0" presId="urn:microsoft.com/office/officeart/2005/8/layout/hProcess4"/>
    <dgm:cxn modelId="{E00394D3-2A1B-478B-8513-B9BC551391E5}" type="presParOf" srcId="{3ECE4784-ACC8-4CA8-AFF0-11D8BF0B5528}" destId="{8B50E02A-2FCC-4F06-85FA-5062DEB8FD37}" srcOrd="4" destOrd="0" presId="urn:microsoft.com/office/officeart/2005/8/layout/hProcess4"/>
    <dgm:cxn modelId="{A65E1BB9-EC91-4F9C-AA4D-6F26E644C527}" type="presParOf" srcId="{4B07FF5E-6268-45B5-BF70-1F3EFF56A8D6}" destId="{AA44080B-AD65-452C-811C-9DBCFD996F51}" srcOrd="3" destOrd="0" presId="urn:microsoft.com/office/officeart/2005/8/layout/hProcess4"/>
    <dgm:cxn modelId="{52B7B19D-935B-4CBB-8C9B-31BF181380A6}" type="presParOf" srcId="{4B07FF5E-6268-45B5-BF70-1F3EFF56A8D6}" destId="{AB627605-0952-42CE-B63C-8E732AF6E0CA}" srcOrd="4" destOrd="0" presId="urn:microsoft.com/office/officeart/2005/8/layout/hProcess4"/>
    <dgm:cxn modelId="{F255D8E9-6590-4AF0-B222-7E1C29889DE3}" type="presParOf" srcId="{AB627605-0952-42CE-B63C-8E732AF6E0CA}" destId="{83EB8E6D-9DE1-427A-AC6A-64DECDD1C6DE}" srcOrd="0" destOrd="0" presId="urn:microsoft.com/office/officeart/2005/8/layout/hProcess4"/>
    <dgm:cxn modelId="{05AAEBB9-421C-466F-9298-D05E559F9591}" type="presParOf" srcId="{AB627605-0952-42CE-B63C-8E732AF6E0CA}" destId="{5EF23130-785E-45D5-B367-FB572642FE8B}" srcOrd="1" destOrd="0" presId="urn:microsoft.com/office/officeart/2005/8/layout/hProcess4"/>
    <dgm:cxn modelId="{32A07D37-3626-4C3A-B7D9-C2020DC39AB6}" type="presParOf" srcId="{AB627605-0952-42CE-B63C-8E732AF6E0CA}" destId="{67C5176B-38CF-41A9-8FEB-395E86073209}" srcOrd="2" destOrd="0" presId="urn:microsoft.com/office/officeart/2005/8/layout/hProcess4"/>
    <dgm:cxn modelId="{431E3868-03D1-4512-888A-20268777CC7F}" type="presParOf" srcId="{AB627605-0952-42CE-B63C-8E732AF6E0CA}" destId="{6B7026AD-D10A-4299-B719-C64D79ECD77B}" srcOrd="3" destOrd="0" presId="urn:microsoft.com/office/officeart/2005/8/layout/hProcess4"/>
    <dgm:cxn modelId="{1DE958A3-103C-416C-9555-0B9E382012B3}" type="presParOf" srcId="{AB627605-0952-42CE-B63C-8E732AF6E0CA}" destId="{E3ABF9F1-FA79-4624-B865-47782D54BC50}" srcOrd="4" destOrd="0" presId="urn:microsoft.com/office/officeart/2005/8/layout/hProcess4"/>
    <dgm:cxn modelId="{7D7F5D4C-8F4D-4BFB-B086-C6A0B042069A}" type="presParOf" srcId="{4B07FF5E-6268-45B5-BF70-1F3EFF56A8D6}" destId="{8B4DCD8C-4205-4452-A353-E56F45B6B218}" srcOrd="5" destOrd="0" presId="urn:microsoft.com/office/officeart/2005/8/layout/hProcess4"/>
    <dgm:cxn modelId="{CDDF5B5A-28A6-40CA-B811-CE661BF97C73}" type="presParOf" srcId="{4B07FF5E-6268-45B5-BF70-1F3EFF56A8D6}" destId="{EF214BFE-640F-4D4C-ABD2-C1080C819E41}" srcOrd="6" destOrd="0" presId="urn:microsoft.com/office/officeart/2005/8/layout/hProcess4"/>
    <dgm:cxn modelId="{8915DDAE-26D7-4349-BDE3-F6E5914AE7C7}" type="presParOf" srcId="{EF214BFE-640F-4D4C-ABD2-C1080C819E41}" destId="{9759FCDD-44B4-4E82-BBBB-0ECE9C14AEC5}" srcOrd="0" destOrd="0" presId="urn:microsoft.com/office/officeart/2005/8/layout/hProcess4"/>
    <dgm:cxn modelId="{EA0490D6-BBAA-4FBE-BCF0-022E2C1EAD46}" type="presParOf" srcId="{EF214BFE-640F-4D4C-ABD2-C1080C819E41}" destId="{93A1143A-19C6-44C1-BDDA-D12E462FDE27}" srcOrd="1" destOrd="0" presId="urn:microsoft.com/office/officeart/2005/8/layout/hProcess4"/>
    <dgm:cxn modelId="{AE44B635-D0D0-42CA-9FF7-59E2A1C87326}" type="presParOf" srcId="{EF214BFE-640F-4D4C-ABD2-C1080C819E41}" destId="{D10525E3-5761-4D36-8F9F-211572EE4880}" srcOrd="2" destOrd="0" presId="urn:microsoft.com/office/officeart/2005/8/layout/hProcess4"/>
    <dgm:cxn modelId="{B1120F74-DCCE-478F-9451-0887E048B734}" type="presParOf" srcId="{EF214BFE-640F-4D4C-ABD2-C1080C819E41}" destId="{C6C1E116-4AB3-4559-8C50-5D27D7EEF412}" srcOrd="3" destOrd="0" presId="urn:microsoft.com/office/officeart/2005/8/layout/hProcess4"/>
    <dgm:cxn modelId="{25199C83-C093-4CE7-AFE1-4E7FC5941F61}" type="presParOf" srcId="{EF214BFE-640F-4D4C-ABD2-C1080C819E41}" destId="{B6B96322-88F8-4F81-8416-B707549960C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D7F1FC-373D-438C-99C6-7349ED4E869D}">
      <dsp:nvSpPr>
        <dsp:cNvPr id="0" name=""/>
        <dsp:cNvSpPr/>
      </dsp:nvSpPr>
      <dsp:spPr>
        <a:xfrm>
          <a:off x="3954" y="1822216"/>
          <a:ext cx="1834112" cy="151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Literature review: GDELT</a:t>
          </a:r>
          <a:endParaRPr lang="en-US" sz="80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Research about: downloading GDELT news with </a:t>
          </a:r>
          <a:r>
            <a:rPr lang="en-US" sz="800" kern="1200" noProof="0" dirty="0" smtClean="0"/>
            <a:t>Python (help: </a:t>
          </a:r>
          <a:r>
            <a:rPr lang="en-GB" sz="800" kern="1200" dirty="0" smtClean="0">
              <a:solidFill>
                <a:srgbClr val="FF0000"/>
              </a:solidFill>
            </a:rPr>
            <a:t>01_GDELT_SUPER_DOWNLOAD.ipynb</a:t>
          </a:r>
          <a:r>
            <a:rPr lang="en-GB" sz="800" kern="1200" dirty="0" smtClean="0"/>
            <a:t>)</a:t>
          </a:r>
          <a:endParaRPr lang="en-US" sz="80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define: </a:t>
          </a:r>
          <a:r>
            <a:rPr lang="en-US" sz="800" b="1" kern="1200" noProof="0" dirty="0" smtClean="0"/>
            <a:t>inclusion rule (</a:t>
          </a:r>
          <a:r>
            <a:rPr lang="en-US" sz="800" b="1" kern="1200" noProof="0" dirty="0" smtClean="0"/>
            <a:t>1)</a:t>
          </a:r>
          <a:endParaRPr lang="en-US" sz="800" b="1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define: </a:t>
          </a:r>
          <a:r>
            <a:rPr lang="en-US" sz="800" b="1" kern="1200" noProof="0" dirty="0" smtClean="0"/>
            <a:t>exclusion </a:t>
          </a:r>
          <a:r>
            <a:rPr lang="en-US" sz="800" b="1" kern="1200" noProof="0" dirty="0" smtClean="0"/>
            <a:t>rule (2)</a:t>
          </a:r>
          <a:endParaRPr lang="en-US" sz="800" b="1" kern="1200" noProof="0" dirty="0"/>
        </a:p>
      </dsp:txBody>
      <dsp:txXfrm>
        <a:off x="3954" y="1822216"/>
        <a:ext cx="1834112" cy="1188596"/>
      </dsp:txXfrm>
    </dsp:sp>
    <dsp:sp modelId="{DE5E69C7-7B8E-42F4-A3D7-CCA8D23D7237}">
      <dsp:nvSpPr>
        <dsp:cNvPr id="0" name=""/>
        <dsp:cNvSpPr/>
      </dsp:nvSpPr>
      <dsp:spPr>
        <a:xfrm>
          <a:off x="1045417" y="2221078"/>
          <a:ext cx="1965707" cy="1965707"/>
        </a:xfrm>
        <a:prstGeom prst="leftCircularArrow">
          <a:avLst>
            <a:gd name="adj1" fmla="val 2867"/>
            <a:gd name="adj2" fmla="val 350384"/>
            <a:gd name="adj3" fmla="val 2125895"/>
            <a:gd name="adj4" fmla="val 9024489"/>
            <a:gd name="adj5" fmla="val 33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7AB6-72C6-4AB8-9C33-B0E543008AF6}">
      <dsp:nvSpPr>
        <dsp:cNvPr id="0" name=""/>
        <dsp:cNvSpPr/>
      </dsp:nvSpPr>
      <dsp:spPr>
        <a:xfrm>
          <a:off x="411535" y="3010813"/>
          <a:ext cx="1630322" cy="648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noProof="0" dirty="0" smtClean="0"/>
            <a:t>generate: </a:t>
          </a:r>
          <a:r>
            <a:rPr lang="en-US" sz="1300" b="1" kern="1200" noProof="0" dirty="0" smtClean="0"/>
            <a:t>relevance score</a:t>
          </a:r>
          <a:endParaRPr lang="en-US" sz="1300" b="1" kern="1200" noProof="0" dirty="0"/>
        </a:p>
      </dsp:txBody>
      <dsp:txXfrm>
        <a:off x="411535" y="3010813"/>
        <a:ext cx="1630322" cy="648325"/>
      </dsp:txXfrm>
    </dsp:sp>
    <dsp:sp modelId="{1027B45F-261A-475E-8DEF-6E9766D2E9AD}">
      <dsp:nvSpPr>
        <dsp:cNvPr id="0" name=""/>
        <dsp:cNvSpPr/>
      </dsp:nvSpPr>
      <dsp:spPr>
        <a:xfrm>
          <a:off x="2310179" y="1822216"/>
          <a:ext cx="1834112" cy="151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Literature review: Sentiment Analysis with Deep Learning and transfer learning, </a:t>
          </a:r>
          <a:r>
            <a:rPr lang="en-US" sz="800" kern="1200" noProof="0" dirty="0" err="1" smtClean="0"/>
            <a:t>FinBERT</a:t>
          </a:r>
          <a:r>
            <a:rPr lang="en-US" sz="800" kern="1200" noProof="0" dirty="0" smtClean="0"/>
            <a:t> and retraining </a:t>
          </a:r>
          <a:r>
            <a:rPr lang="en-US" sz="800" kern="1200" noProof="0" dirty="0" err="1" smtClean="0"/>
            <a:t>FinBERT</a:t>
          </a:r>
          <a:endParaRPr lang="en-US" sz="80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perform: </a:t>
          </a:r>
          <a:r>
            <a:rPr lang="en-US" sz="800" b="1" kern="1200" noProof="0" dirty="0" err="1" smtClean="0"/>
            <a:t>CryptoLin</a:t>
          </a:r>
          <a:r>
            <a:rPr lang="en-US" sz="800" b="1" kern="1200" noProof="0" dirty="0" smtClean="0"/>
            <a:t> manual </a:t>
          </a:r>
          <a:r>
            <a:rPr lang="en-US" sz="800" b="1" kern="1200" noProof="0" dirty="0" err="1" smtClean="0"/>
            <a:t>labelling</a:t>
          </a:r>
          <a:r>
            <a:rPr lang="en-US" sz="800" b="1" kern="1200" noProof="0" dirty="0" smtClean="0"/>
            <a:t> (3)</a:t>
          </a:r>
          <a:endParaRPr lang="en-US" sz="800" b="1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 define/retrain: </a:t>
          </a:r>
          <a:r>
            <a:rPr lang="en-US" sz="800" b="1" kern="1200" noProof="0" dirty="0" smtClean="0"/>
            <a:t>model for sentiment  analysis (4)</a:t>
          </a:r>
          <a:endParaRPr lang="en-US" sz="800" b="1" kern="1200" noProof="0" dirty="0"/>
        </a:p>
      </dsp:txBody>
      <dsp:txXfrm>
        <a:off x="2310179" y="2146378"/>
        <a:ext cx="1834112" cy="1188596"/>
      </dsp:txXfrm>
    </dsp:sp>
    <dsp:sp modelId="{AA44080B-AD65-452C-811C-9DBCFD996F51}">
      <dsp:nvSpPr>
        <dsp:cNvPr id="0" name=""/>
        <dsp:cNvSpPr/>
      </dsp:nvSpPr>
      <dsp:spPr>
        <a:xfrm>
          <a:off x="3336358" y="911092"/>
          <a:ext cx="2200065" cy="2200065"/>
        </a:xfrm>
        <a:prstGeom prst="circularArrow">
          <a:avLst>
            <a:gd name="adj1" fmla="val 2561"/>
            <a:gd name="adj2" fmla="val 310838"/>
            <a:gd name="adj3" fmla="val 19513651"/>
            <a:gd name="adj4" fmla="val 12575511"/>
            <a:gd name="adj5" fmla="val 29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E3745-1DC5-470E-BFA9-DEE7E9B5D944}">
      <dsp:nvSpPr>
        <dsp:cNvPr id="0" name=""/>
        <dsp:cNvSpPr/>
      </dsp:nvSpPr>
      <dsp:spPr>
        <a:xfrm>
          <a:off x="2717760" y="1498053"/>
          <a:ext cx="1630322" cy="648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noProof="0" dirty="0" smtClean="0"/>
            <a:t>generate: </a:t>
          </a:r>
          <a:r>
            <a:rPr lang="en-US" sz="1300" b="1" kern="1200" noProof="0" dirty="0" smtClean="0"/>
            <a:t>sentiment score</a:t>
          </a:r>
          <a:endParaRPr lang="en-US" sz="1300" b="1" kern="1200" noProof="0" dirty="0"/>
        </a:p>
      </dsp:txBody>
      <dsp:txXfrm>
        <a:off x="2717760" y="1498053"/>
        <a:ext cx="1630322" cy="648325"/>
      </dsp:txXfrm>
    </dsp:sp>
    <dsp:sp modelId="{5EF23130-785E-45D5-B367-FB572642FE8B}">
      <dsp:nvSpPr>
        <dsp:cNvPr id="0" name=""/>
        <dsp:cNvSpPr/>
      </dsp:nvSpPr>
      <dsp:spPr>
        <a:xfrm>
          <a:off x="4616404" y="1822216"/>
          <a:ext cx="1834112" cy="151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Literature review: Event Study and </a:t>
          </a:r>
          <a:r>
            <a:rPr lang="en-GB" sz="800" kern="1200" noProof="0" dirty="0" err="1" smtClean="0"/>
            <a:t>fama</a:t>
          </a:r>
          <a:r>
            <a:rPr lang="en-GB" sz="800" kern="1200" noProof="0" dirty="0" smtClean="0"/>
            <a:t> </a:t>
          </a:r>
          <a:r>
            <a:rPr lang="en-GB" sz="800" kern="1200" noProof="0" dirty="0" err="1" smtClean="0"/>
            <a:t>french</a:t>
          </a:r>
          <a:r>
            <a:rPr lang="en-GB" sz="800" kern="1200" noProof="0" dirty="0" smtClean="0"/>
            <a:t> 3 factor model</a:t>
          </a:r>
          <a:endParaRPr lang="en-US" sz="80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noProof="0" dirty="0" smtClean="0"/>
            <a:t>define: </a:t>
          </a:r>
          <a:r>
            <a:rPr lang="en-US" sz="800" b="1" kern="1200" noProof="0" dirty="0" smtClean="0"/>
            <a:t>Event Study / </a:t>
          </a:r>
          <a:r>
            <a:rPr lang="en-US" sz="800" b="1" kern="1200" noProof="0" dirty="0" err="1" smtClean="0"/>
            <a:t>Famma</a:t>
          </a:r>
          <a:r>
            <a:rPr lang="en-US" sz="800" b="1" kern="1200" noProof="0" dirty="0" smtClean="0"/>
            <a:t> French rules (5)</a:t>
          </a:r>
          <a:endParaRPr lang="en-US" sz="800" b="1" kern="1200" noProof="0" dirty="0"/>
        </a:p>
      </dsp:txBody>
      <dsp:txXfrm>
        <a:off x="4616404" y="1822216"/>
        <a:ext cx="1834112" cy="1188596"/>
      </dsp:txXfrm>
    </dsp:sp>
    <dsp:sp modelId="{8B4DCD8C-4205-4452-A353-E56F45B6B218}">
      <dsp:nvSpPr>
        <dsp:cNvPr id="0" name=""/>
        <dsp:cNvSpPr/>
      </dsp:nvSpPr>
      <dsp:spPr>
        <a:xfrm>
          <a:off x="5657867" y="2221078"/>
          <a:ext cx="1965707" cy="1965707"/>
        </a:xfrm>
        <a:prstGeom prst="leftCircularArrow">
          <a:avLst>
            <a:gd name="adj1" fmla="val 2867"/>
            <a:gd name="adj2" fmla="val 350384"/>
            <a:gd name="adj3" fmla="val 2125895"/>
            <a:gd name="adj4" fmla="val 9024489"/>
            <a:gd name="adj5" fmla="val 33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026AD-D10A-4299-B719-C64D79ECD77B}">
      <dsp:nvSpPr>
        <dsp:cNvPr id="0" name=""/>
        <dsp:cNvSpPr/>
      </dsp:nvSpPr>
      <dsp:spPr>
        <a:xfrm>
          <a:off x="5023985" y="3010813"/>
          <a:ext cx="1630322" cy="648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noProof="0" dirty="0" smtClean="0"/>
            <a:t>generate:  </a:t>
          </a:r>
          <a:r>
            <a:rPr lang="en-US" sz="1300" b="1" kern="1200" noProof="0" dirty="0" smtClean="0"/>
            <a:t>strength score</a:t>
          </a:r>
          <a:endParaRPr lang="en-US" sz="1300" b="1" kern="1200" noProof="0" dirty="0"/>
        </a:p>
      </dsp:txBody>
      <dsp:txXfrm>
        <a:off x="5023985" y="3010813"/>
        <a:ext cx="1630322" cy="648325"/>
      </dsp:txXfrm>
    </dsp:sp>
    <dsp:sp modelId="{93A1143A-19C6-44C1-BDDA-D12E462FDE27}">
      <dsp:nvSpPr>
        <dsp:cNvPr id="0" name=""/>
        <dsp:cNvSpPr/>
      </dsp:nvSpPr>
      <dsp:spPr>
        <a:xfrm>
          <a:off x="6922629" y="1822216"/>
          <a:ext cx="1834112" cy="1512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noProof="0" dirty="0" smtClean="0"/>
            <a:t>Research about: flask web app development  and </a:t>
          </a:r>
          <a:r>
            <a:rPr lang="en-GB" sz="800" b="0" kern="1200" noProof="0" dirty="0" smtClean="0"/>
            <a:t>https://www.pythonanywhere.com/</a:t>
          </a:r>
          <a:endParaRPr lang="en-US" sz="800" b="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kern="1200" noProof="0" dirty="0" smtClean="0"/>
            <a:t>Example web/</a:t>
          </a:r>
          <a:r>
            <a:rPr lang="en-US" sz="800" b="0" kern="1200" noProof="0" dirty="0" err="1" smtClean="0"/>
            <a:t>api</a:t>
          </a:r>
          <a:r>
            <a:rPr lang="en-US" sz="800" b="0" kern="1200" noProof="0" dirty="0" smtClean="0"/>
            <a:t>: </a:t>
          </a:r>
          <a:r>
            <a:rPr lang="en-GB" sz="800" b="0" kern="1200" noProof="0" dirty="0" smtClean="0">
              <a:hlinkClick xmlns:r="http://schemas.openxmlformats.org/officeDocument/2006/relationships" r:id="rId1"/>
            </a:rPr>
            <a:t>http://tobesure.pythonanywhere.com/</a:t>
          </a:r>
          <a:r>
            <a:rPr lang="en-GB" sz="800" b="0" kern="1200" noProof="0" dirty="0" smtClean="0"/>
            <a:t> </a:t>
          </a:r>
          <a:endParaRPr lang="en-US" sz="800" b="0" kern="1200" noProof="0" dirty="0"/>
        </a:p>
      </dsp:txBody>
      <dsp:txXfrm>
        <a:off x="6922629" y="2146378"/>
        <a:ext cx="1834112" cy="1188596"/>
      </dsp:txXfrm>
    </dsp:sp>
    <dsp:sp modelId="{C6C1E116-4AB3-4559-8C50-5D27D7EEF412}">
      <dsp:nvSpPr>
        <dsp:cNvPr id="0" name=""/>
        <dsp:cNvSpPr/>
      </dsp:nvSpPr>
      <dsp:spPr>
        <a:xfrm>
          <a:off x="7330210" y="1498053"/>
          <a:ext cx="1630322" cy="648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noProof="0" dirty="0" smtClean="0"/>
            <a:t>Generate: web/API to provide news with  scores</a:t>
          </a:r>
          <a:endParaRPr lang="en-US" sz="1300" b="1" kern="1200" noProof="0" dirty="0"/>
        </a:p>
      </dsp:txBody>
      <dsp:txXfrm>
        <a:off x="7330210" y="1498053"/>
        <a:ext cx="1630322" cy="64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EC553-A158-47C7-BDE7-5E2FD39DB1B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16D6-A604-49C9-9BD3-FEA8F6B42F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16D6-A604-49C9-9BD3-FEA8F6B42FC2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0FA1-418B-4709-83D8-1BC9FB04A74C}" type="datetimeFigureOut">
              <a:rPr lang="en-GB" smtClean="0"/>
              <a:pPr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FA5B-1476-4F03-A2FF-797ECBF280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l.com/en/n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n100p-Unw" TargetMode="External"/><Relationship Id="rId7" Type="http://schemas.openxmlformats.org/officeDocument/2006/relationships/hyperlink" Target="https://www.youtube.com/watch?v=XfSXexHib0w" TargetMode="External"/><Relationship Id="rId2" Type="http://schemas.openxmlformats.org/officeDocument/2006/relationships/hyperlink" Target="https://www.youtube.com/watch?v=E-BjwQISgt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pus.ie.edu/bbcswebdav/pid-375136-dt-asiobject-rid-22535461_1/xid-22535461_1" TargetMode="External"/><Relationship Id="rId5" Type="http://schemas.openxmlformats.org/officeDocument/2006/relationships/hyperlink" Target="https://campus.ie.edu/bbcswebdav/pid-375136-dt-asiobject-rid-22535460_1/xid-22535460_1" TargetMode="External"/><Relationship Id="rId4" Type="http://schemas.openxmlformats.org/officeDocument/2006/relationships/hyperlink" Target="https://www.youtube.com/watch?v=C3Mk5Bzs7S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79512" y="764704"/>
          <a:ext cx="8964488" cy="515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33265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Group Project &amp; Presentation:  CRYPTO_CURATED_EVENT_DATABASE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Inclusion</a:t>
            </a:r>
            <a:r>
              <a:rPr lang="es-ES" dirty="0" smtClean="0"/>
              <a:t> / </a:t>
            </a:r>
            <a:r>
              <a:rPr lang="es-ES" dirty="0" err="1" smtClean="0"/>
              <a:t>exclusion</a:t>
            </a:r>
            <a:r>
              <a:rPr lang="es-ES" dirty="0" smtClean="0"/>
              <a:t>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https://news.yahoo.com/ - label as exclusion</a:t>
            </a:r>
          </a:p>
          <a:p>
            <a:r>
              <a:rPr lang="en-GB" dirty="0" smtClean="0"/>
              <a:t>https://finance.yahoo.com/ - label as exclusion</a:t>
            </a:r>
          </a:p>
          <a:p>
            <a:r>
              <a:rPr lang="en-GB" dirty="0" smtClean="0"/>
              <a:t>https://finance.yahoo.com/topic/crypto - label as </a:t>
            </a:r>
            <a:r>
              <a:rPr lang="en-GB" dirty="0" smtClean="0"/>
              <a:t>inclusion</a:t>
            </a:r>
          </a:p>
          <a:p>
            <a:endParaRPr lang="es-ES" dirty="0" smtClean="0"/>
          </a:p>
          <a:p>
            <a:endParaRPr lang="en-GB" dirty="0" smtClean="0"/>
          </a:p>
          <a:p>
            <a:r>
              <a:rPr lang="en-GB" dirty="0" smtClean="0"/>
              <a:t>https://zzhu17.medium.com/web-scraping-yahoo-finance-news-a18f9b20ee8a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Sentiment</a:t>
            </a:r>
            <a:r>
              <a:rPr lang="es-ES" dirty="0" smtClean="0"/>
              <a:t> 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Manual </a:t>
            </a:r>
            <a:r>
              <a:rPr lang="es-ES" dirty="0" err="1" smtClean="0"/>
              <a:t>Label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news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coinmarketcal.com/en/news</a:t>
            </a:r>
            <a:r>
              <a:rPr lang="es-ES" dirty="0" smtClean="0"/>
              <a:t> </a:t>
            </a:r>
            <a:r>
              <a:rPr lang="es-ES" dirty="0" err="1" smtClean="0"/>
              <a:t>split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professor</a:t>
            </a:r>
            <a:r>
              <a:rPr lang="es-ES" dirty="0" smtClean="0"/>
              <a:t>.</a:t>
            </a:r>
            <a:endParaRPr lang="en-GB" dirty="0" smtClean="0"/>
          </a:p>
          <a:p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smtClean="0"/>
              <a:t>02_comparing_vader_textblob_flair_finbert_on_manual_influencial_labelled_dataset_v3.ipynb and </a:t>
            </a:r>
            <a:r>
              <a:rPr lang="es-ES" dirty="0" err="1" smtClean="0"/>
              <a:t>the</a:t>
            </a:r>
            <a:r>
              <a:rPr lang="es-ES" dirty="0" smtClean="0"/>
              <a:t> CryptoLin.csv </a:t>
            </a:r>
          </a:p>
          <a:p>
            <a:r>
              <a:rPr lang="es-ES" dirty="0" err="1" smtClean="0"/>
              <a:t>Retrain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FinBERT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Famma</a:t>
            </a:r>
            <a:r>
              <a:rPr lang="es-ES" dirty="0" smtClean="0"/>
              <a:t> </a:t>
            </a:r>
            <a:r>
              <a:rPr lang="es-ES" dirty="0" err="1" smtClean="0"/>
              <a:t>French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You</a:t>
            </a:r>
            <a:r>
              <a:rPr lang="es-ES" dirty="0" smtClean="0"/>
              <a:t> can try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Jupyter</a:t>
            </a:r>
            <a:r>
              <a:rPr lang="es-ES" dirty="0" smtClean="0"/>
              <a:t> </a:t>
            </a:r>
            <a:r>
              <a:rPr lang="es-ES" dirty="0" err="1" smtClean="0"/>
              <a:t>Notebook</a:t>
            </a:r>
            <a:r>
              <a:rPr lang="es-ES" dirty="0" smtClean="0"/>
              <a:t>: </a:t>
            </a:r>
            <a:r>
              <a:rPr lang="en-GB" dirty="0" smtClean="0"/>
              <a:t>03-FammaFrenchEventStudy.ipynb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Here is a series of helping videos </a:t>
            </a:r>
            <a:r>
              <a:rPr lang="en-GB" dirty="0" err="1" smtClean="0"/>
              <a:t>bulding</a:t>
            </a:r>
            <a:r>
              <a:rPr lang="en-GB" dirty="0" smtClean="0"/>
              <a:t> a Web App and putting your model in Production:</a:t>
            </a:r>
          </a:p>
          <a:p>
            <a:r>
              <a:rPr lang="en-GB" dirty="0" smtClean="0"/>
              <a:t>Video 1 - Downloading a Bootstrap template, </a:t>
            </a:r>
            <a:r>
              <a:rPr lang="en-GB" dirty="0" err="1" smtClean="0"/>
              <a:t>chanking</a:t>
            </a:r>
            <a:r>
              <a:rPr lang="en-GB" dirty="0" smtClean="0"/>
              <a:t> Style and setting up a basic Flask structure and App: </a:t>
            </a:r>
            <a:r>
              <a:rPr lang="en-GB" u="sng" dirty="0" smtClean="0">
                <a:hlinkClick r:id="rId2"/>
              </a:rPr>
              <a:t>https://www.youtube.com/watch?v=E-BjwQISgtk</a:t>
            </a:r>
            <a:endParaRPr lang="en-GB" dirty="0" smtClean="0"/>
          </a:p>
          <a:p>
            <a:r>
              <a:rPr lang="en-GB" dirty="0" smtClean="0"/>
              <a:t>Video 2 - Uploading the Flask Web App to </a:t>
            </a:r>
            <a:r>
              <a:rPr lang="en-GB" dirty="0" err="1" smtClean="0"/>
              <a:t>Pythonanywhere</a:t>
            </a:r>
            <a:r>
              <a:rPr lang="en-GB" dirty="0" smtClean="0"/>
              <a:t> (with one single zip file to): </a:t>
            </a:r>
            <a:r>
              <a:rPr lang="en-GB" u="sng" dirty="0" smtClean="0">
                <a:hlinkClick r:id="rId3"/>
              </a:rPr>
              <a:t>https://www.youtube.com/watch?v=cfn100p-Unw</a:t>
            </a:r>
            <a:endParaRPr lang="en-GB" dirty="0" smtClean="0"/>
          </a:p>
          <a:p>
            <a:r>
              <a:rPr lang="en-GB" dirty="0" smtClean="0"/>
              <a:t>Video 3 - </a:t>
            </a:r>
            <a:r>
              <a:rPr lang="en-GB" dirty="0" err="1" smtClean="0"/>
              <a:t>Trainning</a:t>
            </a:r>
            <a:r>
              <a:rPr lang="en-GB" dirty="0" smtClean="0"/>
              <a:t> a Machine Learning Model, persisting it at </a:t>
            </a:r>
            <a:r>
              <a:rPr lang="en-GB" dirty="0" err="1" smtClean="0"/>
              <a:t>Pythonanywhere</a:t>
            </a:r>
            <a:r>
              <a:rPr lang="en-GB" dirty="0" smtClean="0"/>
              <a:t>: </a:t>
            </a:r>
            <a:r>
              <a:rPr lang="en-GB" u="sng" dirty="0" smtClean="0">
                <a:hlinkClick r:id="rId4"/>
              </a:rPr>
              <a:t>https://www.youtube.com/watch?v=C3Mk5Bzs7S0</a:t>
            </a:r>
            <a:endParaRPr lang="en-GB" dirty="0" smtClean="0"/>
          </a:p>
          <a:p>
            <a:r>
              <a:rPr lang="en-GB" u="sng" dirty="0" err="1" smtClean="0">
                <a:hlinkClick r:id="rId5"/>
              </a:rPr>
              <a:t>company_balancesheet_database.db</a:t>
            </a:r>
            <a:endParaRPr lang="en-GB" dirty="0" smtClean="0"/>
          </a:p>
          <a:p>
            <a:r>
              <a:rPr lang="en-GB" u="sng" dirty="0" smtClean="0">
                <a:hlinkClick r:id="rId6"/>
              </a:rPr>
              <a:t>simple_rating_model_development.py</a:t>
            </a:r>
            <a:endParaRPr lang="en-GB" dirty="0" smtClean="0"/>
          </a:p>
          <a:p>
            <a:r>
              <a:rPr lang="en-GB" dirty="0" smtClean="0"/>
              <a:t>Video 4 - </a:t>
            </a:r>
            <a:r>
              <a:rPr lang="en-GB" dirty="0" err="1" smtClean="0"/>
              <a:t>Puting</a:t>
            </a:r>
            <a:r>
              <a:rPr lang="en-GB" dirty="0" smtClean="0"/>
              <a:t> the model in production (inside the Web App at </a:t>
            </a:r>
            <a:r>
              <a:rPr lang="en-GB" dirty="0" err="1" smtClean="0"/>
              <a:t>Pythonanywhere</a:t>
            </a:r>
            <a:r>
              <a:rPr lang="en-GB" dirty="0" smtClean="0"/>
              <a:t>): </a:t>
            </a:r>
            <a:r>
              <a:rPr lang="en-GB" u="sng" dirty="0" smtClean="0">
                <a:hlinkClick r:id="rId7"/>
              </a:rPr>
              <a:t>https://www.youtube.com/watch?v=XfSXexHib0w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301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Inclusion / exclusion rule</vt:lpstr>
      <vt:lpstr>Sentiment score</vt:lpstr>
      <vt:lpstr>Famma French</vt:lpstr>
      <vt:lpstr>Web Development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Manoel Gadi</dc:creator>
  <cp:lastModifiedBy>Manoel Gadi</cp:lastModifiedBy>
  <cp:revision>3</cp:revision>
  <dcterms:created xsi:type="dcterms:W3CDTF">2022-05-31T06:13:55Z</dcterms:created>
  <dcterms:modified xsi:type="dcterms:W3CDTF">2022-05-31T13:50:37Z</dcterms:modified>
</cp:coreProperties>
</file>