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F7AD-3EC9-4DDD-8C14-5BE9FF21E026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ABDA-0739-46DD-BB03-69A97DC71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3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Puntualizar que Python es un lenguaje versátil, potente y multiplataforma, por lo que la instalación es fácil y sin errores.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4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3DA1B-5B0E-A851-7627-F9D06E4C6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6B44D00-7A10-7DA6-E5FF-8BCE593B5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B8FF11-DBE3-0007-5A2C-FEA938571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programa detecta todos los algoritmos en un fichero y los utiliza, quedándose con el resultado del mejor.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FA938-CDAE-F698-6FF0-3B6514472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62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6768E-468B-4482-A940-6EB6AF5AF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765E83-53FC-7B39-5441-17B2E889A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FA00AB9-B844-1514-EA83-391CEB32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CF56A9-BC8D-0561-036B-897AC89DB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25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5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29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55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25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29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0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296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8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65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10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1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9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01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8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05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839B26-117B-ABAB-3A66-53181CA64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s-ES" sz="6600"/>
              <a:t>HACKATHON MICHELIN </a:t>
            </a:r>
            <a:br>
              <a:rPr lang="es-ES" sz="6600"/>
            </a:br>
            <a:endParaRPr lang="es-ES" sz="6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1A14C-2F37-450F-FB13-3AAF6E863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s-ES" dirty="0"/>
              <a:t>Optimización de almacenamiento de cubiertas en camión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1A0BAC-4094-B538-615E-FCD97874985C}"/>
              </a:ext>
            </a:extLst>
          </p:cNvPr>
          <p:cNvSpPr txBox="1"/>
          <p:nvPr/>
        </p:nvSpPr>
        <p:spPr>
          <a:xfrm>
            <a:off x="988694" y="4871254"/>
            <a:ext cx="3493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Miguel González Pampliega</a:t>
            </a:r>
          </a:p>
          <a:p>
            <a:r>
              <a:rPr lang="es-ES" dirty="0"/>
              <a:t>Diego Arbeloa Pérez</a:t>
            </a:r>
          </a:p>
          <a:p>
            <a:r>
              <a:rPr lang="es-ES" dirty="0"/>
              <a:t>Guillermo Arce Gómez</a:t>
            </a:r>
          </a:p>
        </p:txBody>
      </p:sp>
    </p:spTree>
    <p:extLst>
      <p:ext uri="{BB962C8B-B14F-4D97-AF65-F5344CB8AC3E}">
        <p14:creationId xmlns:p14="http://schemas.microsoft.com/office/powerpoint/2010/main" val="81391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Una pared pintada con una flecha y una diana">
            <a:extLst>
              <a:ext uri="{FF2B5EF4-FFF2-40B4-BE49-F238E27FC236}">
                <a16:creationId xmlns:a16="http://schemas.microsoft.com/office/drawing/2014/main" id="{6785E8EC-4E0D-1E49-D6E1-2ED38AA50B8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13BEBA-E620-CF94-050A-B8617D1E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 OBJETIVOS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A37546-C3CD-C8E0-112D-A749BFE60792}"/>
              </a:ext>
            </a:extLst>
          </p:cNvPr>
          <p:cNvSpPr txBox="1"/>
          <p:nvPr/>
        </p:nvSpPr>
        <p:spPr>
          <a:xfrm>
            <a:off x="567890" y="1434164"/>
            <a:ext cx="106840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Crear una aplicación que resuelva el problema de la optimización de neumáticos.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realista y funcional.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útil y viable de implementar.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escalable.</a:t>
            </a:r>
          </a:p>
        </p:txBody>
      </p:sp>
    </p:spTree>
    <p:extLst>
      <p:ext uri="{BB962C8B-B14F-4D97-AF65-F5344CB8AC3E}">
        <p14:creationId xmlns:p14="http://schemas.microsoft.com/office/powerpoint/2010/main" val="35782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E52A48F8-3538-81E4-2516-C4E83B574FB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13F447-2EB9-400B-ED08-D58547A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APROXIMACIÓN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500DB6-4DA5-34BF-164A-A3D52FAD012B}"/>
              </a:ext>
            </a:extLst>
          </p:cNvPr>
          <p:cNvSpPr txBox="1"/>
          <p:nvPr/>
        </p:nvSpPr>
        <p:spPr>
          <a:xfrm>
            <a:off x="1069848" y="1358025"/>
            <a:ext cx="8825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Se van a desarrollar dos aplicaciones con Python: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600" dirty="0"/>
              <a:t>Una versión de escritorio con interfaz gráfica (orientada a Windows).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600" dirty="0"/>
              <a:t>Una versión para terminal (orientada a Linux aunque también funciona en Windows).</a:t>
            </a:r>
          </a:p>
        </p:txBody>
      </p:sp>
    </p:spTree>
    <p:extLst>
      <p:ext uri="{BB962C8B-B14F-4D97-AF65-F5344CB8AC3E}">
        <p14:creationId xmlns:p14="http://schemas.microsoft.com/office/powerpoint/2010/main" val="41998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35475-8495-7C7C-9E29-F03F00E1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B360AC-CD4F-D3FB-068D-C6DA708B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F589C-0E00-86F5-9DED-BDE678A62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415DC84-6E5F-C9E9-6C1A-1ABC6F5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27FC33-93B0-78EC-DCA1-9EF3FEBC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A25A78-8881-31BC-501A-E0D35A343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1F6AE43-22D1-67E9-EB7B-D1D0057F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BDCFD2D8-23A4-E33D-DAD0-915DF7C8930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BAF38C-3361-A828-5BE4-32F74D8D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APROXIMACIÓN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2CD617-BB95-6457-E1BE-44CBA2B8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4D85B3-FEA6-4C3D-E307-B089EA90F938}"/>
              </a:ext>
            </a:extLst>
          </p:cNvPr>
          <p:cNvSpPr txBox="1"/>
          <p:nvPr/>
        </p:nvSpPr>
        <p:spPr>
          <a:xfrm>
            <a:off x="1069848" y="1358025"/>
            <a:ext cx="8825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 partir de una serie de algoritmos ya implementados, la aplicación obtiene la solución óptima.</a:t>
            </a:r>
          </a:p>
          <a:p>
            <a:endParaRPr lang="es-ES" sz="3600" dirty="0"/>
          </a:p>
          <a:p>
            <a:r>
              <a:rPr lang="es-ES" sz="3600" dirty="0"/>
              <a:t>Se pueden añadir más algoritmos de resolución sin tener que modificar el código del programa.</a:t>
            </a:r>
          </a:p>
        </p:txBody>
      </p:sp>
    </p:spTree>
    <p:extLst>
      <p:ext uri="{BB962C8B-B14F-4D97-AF65-F5344CB8AC3E}">
        <p14:creationId xmlns:p14="http://schemas.microsoft.com/office/powerpoint/2010/main" val="210188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4E4C5-94E3-7666-10C3-F2AA6BBE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APROXIMACIÓN </a:t>
            </a:r>
            <a:br>
              <a:rPr lang="es-ES" dirty="0"/>
            </a:br>
            <a:r>
              <a:rPr lang="es-ES" sz="2800" dirty="0"/>
              <a:t>Algoritmos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661E3-C25F-723E-1A69-FEBA12CA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Distribución hexagonal</a:t>
            </a:r>
          </a:p>
          <a:p>
            <a:r>
              <a:rPr lang="es-ES" sz="2800" dirty="0"/>
              <a:t>Distribución de máxima densidad</a:t>
            </a:r>
          </a:p>
          <a:p>
            <a:r>
              <a:rPr lang="es-ES" sz="2800" dirty="0"/>
              <a:t>Algoritmo de optimización geométrica</a:t>
            </a:r>
          </a:p>
        </p:txBody>
      </p:sp>
    </p:spTree>
    <p:extLst>
      <p:ext uri="{BB962C8B-B14F-4D97-AF65-F5344CB8AC3E}">
        <p14:creationId xmlns:p14="http://schemas.microsoft.com/office/powerpoint/2010/main" val="8712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A684-9143-A09E-A31A-ED8C8D17E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BD9660-DB6E-D4FD-C968-D0989D296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B1DC9-5F86-0CEF-B931-7A2118076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F6D9983-2967-1EEA-101A-44A9C172C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1484CF-4163-063B-D147-7DF171DCE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24EAFF-FC01-40AE-8BF4-1C739263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0D4366-6948-9985-8E19-7767D02A1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C335BD69-DB02-CF80-C46D-44EB4ED1AAA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7CCB55-04EB-93C4-C61B-10AA7054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INSTALACIÓN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FEDF0B-612D-CC22-49DB-E297FF18F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FE0034-F0F3-4B18-0C66-06348015A23B}"/>
              </a:ext>
            </a:extLst>
          </p:cNvPr>
          <p:cNvSpPr txBox="1"/>
          <p:nvPr/>
        </p:nvSpPr>
        <p:spPr>
          <a:xfrm>
            <a:off x="1069848" y="1358025"/>
            <a:ext cx="8825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La instalación es muy sencilla.</a:t>
            </a:r>
          </a:p>
          <a:p>
            <a:r>
              <a:rPr lang="es-ES" sz="3600" dirty="0"/>
              <a:t>Se puede realizar o bien instalando el ejecutable (Versión para Windows) o bien descargando los ficheros para la versión de terminal (Versión Linux)</a:t>
            </a:r>
          </a:p>
        </p:txBody>
      </p:sp>
    </p:spTree>
    <p:extLst>
      <p:ext uri="{BB962C8B-B14F-4D97-AF65-F5344CB8AC3E}">
        <p14:creationId xmlns:p14="http://schemas.microsoft.com/office/powerpoint/2010/main" val="33785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8DEC7-0166-4983-EEA3-5A8E84E4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Windows</a:t>
            </a:r>
          </a:p>
          <a:p>
            <a:pPr lvl="1"/>
            <a:r>
              <a:rPr lang="es-ES" dirty="0"/>
              <a:t>Entrada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3DD8E2-02AC-4C5A-C6B7-C5C539CD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449CF-FABB-9620-127A-3A21A133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99" y="1225380"/>
            <a:ext cx="5650030" cy="52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5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33A73-3F4C-1415-1DB8-52950C71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F7732-B7E4-D7EF-4399-D3A04EB7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Windows</a:t>
            </a:r>
          </a:p>
          <a:p>
            <a:pPr lvl="1"/>
            <a:r>
              <a:rPr lang="es-ES" dirty="0"/>
              <a:t>Salida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CC7BC9-7DF2-12FE-632D-AEC608D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CDA01D-4725-1A5B-732C-B085AD69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57" y="1141407"/>
            <a:ext cx="4107183" cy="5526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CCD335-C35F-B5B5-8620-2B31BB1D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658" y="1833339"/>
            <a:ext cx="268642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EBBA-9209-1089-7D5B-8E386BEE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5FD32-7F29-DFAD-CD2E-4DEDC16E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Terminal (Windows y Linux)</a:t>
            </a:r>
          </a:p>
          <a:p>
            <a:pPr lvl="1"/>
            <a:r>
              <a:rPr lang="es-ES" dirty="0"/>
              <a:t>Entrada y Salida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1F54F9-1E95-85D9-E87C-F7D746BD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61C87-B714-3E49-6AD5-5DD4668DBE77}"/>
              </a:ext>
            </a:extLst>
          </p:cNvPr>
          <p:cNvSpPr txBox="1"/>
          <p:nvPr/>
        </p:nvSpPr>
        <p:spPr>
          <a:xfrm>
            <a:off x="899387" y="5611528"/>
            <a:ext cx="99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salida se produce por pantalla, además de almacenarse en un fichero JSON.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0F3739-ADB2-61F7-1D45-BE3F3CD2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958"/>
          <a:stretch/>
        </p:blipFill>
        <p:spPr>
          <a:xfrm>
            <a:off x="1086450" y="2120854"/>
            <a:ext cx="9554908" cy="34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108</TotalTime>
  <Words>269</Words>
  <Application>Microsoft Office PowerPoint</Application>
  <PresentationFormat>Panorámica</PresentationFormat>
  <Paragraphs>40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Ion</vt:lpstr>
      <vt:lpstr>HACKATHON MICHELIN  </vt:lpstr>
      <vt:lpstr>      OBJETIVOS</vt:lpstr>
      <vt:lpstr> APROXIMACIÓN</vt:lpstr>
      <vt:lpstr> APROXIMACIÓN</vt:lpstr>
      <vt:lpstr>APROXIMACIÓN  Algoritmos</vt:lpstr>
      <vt:lpstr> INSTALACIÓN</vt:lpstr>
      <vt:lpstr> DEMOSTRACIÓN</vt:lpstr>
      <vt:lpstr> DEMOSTRACIÓN</vt:lpstr>
      <vt:lpstr> 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González Pampliega</dc:creator>
  <cp:lastModifiedBy>Diego Arbeloa Pérez</cp:lastModifiedBy>
  <cp:revision>3</cp:revision>
  <dcterms:created xsi:type="dcterms:W3CDTF">2025-03-26T18:50:15Z</dcterms:created>
  <dcterms:modified xsi:type="dcterms:W3CDTF">2025-03-28T08:54:32Z</dcterms:modified>
</cp:coreProperties>
</file>