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D7F"/>
    <a:srgbClr val="DA0000"/>
    <a:srgbClr val="B00000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900D-3CEC-2E3A-1455-827EAD7E0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A5FD4-C492-B3FB-9B36-453229A23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38C01-A8E1-1EF5-F973-DCD8F1CF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147-7431-4C58-A352-9B71AD72A6B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5AF13-FB05-6D95-2CFA-F81A71E7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03342-8B0D-0D44-C566-A3D9D5DB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41A5-FDC4-4AA6-A27F-4D45E4FF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2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DEEC-9FF1-90DF-C439-AB7244BB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A0C6C-627C-4FC8-AF4E-71F8314D3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43FC9-0B85-3952-60B1-1E5BB6F3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147-7431-4C58-A352-9B71AD72A6B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289F6-045C-431C-6FFF-6B6257BB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981FE-BE0A-E062-0000-EC110089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41A5-FDC4-4AA6-A27F-4D45E4FF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1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D8F30-6196-B809-D54D-1187FE11A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D4240-216D-3970-6255-1132488E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E1005-2FF5-8873-F2C5-1808F927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147-7431-4C58-A352-9B71AD72A6B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697FC-A4A2-B942-5A1F-0516D1A5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AB0A6-AADF-E387-BC35-87F77276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41A5-FDC4-4AA6-A27F-4D45E4FF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3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2BB0-807D-9A23-EF44-02DEE57D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8DE3B-4576-7100-CCF7-1C821B08D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F388B-1DD3-3E1D-7680-6D711CA1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147-7431-4C58-A352-9B71AD72A6B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56359-698B-63CE-429C-47ECF4E6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16B8A-9129-36AD-5018-C91C4245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41A5-FDC4-4AA6-A27F-4D45E4FF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4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0EC8-6A51-B25D-9302-A15E9084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4D4CF-4E71-9C6B-B6AB-CE4EDFD12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4D74-6895-05D9-3196-AB18C0BE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147-7431-4C58-A352-9B71AD72A6B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42B-C54D-E82F-4832-D318789D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06610-90EB-5081-3F32-12311401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41A5-FDC4-4AA6-A27F-4D45E4FF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A2BB-96C7-1E86-9B0A-E4B7D591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54B0-B510-84BE-D810-8127DBD32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7D0FD-DDD1-094F-B9D8-009CC2208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1C0A6-ACD4-0FF4-80DC-F02631C1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147-7431-4C58-A352-9B71AD72A6B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4DE79-EE2E-70EF-64E6-897AE56A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68D37-6412-7E2B-9265-78093AD7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41A5-FDC4-4AA6-A27F-4D45E4FF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0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99F3-D71F-B1C6-EE2F-918543D6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28024-1F3B-B31A-FA47-DEFA89322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FAB4E-F6A2-681A-9B36-EBB47E643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C24AB-04E3-1209-90D2-9A6972F6D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45D35-BA9B-27A8-5861-2A9AC99DF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121BB-479D-9C19-DDBB-0F5F6620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147-7431-4C58-A352-9B71AD72A6B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FD3C3-BDDF-7479-E1C0-AA3B0AAF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754C6-9349-16DD-B8F8-47CF9D11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41A5-FDC4-4AA6-A27F-4D45E4FF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82F5-E4E2-3498-9A0E-E8801DDF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7EF98-6646-0057-58FA-0E97D8F6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147-7431-4C58-A352-9B71AD72A6B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1DFEE-ABF1-FDE0-CC03-CD9B8E99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CA927-03D6-3A8A-C8FE-DE3DD6BA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41A5-FDC4-4AA6-A27F-4D45E4FF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E4C12-89F7-2940-41F9-9A83897F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147-7431-4C58-A352-9B71AD72A6B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94F46-5A97-533A-884C-5394442A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CD148-962F-185E-BA98-78DDCE87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41A5-FDC4-4AA6-A27F-4D45E4FF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4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026-D55F-6136-4509-05DF951E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9E860-EF6E-8F8D-933F-99A350D65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AF1EB-D987-447D-3115-C16519359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67D91-FE68-94AD-0156-B476C7E8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147-7431-4C58-A352-9B71AD72A6B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07CDB-85FF-3E4C-C7AB-72472D94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884D4-640F-87F5-6708-9DACF6E0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41A5-FDC4-4AA6-A27F-4D45E4FF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5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1F9F-13A9-C62F-C311-87B30EFC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30FB6-542B-3D42-990D-A170342C3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9E31D-20D3-EE5B-229E-5FD555733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7E6D9-7484-263A-4013-E88377DD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147-7431-4C58-A352-9B71AD72A6B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FA1E9-8D40-F84B-13F3-968C1D98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CE380-85ED-DF22-B6F3-865EFA71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41A5-FDC4-4AA6-A27F-4D45E4FF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0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C47B8-6060-43BB-6553-2CF9EDBA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BC2D4-8C55-4C5E-C94D-10F2EA7FB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5471-3CC5-F58B-00AE-BB471215F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4C147-7431-4C58-A352-9B71AD72A6B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3658-A575-EB7C-5AF4-98CB4C6D5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CCCF-41E7-DD8D-90F9-53088FD60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641A5-FDC4-4AA6-A27F-4D45E4FF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8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F531C7-94B7-8730-028C-BB92868F244D}"/>
              </a:ext>
            </a:extLst>
          </p:cNvPr>
          <p:cNvSpPr/>
          <p:nvPr/>
        </p:nvSpPr>
        <p:spPr>
          <a:xfrm>
            <a:off x="0" y="1"/>
            <a:ext cx="12192000" cy="843148"/>
          </a:xfrm>
          <a:prstGeom prst="rect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0972F0E0-5B6F-07F7-5915-E68162A6CD63}"/>
              </a:ext>
            </a:extLst>
          </p:cNvPr>
          <p:cNvSpPr/>
          <p:nvPr/>
        </p:nvSpPr>
        <p:spPr>
          <a:xfrm>
            <a:off x="2540000" y="0"/>
            <a:ext cx="7112000" cy="843148"/>
          </a:xfrm>
          <a:prstGeom prst="flowChartManualOperation">
            <a:avLst/>
          </a:prstGeom>
          <a:solidFill>
            <a:srgbClr val="236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6D6A1-0BC3-0394-48BF-6EDD37020DEA}"/>
              </a:ext>
            </a:extLst>
          </p:cNvPr>
          <p:cNvSpPr txBox="1"/>
          <p:nvPr/>
        </p:nvSpPr>
        <p:spPr>
          <a:xfrm>
            <a:off x="4037616" y="-1"/>
            <a:ext cx="411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000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</a:t>
            </a:r>
            <a:r>
              <a:rPr lang="en-US" sz="2400" b="1" dirty="0"/>
              <a:t>Management</a:t>
            </a:r>
            <a:r>
              <a:rPr lang="en-US" dirty="0"/>
              <a:t> </a:t>
            </a:r>
            <a:r>
              <a:rPr lang="en-US" sz="2000" b="1" dirty="0">
                <a:solidFill>
                  <a:schemeClr val="bg1"/>
                </a:solidFill>
              </a:rPr>
              <a:t>Dashboard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8711E-9396-A878-7CEE-264503B92EC7}"/>
              </a:ext>
            </a:extLst>
          </p:cNvPr>
          <p:cNvSpPr txBox="1"/>
          <p:nvPr/>
        </p:nvSpPr>
        <p:spPr>
          <a:xfrm>
            <a:off x="4191000" y="324300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Property Analysis Report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D25CF-7523-54CC-86B7-7C4ACD40CA6F}"/>
              </a:ext>
            </a:extLst>
          </p:cNvPr>
          <p:cNvSpPr txBox="1"/>
          <p:nvPr/>
        </p:nvSpPr>
        <p:spPr>
          <a:xfrm>
            <a:off x="481790" y="236161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Real Estate</a:t>
            </a:r>
          </a:p>
        </p:txBody>
      </p:sp>
      <p:pic>
        <p:nvPicPr>
          <p:cNvPr id="3" name="Picture 2" descr="A black background with a black square">
            <a:extLst>
              <a:ext uri="{FF2B5EF4-FFF2-40B4-BE49-F238E27FC236}">
                <a16:creationId xmlns:a16="http://schemas.microsoft.com/office/drawing/2014/main" id="{746C9C7C-2268-DEC7-F19B-8C3B6D534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9" y="196869"/>
            <a:ext cx="443523" cy="4435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7B986F-CC8F-8F40-8EA2-9289C01FF727}"/>
              </a:ext>
            </a:extLst>
          </p:cNvPr>
          <p:cNvSpPr/>
          <p:nvPr/>
        </p:nvSpPr>
        <p:spPr>
          <a:xfrm>
            <a:off x="76875" y="1068784"/>
            <a:ext cx="1244362" cy="1175658"/>
          </a:xfrm>
          <a:prstGeom prst="roundRect">
            <a:avLst/>
          </a:prstGeom>
          <a:solidFill>
            <a:srgbClr val="236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hite building with blue windows&#10;&#10;Description automatically generated">
            <a:extLst>
              <a:ext uri="{FF2B5EF4-FFF2-40B4-BE49-F238E27FC236}">
                <a16:creationId xmlns:a16="http://schemas.microsoft.com/office/drawing/2014/main" id="{AF527E53-C828-F470-32DF-37BC518436AE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32" y="1114934"/>
            <a:ext cx="637327" cy="106777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115035-A45B-C7C7-B659-DE756791A4FA}"/>
              </a:ext>
            </a:extLst>
          </p:cNvPr>
          <p:cNvSpPr/>
          <p:nvPr/>
        </p:nvSpPr>
        <p:spPr>
          <a:xfrm>
            <a:off x="76875" y="2470077"/>
            <a:ext cx="1244362" cy="1175658"/>
          </a:xfrm>
          <a:prstGeom prst="roundRect">
            <a:avLst/>
          </a:prstGeom>
          <a:solidFill>
            <a:srgbClr val="236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AB2829-4DF8-3EFC-1DCD-D828AEB527EF}"/>
              </a:ext>
            </a:extLst>
          </p:cNvPr>
          <p:cNvSpPr/>
          <p:nvPr/>
        </p:nvSpPr>
        <p:spPr>
          <a:xfrm>
            <a:off x="76875" y="3874059"/>
            <a:ext cx="1244362" cy="1175658"/>
          </a:xfrm>
          <a:prstGeom prst="roundRect">
            <a:avLst/>
          </a:prstGeom>
          <a:solidFill>
            <a:srgbClr val="236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72BF0A-F705-E45C-A34D-461F1869FD3D}"/>
              </a:ext>
            </a:extLst>
          </p:cNvPr>
          <p:cNvSpPr/>
          <p:nvPr/>
        </p:nvSpPr>
        <p:spPr>
          <a:xfrm>
            <a:off x="76875" y="5272663"/>
            <a:ext cx="1244362" cy="1175658"/>
          </a:xfrm>
          <a:prstGeom prst="roundRect">
            <a:avLst/>
          </a:prstGeom>
          <a:solidFill>
            <a:srgbClr val="236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7943D0F-AD3E-B307-1F6D-B714C03406B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38" y="2670174"/>
            <a:ext cx="1087034" cy="1087034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D120FFD-6A37-58F4-3BBF-A334F7C4857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8" y="4262643"/>
            <a:ext cx="698253" cy="698253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C9CD047-DC23-FE77-7518-2D98D868013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9" y="5529172"/>
            <a:ext cx="871649" cy="87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5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Ángel Hernández Márquez</dc:creator>
  <cp:lastModifiedBy>Miguel Ángel Hernández Márquez</cp:lastModifiedBy>
  <cp:revision>2</cp:revision>
  <dcterms:created xsi:type="dcterms:W3CDTF">2023-10-20T05:04:03Z</dcterms:created>
  <dcterms:modified xsi:type="dcterms:W3CDTF">2023-10-20T10:07:42Z</dcterms:modified>
</cp:coreProperties>
</file>