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7" r:id="rId4"/>
    <p:sldId id="266" r:id="rId5"/>
    <p:sldId id="267" r:id="rId6"/>
    <p:sldId id="263" r:id="rId7"/>
    <p:sldId id="264" r:id="rId8"/>
    <p:sldId id="265" r:id="rId9"/>
    <p:sldId id="268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DB5D4-35B5-4A85-8B17-49C76A6E578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A606E-6D96-4783-9665-D1C8924672B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A606E-6D96-4783-9665-D1C8924672B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A606E-6D96-4783-9665-D1C8924672B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A606E-6D96-4783-9665-D1C8924672B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A606E-6D96-4783-9665-D1C8924672B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A606E-6D96-4783-9665-D1C8924672B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A606E-6D96-4783-9665-D1C8924672B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6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24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75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712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54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063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6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8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3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7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37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45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41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6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6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21C0-4732-4210-A04C-7A79D71AF924}" type="datetimeFigureOut">
              <a:rPr lang="pt-BR" smtClean="0"/>
              <a:pPr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608529-17AC-431F-B4D1-4A1DD71CFC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7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564" y="188641"/>
            <a:ext cx="8715436" cy="864096"/>
          </a:xfrm>
        </p:spPr>
        <p:txBody>
          <a:bodyPr>
            <a:normAutofit/>
          </a:bodyPr>
          <a:lstStyle/>
          <a:p>
            <a:r>
              <a:rPr lang="pt-BR" sz="4400" b="1" dirty="0"/>
              <a:t>Estruturas de Repetições no 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44222" y="2060848"/>
            <a:ext cx="5226374" cy="642942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pt-BR" sz="4000" dirty="0" err="1">
                <a:solidFill>
                  <a:schemeClr val="tx1"/>
                </a:solidFill>
              </a:rPr>
              <a:t>While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19672" y="3284984"/>
            <a:ext cx="63622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>
                <a:solidFill>
                  <a:schemeClr val="tx1"/>
                </a:solidFill>
              </a:rPr>
              <a:t>While</a:t>
            </a:r>
            <a:r>
              <a:rPr lang="pt-BR" sz="2800" dirty="0">
                <a:solidFill>
                  <a:schemeClr val="tx1"/>
                </a:solidFill>
              </a:rPr>
              <a:t> (condição)</a:t>
            </a:r>
          </a:p>
          <a:p>
            <a:r>
              <a:rPr lang="pt-BR" sz="2800" dirty="0">
                <a:solidFill>
                  <a:schemeClr val="tx1"/>
                </a:solidFill>
              </a:rPr>
              <a:t>{	</a:t>
            </a:r>
          </a:p>
          <a:p>
            <a:r>
              <a:rPr lang="pt-BR" sz="2800" dirty="0"/>
              <a:t>	</a:t>
            </a:r>
            <a:r>
              <a:rPr lang="pt-BR" sz="2800" dirty="0">
                <a:solidFill>
                  <a:schemeClr val="tx1"/>
                </a:solidFill>
              </a:rPr>
              <a:t>instruções;</a:t>
            </a:r>
          </a:p>
          <a:p>
            <a:r>
              <a:rPr lang="pt-BR" sz="2800" dirty="0">
                <a:solidFill>
                  <a:schemeClr val="tx1"/>
                </a:solidFill>
              </a:rPr>
              <a:t>	incremento/decremento;</a:t>
            </a:r>
          </a:p>
          <a:p>
            <a:r>
              <a:rPr lang="pt-BR" sz="2800" dirty="0"/>
              <a:t>}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/>
              <a:t>	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DBB18-2CF2-4449-B50E-B54D5651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302128"/>
            <a:ext cx="7346776" cy="644650"/>
          </a:xfrm>
        </p:spPr>
        <p:txBody>
          <a:bodyPr>
            <a:normAutofit/>
          </a:bodyPr>
          <a:lstStyle/>
          <a:p>
            <a:r>
              <a:rPr lang="pt-BR" dirty="0"/>
              <a:t>Múltiplos </a:t>
            </a:r>
            <a:r>
              <a:rPr lang="pt-BR" dirty="0" err="1"/>
              <a:t>Forms</a:t>
            </a:r>
            <a:r>
              <a:rPr lang="pt-BR" dirty="0"/>
              <a:t> em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B1126-D038-46E8-A774-939E9AB2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946778"/>
            <a:ext cx="7706816" cy="1432920"/>
          </a:xfrm>
        </p:spPr>
        <p:txBody>
          <a:bodyPr/>
          <a:lstStyle/>
          <a:p>
            <a:r>
              <a:rPr lang="pt-BR" b="1" dirty="0"/>
              <a:t>Adicionar um novo formulário ao projeto:</a:t>
            </a:r>
          </a:p>
          <a:p>
            <a:pPr marL="0" indent="0">
              <a:buNone/>
            </a:pPr>
            <a:r>
              <a:rPr lang="pt-BR" dirty="0"/>
              <a:t>Dar nome ao formulário e clicar no botão Adicionar, conforme a imagem abaixo: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83FF8F-1B83-4B00-82A5-E4AC2EDB3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6" t="9087" r="15707" b="14926"/>
          <a:stretch/>
        </p:blipFill>
        <p:spPr>
          <a:xfrm>
            <a:off x="1170711" y="2318062"/>
            <a:ext cx="6984848" cy="4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DBB18-2CF2-4449-B50E-B54D5651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302128"/>
            <a:ext cx="7346776" cy="644650"/>
          </a:xfrm>
        </p:spPr>
        <p:txBody>
          <a:bodyPr>
            <a:normAutofit/>
          </a:bodyPr>
          <a:lstStyle/>
          <a:p>
            <a:r>
              <a:rPr lang="pt-BR" dirty="0"/>
              <a:t>Múltiplos </a:t>
            </a:r>
            <a:r>
              <a:rPr lang="pt-BR" dirty="0" err="1"/>
              <a:t>Forms</a:t>
            </a:r>
            <a:r>
              <a:rPr lang="pt-BR" dirty="0"/>
              <a:t> em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B1126-D038-46E8-A774-939E9AB2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1" y="2133600"/>
            <a:ext cx="7562800" cy="3777622"/>
          </a:xfrm>
        </p:spPr>
        <p:txBody>
          <a:bodyPr/>
          <a:lstStyle/>
          <a:p>
            <a:r>
              <a:rPr lang="pt-BR" b="1" dirty="0"/>
              <a:t>Carregar o formulário</a:t>
            </a:r>
          </a:p>
          <a:p>
            <a:pPr marL="0" indent="0">
              <a:buNone/>
            </a:pP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novo_nome_form</a:t>
            </a:r>
            <a:r>
              <a:rPr lang="pt-BR" dirty="0"/>
              <a:t> = new </a:t>
            </a:r>
            <a:r>
              <a:rPr lang="pt-BR" dirty="0" err="1"/>
              <a:t>NomeFormAdicionado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err="1"/>
              <a:t>novo_nome_form.ShowDialog</a:t>
            </a:r>
            <a:r>
              <a:rPr lang="pt-BR" dirty="0"/>
              <a:t>();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 err="1"/>
              <a:t>Form</a:t>
            </a:r>
            <a:r>
              <a:rPr lang="pt-BR" dirty="0"/>
              <a:t> novo_form2 = new Form2():</a:t>
            </a:r>
          </a:p>
          <a:p>
            <a:pPr marL="0" indent="0">
              <a:buNone/>
            </a:pPr>
            <a:r>
              <a:rPr lang="pt-BR" dirty="0"/>
              <a:t>Novo_form2.ShowDialog();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77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pt-BR" dirty="0"/>
              <a:t> Do ...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7664" y="1905000"/>
            <a:ext cx="6013332" cy="3600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/>
              <a:t>Do</a:t>
            </a:r>
          </a:p>
          <a:p>
            <a:pPr>
              <a:buNone/>
            </a:pPr>
            <a:r>
              <a:rPr lang="pt-BR" sz="2800" dirty="0"/>
              <a:t>{</a:t>
            </a:r>
          </a:p>
          <a:p>
            <a:pPr>
              <a:buNone/>
            </a:pPr>
            <a:r>
              <a:rPr lang="pt-BR" sz="2800" dirty="0"/>
              <a:t>		instruções;</a:t>
            </a:r>
          </a:p>
          <a:p>
            <a:pPr>
              <a:buNone/>
            </a:pPr>
            <a:r>
              <a:rPr lang="pt-BR" sz="2800" dirty="0"/>
              <a:t>		incremento/decremento;</a:t>
            </a:r>
          </a:p>
          <a:p>
            <a:pPr>
              <a:buNone/>
            </a:pPr>
            <a:r>
              <a:rPr lang="pt-BR" sz="2800" dirty="0"/>
              <a:t>}</a:t>
            </a:r>
          </a:p>
          <a:p>
            <a:pPr>
              <a:buNone/>
            </a:pPr>
            <a:r>
              <a:rPr lang="pt-BR" sz="2800" dirty="0" err="1"/>
              <a:t>While</a:t>
            </a:r>
            <a:r>
              <a:rPr lang="pt-BR" sz="2800" dirty="0"/>
              <a:t> (condição);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pt-BR" dirty="0"/>
              <a:t>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276872"/>
            <a:ext cx="8064896" cy="33843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/>
              <a:t>For (variável = valor inicial; variável&lt;=limite; incremento)</a:t>
            </a:r>
          </a:p>
          <a:p>
            <a:pPr>
              <a:buNone/>
            </a:pPr>
            <a:r>
              <a:rPr lang="pt-BR" sz="2800" dirty="0"/>
              <a:t>{</a:t>
            </a:r>
          </a:p>
          <a:p>
            <a:pPr>
              <a:buNone/>
            </a:pPr>
            <a:r>
              <a:rPr lang="pt-BR" sz="2800" dirty="0"/>
              <a:t>			instruções;</a:t>
            </a:r>
          </a:p>
          <a:p>
            <a:pPr>
              <a:buNone/>
            </a:pPr>
            <a:r>
              <a:rPr lang="pt-BR" sz="28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C638F-8BA2-4617-9032-44A976A3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FOREACH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3BC8171-80D0-410B-993B-A1415A56AFA0}"/>
              </a:ext>
            </a:extLst>
          </p:cNvPr>
          <p:cNvSpPr/>
          <p:nvPr/>
        </p:nvSpPr>
        <p:spPr>
          <a:xfrm>
            <a:off x="899592" y="1484784"/>
            <a:ext cx="735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foreach</a:t>
            </a:r>
            <a:r>
              <a:rPr lang="en-US" sz="28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tipo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elemento</a:t>
            </a:r>
            <a:r>
              <a:rPr lang="en-US" sz="28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8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800" dirty="0" err="1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controles</a:t>
            </a:r>
            <a:r>
              <a:rPr lang="en-US" sz="28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pt-BR" sz="28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8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	instruções</a:t>
            </a:r>
          </a:p>
          <a:p>
            <a:pPr>
              <a:spcAft>
                <a:spcPts val="0"/>
              </a:spcAft>
            </a:pPr>
            <a:r>
              <a:rPr lang="pt-BR" sz="28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 }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EDB35E-C8AD-4D3D-A063-32F654480A40}"/>
              </a:ext>
            </a:extLst>
          </p:cNvPr>
          <p:cNvSpPr/>
          <p:nvPr/>
        </p:nvSpPr>
        <p:spPr>
          <a:xfrm>
            <a:off x="539552" y="3573016"/>
            <a:ext cx="84969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600" dirty="0"/>
              <a:t>Na declaração do </a:t>
            </a:r>
            <a:r>
              <a:rPr lang="pt-BR" sz="2600" dirty="0" err="1">
                <a:solidFill>
                  <a:srgbClr val="0F8593"/>
                </a:solidFill>
                <a:latin typeface="Courier New" panose="02070309020205020404" pitchFamily="49" charset="0"/>
              </a:rPr>
              <a:t>foreach</a:t>
            </a:r>
            <a:r>
              <a:rPr lang="pt-BR" sz="2600" dirty="0"/>
              <a:t>, entre parênteses criamos um </a:t>
            </a:r>
            <a:r>
              <a:rPr lang="pt-BR" sz="2600" dirty="0">
                <a:solidFill>
                  <a:srgbClr val="0F8593"/>
                </a:solidFill>
                <a:latin typeface="Courier New" panose="02070309020205020404" pitchFamily="49" charset="0"/>
              </a:rPr>
              <a:t>elemento</a:t>
            </a:r>
            <a:r>
              <a:rPr lang="pt-BR" sz="2600" dirty="0"/>
              <a:t> do </a:t>
            </a:r>
            <a:r>
              <a:rPr lang="pt-BR" sz="2600" dirty="0">
                <a:solidFill>
                  <a:srgbClr val="0F8593"/>
                </a:solidFill>
                <a:latin typeface="Courier New" panose="02070309020205020404" pitchFamily="49" charset="0"/>
              </a:rPr>
              <a:t>tipo</a:t>
            </a:r>
            <a:r>
              <a:rPr lang="pt-BR" sz="2600" dirty="0"/>
              <a:t> utilizado na coleção e, com o operador </a:t>
            </a:r>
            <a:r>
              <a:rPr lang="pt-BR" sz="2600" dirty="0">
                <a:solidFill>
                  <a:srgbClr val="0F8593"/>
                </a:solidFill>
                <a:latin typeface="Courier New" panose="02070309020205020404" pitchFamily="49" charset="0"/>
              </a:rPr>
              <a:t>in</a:t>
            </a:r>
            <a:r>
              <a:rPr lang="pt-BR" sz="2600" dirty="0"/>
              <a:t>, informamos a coleção a ser percorrida. Assim, a cada loop os dados presentes em uma posição da coleção são atribuídos ao </a:t>
            </a:r>
            <a:r>
              <a:rPr lang="pt-BR" sz="2600" dirty="0">
                <a:solidFill>
                  <a:srgbClr val="0F8593"/>
                </a:solidFill>
                <a:latin typeface="Courier New" panose="02070309020205020404" pitchFamily="49" charset="0"/>
              </a:rPr>
              <a:t>elemento</a:t>
            </a:r>
            <a:r>
              <a:rPr lang="pt-BR" sz="2600" dirty="0"/>
              <a:t>. Por fim, entre chaves, inserimos o código a ser executado no loop.</a:t>
            </a:r>
          </a:p>
        </p:txBody>
      </p:sp>
    </p:spTree>
    <p:extLst>
      <p:ext uri="{BB962C8B-B14F-4D97-AF65-F5344CB8AC3E}">
        <p14:creationId xmlns:p14="http://schemas.microsoft.com/office/powerpoint/2010/main" val="9787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C638F-8BA2-4617-9032-44A976A3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FOREACH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5F1DAE-E1F7-4F55-8B4E-74B210C2F3D4}"/>
              </a:ext>
            </a:extLst>
          </p:cNvPr>
          <p:cNvSpPr/>
          <p:nvPr/>
        </p:nvSpPr>
        <p:spPr>
          <a:xfrm>
            <a:off x="323528" y="1638767"/>
            <a:ext cx="87129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limparTextBoxes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Control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ControlCollection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controles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//Faz um laço para todos os controles passados no parâmetro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foreach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Control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ctrl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controles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//Se o controle for um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TextBox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...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(ctrl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TextBox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 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 ((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TextBox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)(ctrl)).Text =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 err="1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.Empty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 }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3150096"/>
            <a:ext cx="5904656" cy="776211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pt-BR" b="1" dirty="0" err="1"/>
              <a:t>ComboBox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368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É uma caixa de listagem, permite a inserção de itens à lista ou a seleção de uma opção existente em uma lista predeterminada.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24980" y="411413"/>
            <a:ext cx="6626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Wingdings" pitchFamily="2" charset="2"/>
              <a:buChar char="Ø"/>
            </a:pPr>
            <a:r>
              <a:rPr lang="pt-BR" b="1" dirty="0" err="1"/>
              <a:t>ListBox</a:t>
            </a:r>
            <a:endParaRPr lang="pt-BR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67544" y="4293096"/>
            <a:ext cx="8375576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pt-BR" sz="2800" dirty="0"/>
              <a:t>Tem a mesma função do </a:t>
            </a:r>
            <a:r>
              <a:rPr lang="pt-BR" sz="2800" dirty="0" err="1"/>
              <a:t>ListBox</a:t>
            </a:r>
            <a:r>
              <a:rPr lang="pt-BR" sz="2800" dirty="0"/>
              <a:t>, trazendo uma caixa de texto acoplada a lista predeterminada, onde o item selecionado será exibido na caixa de texto.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8893652" cy="7143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/>
              <a:t>Propriedades do </a:t>
            </a:r>
            <a:r>
              <a:rPr lang="pt-BR" dirty="0" err="1"/>
              <a:t>ListBox</a:t>
            </a:r>
            <a:r>
              <a:rPr lang="pt-BR" dirty="0"/>
              <a:t> e </a:t>
            </a:r>
            <a:r>
              <a:rPr lang="pt-BR" dirty="0" err="1"/>
              <a:t>ComboBox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836712"/>
            <a:ext cx="7056784" cy="58115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000" dirty="0"/>
              <a:t>ListBox1.Items.Add(conteúdo);</a:t>
            </a:r>
          </a:p>
          <a:p>
            <a:pPr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  <a:buNone/>
            </a:pPr>
            <a:r>
              <a:rPr lang="pt-BR" sz="2000" dirty="0"/>
              <a:t>ListBox1.Items.Insert(posição, conteúdo);</a:t>
            </a:r>
          </a:p>
          <a:p>
            <a:pPr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  <a:buNone/>
            </a:pPr>
            <a:r>
              <a:rPr lang="pt-BR" sz="2000" dirty="0"/>
              <a:t>ListBox1.Text;</a:t>
            </a:r>
          </a:p>
          <a:p>
            <a:pPr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  <a:buNone/>
            </a:pPr>
            <a:r>
              <a:rPr lang="pt-BR" sz="2000" dirty="0"/>
              <a:t>ListBox1.Items.Clear();</a:t>
            </a:r>
          </a:p>
          <a:p>
            <a:pPr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  <a:buNone/>
            </a:pPr>
            <a:r>
              <a:rPr lang="pt-BR" sz="2000" dirty="0"/>
              <a:t>ListBox1.Items.Count();</a:t>
            </a:r>
          </a:p>
          <a:p>
            <a:pPr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  <a:buNone/>
            </a:pPr>
            <a:r>
              <a:rPr lang="pt-BR" sz="2000" dirty="0"/>
              <a:t>ListBox1.Items.RemoveAt(ListBox1.SelectedIndex);</a:t>
            </a:r>
          </a:p>
          <a:p>
            <a:pPr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  <a:buNone/>
            </a:pPr>
            <a:r>
              <a:rPr lang="pt-BR" sz="2000" dirty="0"/>
              <a:t>posição = ListBox1.SelectedIndex;</a:t>
            </a:r>
          </a:p>
          <a:p>
            <a:pPr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  <a:buNone/>
            </a:pPr>
            <a:r>
              <a:rPr lang="pt-BR" sz="2000" dirty="0"/>
              <a:t>ListBox1.Items.RemoveAt(posição);</a:t>
            </a:r>
          </a:p>
          <a:p>
            <a:pPr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  <a:buNone/>
            </a:pPr>
            <a:r>
              <a:rPr lang="pt-BR" sz="2000" dirty="0"/>
              <a:t>ListBox2.Items.AddRange(listBox1.Items)</a:t>
            </a:r>
          </a:p>
          <a:p>
            <a:pPr>
              <a:spcBef>
                <a:spcPts val="0"/>
              </a:spcBef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4285" y="1412777"/>
            <a:ext cx="8280920" cy="3816424"/>
          </a:xfrm>
        </p:spPr>
        <p:txBody>
          <a:bodyPr/>
          <a:lstStyle/>
          <a:p>
            <a:pPr>
              <a:buNone/>
            </a:pPr>
            <a:r>
              <a:rPr lang="pt-BR" sz="2000" b="1" dirty="0" err="1"/>
              <a:t>Length</a:t>
            </a:r>
            <a:r>
              <a:rPr lang="pt-BR" sz="2000" b="1" dirty="0"/>
              <a:t>: </a:t>
            </a:r>
            <a:r>
              <a:rPr lang="pt-BR" sz="2000" dirty="0"/>
              <a:t>	retorna o tamanho de uma string</a:t>
            </a:r>
          </a:p>
          <a:p>
            <a:pPr>
              <a:buNone/>
            </a:pPr>
            <a:r>
              <a:rPr lang="pt-BR" sz="2000" dirty="0"/>
              <a:t>			</a:t>
            </a:r>
          </a:p>
          <a:p>
            <a:pPr>
              <a:buNone/>
            </a:pPr>
            <a:r>
              <a:rPr lang="pt-BR" sz="2000" dirty="0"/>
              <a:t>		textBox1.Text.Length;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b="1" dirty="0" err="1"/>
              <a:t>Substring</a:t>
            </a:r>
            <a:r>
              <a:rPr lang="pt-BR" sz="2000" b="1" dirty="0"/>
              <a:t>: </a:t>
            </a:r>
            <a:r>
              <a:rPr lang="pt-BR" sz="2000" dirty="0"/>
              <a:t>copia parte de uma </a:t>
            </a:r>
            <a:r>
              <a:rPr lang="pt-BR" sz="2000" dirty="0" err="1"/>
              <a:t>string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		</a:t>
            </a:r>
          </a:p>
          <a:p>
            <a:pPr>
              <a:buNone/>
            </a:pPr>
            <a:r>
              <a:rPr lang="pt-BR" sz="2000" dirty="0"/>
              <a:t>		TextBox1.Text.Substring(posição inicial, quantidade de caracteres);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DBB18-2CF2-4449-B50E-B54D5651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302128"/>
            <a:ext cx="7346776" cy="644650"/>
          </a:xfrm>
        </p:spPr>
        <p:txBody>
          <a:bodyPr>
            <a:normAutofit/>
          </a:bodyPr>
          <a:lstStyle/>
          <a:p>
            <a:r>
              <a:rPr lang="pt-BR" dirty="0"/>
              <a:t>Múltiplos </a:t>
            </a:r>
            <a:r>
              <a:rPr lang="pt-BR" dirty="0" err="1"/>
              <a:t>Forms</a:t>
            </a:r>
            <a:r>
              <a:rPr lang="pt-BR" dirty="0"/>
              <a:t> em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B1126-D038-46E8-A774-939E9AB2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946778"/>
            <a:ext cx="7706816" cy="1432920"/>
          </a:xfrm>
        </p:spPr>
        <p:txBody>
          <a:bodyPr/>
          <a:lstStyle/>
          <a:p>
            <a:r>
              <a:rPr lang="pt-BR" b="1" dirty="0"/>
              <a:t>Adicionar um novo formulário ao projeto:</a:t>
            </a:r>
          </a:p>
          <a:p>
            <a:pPr marL="0" indent="0">
              <a:buNone/>
            </a:pPr>
            <a:r>
              <a:rPr lang="pt-BR" dirty="0"/>
              <a:t>Clicar com o botão direito do mouse sobre o nome do projeto, selecionar Adicionar e Formulário, conforme mostra a imagem abaixo: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43480E-957D-4EDE-8929-B3C24DAF8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8" t="17785" r="1963" b="8735"/>
          <a:stretch/>
        </p:blipFill>
        <p:spPr>
          <a:xfrm>
            <a:off x="1403648" y="2276282"/>
            <a:ext cx="6552728" cy="43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976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A6BB17DD521A44928624DBCEEDA77F" ma:contentTypeVersion="2" ma:contentTypeDescription="Crie um novo documento." ma:contentTypeScope="" ma:versionID="4a667ffbfe5f6b14c186fab697dddcb1">
  <xsd:schema xmlns:xsd="http://www.w3.org/2001/XMLSchema" xmlns:xs="http://www.w3.org/2001/XMLSchema" xmlns:p="http://schemas.microsoft.com/office/2006/metadata/properties" xmlns:ns2="07d216f1-d532-46c7-bb4f-1a0e911f7561" targetNamespace="http://schemas.microsoft.com/office/2006/metadata/properties" ma:root="true" ma:fieldsID="a7e90e6cb59149aa7d498f5683b9746f" ns2:_="">
    <xsd:import namespace="07d216f1-d532-46c7-bb4f-1a0e911f75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216f1-d532-46c7-bb4f-1a0e911f75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F133FC-8200-4D6B-9D93-0B98AD58CB00}"/>
</file>

<file path=customXml/itemProps2.xml><?xml version="1.0" encoding="utf-8"?>
<ds:datastoreItem xmlns:ds="http://schemas.openxmlformats.org/officeDocument/2006/customXml" ds:itemID="{910C45C7-8962-4152-A2FF-0C1AD3CF7026}"/>
</file>

<file path=customXml/itemProps3.xml><?xml version="1.0" encoding="utf-8"?>
<ds:datastoreItem xmlns:ds="http://schemas.openxmlformats.org/officeDocument/2006/customXml" ds:itemID="{B56DAA36-1BDD-4ACB-8DC7-905CBB655F70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946</TotalTime>
  <Words>558</Words>
  <Application>Microsoft Office PowerPoint</Application>
  <PresentationFormat>Apresentação na tela (4:3)</PresentationFormat>
  <Paragraphs>88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Courier New</vt:lpstr>
      <vt:lpstr>Wingdings</vt:lpstr>
      <vt:lpstr>Wingdings 3</vt:lpstr>
      <vt:lpstr>Cacho</vt:lpstr>
      <vt:lpstr>Estruturas de Repetições no C#</vt:lpstr>
      <vt:lpstr> Do ... While</vt:lpstr>
      <vt:lpstr> For</vt:lpstr>
      <vt:lpstr>FOREACH</vt:lpstr>
      <vt:lpstr>FOREACH</vt:lpstr>
      <vt:lpstr>ComboBox</vt:lpstr>
      <vt:lpstr>Propriedades do ListBox e ComboBox</vt:lpstr>
      <vt:lpstr>Apresentação do PowerPoint</vt:lpstr>
      <vt:lpstr>Múltiplos Forms em um projeto</vt:lpstr>
      <vt:lpstr>Múltiplos Forms em um projeto</vt:lpstr>
      <vt:lpstr>Múltiplos Forms em um projeto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Repetições no VB.Net</dc:title>
  <dc:creator>Cristiane</dc:creator>
  <cp:lastModifiedBy>cristiane fernandes</cp:lastModifiedBy>
  <cp:revision>41</cp:revision>
  <dcterms:created xsi:type="dcterms:W3CDTF">2010-03-16T20:18:34Z</dcterms:created>
  <dcterms:modified xsi:type="dcterms:W3CDTF">2021-05-07T22:52:32Z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0x01010001A6BB17DD521A44928624DBCEEDA77F</vt:lpwstr>
  </property>
</Properties>
</file>