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2D11B7-618A-42AD-80E5-2A60F73A89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entregable_telco2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1B79A6-F899-4929-86D2-03F2F73257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20/12/20 17:50:37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4269B2AF-1038-4BF6-8177-E20FE76D9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2020-12-20T16:50:37Z</dcterms:created>
  <dcterms:modified xsi:type="dcterms:W3CDTF">2020-12-20T16:50:37Z</dcterms:modified>
</cp:coreProperties>
</file>