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9E0524-DFA4-4ADF-85F3-A478A3C19C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entregable_telco2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1824CB-A5A4-4858-95D0-A090FD3E90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20/12/20 18:20:48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DF28B7E1-96AC-4FFA-9540-8456C46143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2020-12-20T17:20:48Z</dcterms:created>
  <dcterms:modified xsi:type="dcterms:W3CDTF">2020-12-20T17:20:48Z</dcterms:modified>
</cp:coreProperties>
</file>