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80BA03-E340-4A7E-9D59-C6AEF96D3C5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entregable_telco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2DAFD0-C9F5-4D0B-AAC7-BA0DE6C387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19/12/20 18:12:54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A1726D1F-552F-434F-8FD7-62F2B03546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2020-12-19T17:12:54Z</dcterms:created>
  <dcterms:modified xsi:type="dcterms:W3CDTF">2020-12-19T17:12:54Z</dcterms:modified>
</cp:coreProperties>
</file>