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CC69191-ADC6-4F34-B3E5-831976EFC7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entregable_telco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2B5B8D-F188-4C7A-9FDD-CF88A4CD167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20/12/20 13:51:34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2" name="slide2">
            <a:extLst>
              <a:ext uri="{FF2B5EF4-FFF2-40B4-BE49-F238E27FC236}">
                <a16:creationId xmlns:a16="http://schemas.microsoft.com/office/drawing/2014/main" id="{3AAD8CDA-3B3D-4B2E-ABD9-8A10C9233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2020-12-20T12:51:35Z</dcterms:created>
  <dcterms:modified xsi:type="dcterms:W3CDTF">2020-12-20T12:51:35Z</dcterms:modified>
</cp:coreProperties>
</file>