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717644-4413-4AD0-B87C-4F590833C0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entregable_telco2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227245-AE3F-42EA-859F-D94EF5EE8C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20/12/20 17:31:52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2" name="slide2">
            <a:extLst>
              <a:ext uri="{FF2B5EF4-FFF2-40B4-BE49-F238E27FC236}">
                <a16:creationId xmlns:a16="http://schemas.microsoft.com/office/drawing/2014/main" id="{22CF9855-CBBB-4C20-958D-94D4076C8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2020-12-20T16:31:52Z</dcterms:created>
  <dcterms:modified xsi:type="dcterms:W3CDTF">2020-12-20T16:31:52Z</dcterms:modified>
</cp:coreProperties>
</file>