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5D0666A-5F59-4D48-BE54-6B81A6A9867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entregable_telco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A6C56A5-06F8-4E63-AD14-643C7BDC20F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Archivo creado el: 19/12/20 17:51:12 GMT+01:00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5431174D-2D02-44B1-AFC6-E030089084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2020-12-19T16:51:12Z</dcterms:created>
  <dcterms:modified xsi:type="dcterms:W3CDTF">2020-12-19T16:51:12Z</dcterms:modified>
</cp:coreProperties>
</file>