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AC6363-EED5-4C50-BE52-CBCE1EC0A1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entregable_student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6AC603-85A4-4C71-8684-3802595E19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18/12/20 12:20:42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CC57B9D-6363-4A91-9FB5-A9AC6A503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2020-12-18T11:20:42Z</dcterms:created>
  <dcterms:modified xsi:type="dcterms:W3CDTF">2020-12-18T11:20:42Z</dcterms:modified>
</cp:coreProperties>
</file>