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6" r:id="rId18"/>
  </p:sldIdLst>
  <p:sldSz cx="9144000" cy="5143500" type="screen16x9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69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293AA6BB-CFF5-4E70-813B-8BA0E5F14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2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4099" name="Shape 2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2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1507" name="Shape 2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83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9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7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78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5"/>
          <p:cNvSpPr txBox="1"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>
              <a:sym typeface="Arial" panose="020B0604020202020204" pitchFamily="34" charset="0"/>
            </a:endParaRPr>
          </a:p>
        </p:txBody>
      </p:sp>
      <p:sp>
        <p:nvSpPr>
          <p:cNvPr id="1027" name="Shape 6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matplotlib.org/users/pyplot_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plotlib.org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tplotlib.org/users/pyplot_tutoria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Shape 4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49">
            <a:extLst>
              <a:ext uri="{FF2B5EF4-FFF2-40B4-BE49-F238E27FC236}">
                <a16:creationId xmlns:a16="http://schemas.microsoft.com/office/drawing/2014/main" id="{24A6ABCE-206C-4C33-940C-027B2CD6E148}"/>
              </a:ext>
            </a:extLst>
          </p:cNvPr>
          <p:cNvSpPr txBox="1">
            <a:spLocks/>
          </p:cNvSpPr>
          <p:nvPr/>
        </p:nvSpPr>
        <p:spPr bwMode="auto">
          <a:xfrm>
            <a:off x="0" y="213360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1pPr>
            <a:lvl2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2pPr>
            <a:lvl3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3pPr>
            <a:lvl4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4pPr>
            <a:lvl5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152400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s-ES" altLang="es-ES" sz="4000" kern="0" dirty="0" smtClean="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Programación. Python</a:t>
            </a:r>
            <a:endParaRPr lang="es-ES" altLang="es-ES" sz="4000" kern="0" dirty="0">
              <a:solidFill>
                <a:srgbClr val="0972C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" name="Shape 49">
            <a:extLst>
              <a:ext uri="{FF2B5EF4-FFF2-40B4-BE49-F238E27FC236}">
                <a16:creationId xmlns:a16="http://schemas.microsoft.com/office/drawing/2014/main" id="{3B39229B-4789-4E5F-A863-803DF35813F8}"/>
              </a:ext>
            </a:extLst>
          </p:cNvPr>
          <p:cNvSpPr txBox="1">
            <a:spLocks/>
          </p:cNvSpPr>
          <p:nvPr/>
        </p:nvSpPr>
        <p:spPr bwMode="auto">
          <a:xfrm>
            <a:off x="4495800" y="4454525"/>
            <a:ext cx="40655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1pPr>
            <a:lvl2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2pPr>
            <a:lvl3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3pPr>
            <a:lvl4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4pPr>
            <a:lvl5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152400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s-ES" altLang="es-ES" sz="2800" kern="0" dirty="0" smtClean="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Cristóbal Pareja Flores</a:t>
            </a:r>
            <a:endParaRPr lang="es-ES" altLang="es-ES" sz="2800" kern="0" dirty="0">
              <a:solidFill>
                <a:srgbClr val="0972C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3077" name="Imagen 1" descr="logo_uc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317500"/>
            <a:ext cx="3289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8891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49"/>
          <p:cNvSpPr txBox="1">
            <a:spLocks/>
          </p:cNvSpPr>
          <p:nvPr/>
        </p:nvSpPr>
        <p:spPr bwMode="auto">
          <a:xfrm>
            <a:off x="0" y="287655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1pPr>
            <a:lvl2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2pPr>
            <a:lvl3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3pPr>
            <a:lvl4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4pPr>
            <a:lvl5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152400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s-ES" altLang="es-ES" sz="3000" kern="0" dirty="0" smtClean="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Librería </a:t>
            </a:r>
            <a:r>
              <a:rPr lang="es-ES" altLang="es-ES" sz="3000" kern="0" dirty="0" err="1" smtClean="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matplotlib</a:t>
            </a:r>
            <a:endParaRPr lang="es-ES" altLang="es-ES" sz="3000" kern="0" dirty="0" smtClean="0">
              <a:solidFill>
                <a:srgbClr val="0972C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0013"/>
            <a:ext cx="64293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CuadroTexto 6"/>
          <p:cNvSpPr txBox="1">
            <a:spLocks noChangeArrowheads="1"/>
          </p:cNvSpPr>
          <p:nvPr/>
        </p:nvSpPr>
        <p:spPr bwMode="auto">
          <a:xfrm>
            <a:off x="-76200" y="2298700"/>
            <a:ext cx="8928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s-ES" altLang="es-ES" sz="3600">
                <a:solidFill>
                  <a:srgbClr val="0070C0"/>
                </a:solidFill>
              </a:rPr>
              <a:t>Dos</a:t>
            </a:r>
          </a:p>
          <a:p>
            <a:pPr algn="r"/>
            <a:r>
              <a:rPr lang="es-ES" altLang="es-ES" sz="3600">
                <a:solidFill>
                  <a:srgbClr val="0070C0"/>
                </a:solidFill>
              </a:rPr>
              <a:t>variables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130175"/>
            <a:ext cx="50927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CuadroTexto 6"/>
          <p:cNvSpPr txBox="1">
            <a:spLocks noChangeArrowheads="1"/>
          </p:cNvSpPr>
          <p:nvPr/>
        </p:nvSpPr>
        <p:spPr bwMode="auto">
          <a:xfrm>
            <a:off x="142875" y="2298700"/>
            <a:ext cx="8709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3600">
                <a:solidFill>
                  <a:srgbClr val="0070C0"/>
                </a:solidFill>
              </a:rPr>
              <a:t>Diagrama</a:t>
            </a:r>
          </a:p>
          <a:p>
            <a:r>
              <a:rPr lang="es-ES" altLang="es-ES" sz="3600">
                <a:solidFill>
                  <a:srgbClr val="0070C0"/>
                </a:solidFill>
              </a:rPr>
              <a:t>de barras</a:t>
            </a:r>
            <a:endParaRPr lang="es-ES" altLang="es-ES" sz="700">
              <a:solidFill>
                <a:srgbClr val="0070C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000375" y="1200150"/>
            <a:ext cx="900113" cy="17145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244975" y="1050925"/>
            <a:ext cx="204788" cy="504825"/>
          </a:xfrm>
          <a:prstGeom prst="ellipse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449763" y="771525"/>
            <a:ext cx="142875" cy="19367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142875"/>
            <a:ext cx="50577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CuadroTexto 6"/>
          <p:cNvSpPr txBox="1">
            <a:spLocks noChangeArrowheads="1"/>
          </p:cNvSpPr>
          <p:nvPr/>
        </p:nvSpPr>
        <p:spPr bwMode="auto">
          <a:xfrm>
            <a:off x="142875" y="2298700"/>
            <a:ext cx="8709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3600">
                <a:solidFill>
                  <a:srgbClr val="0070C0"/>
                </a:solidFill>
              </a:rPr>
              <a:t>Diagrama</a:t>
            </a:r>
          </a:p>
          <a:p>
            <a:r>
              <a:rPr lang="es-ES" altLang="es-ES" sz="3600">
                <a:solidFill>
                  <a:srgbClr val="0070C0"/>
                </a:solidFill>
              </a:rPr>
              <a:t>de barras</a:t>
            </a:r>
            <a:endParaRPr lang="es-ES" altLang="es-ES" sz="700">
              <a:solidFill>
                <a:srgbClr val="0070C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000375" y="1200150"/>
            <a:ext cx="900113" cy="17145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244975" y="1050925"/>
            <a:ext cx="204788" cy="504825"/>
          </a:xfrm>
          <a:prstGeom prst="ellipse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449763" y="771525"/>
            <a:ext cx="142875" cy="19367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 txBox="1">
            <a:spLocks noGrp="1"/>
          </p:cNvSpPr>
          <p:nvPr>
            <p:ph type="ctrTitle"/>
          </p:nvPr>
        </p:nvSpPr>
        <p:spPr>
          <a:xfrm>
            <a:off x="685800" y="1582738"/>
            <a:ext cx="7772400" cy="1160462"/>
          </a:xfrm>
        </p:spPr>
        <p:txBody>
          <a:bodyPr/>
          <a:lstStyle/>
          <a:p>
            <a:pPr>
              <a:spcBef>
                <a:spcPct val="0"/>
              </a:spcBef>
              <a:buSzTx/>
            </a:pPr>
            <a:endParaRPr lang="es-ES" altLang="es-E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Subtítulo 2"/>
          <p:cNvSpPr txBox="1">
            <a:spLocks noGrp="1"/>
          </p:cNvSpPr>
          <p:nvPr>
            <p:ph type="subTitle" idx="1"/>
          </p:nvPr>
        </p:nvSpPr>
        <p:spPr>
          <a:xfrm>
            <a:off x="685800" y="2840038"/>
            <a:ext cx="7772400" cy="7842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66666"/>
              </a:buClr>
            </a:pPr>
            <a:endParaRPr lang="es-ES" altLang="es-ES" smtClean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9688"/>
            <a:ext cx="608171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14425"/>
            <a:ext cx="424021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881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s-ES" altLang="es-ES" sz="3600">
                <a:solidFill>
                  <a:srgbClr val="0070C0"/>
                </a:solidFill>
              </a:rPr>
              <a:t>Diagrama de barras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74613"/>
            <a:ext cx="68786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789" y="0"/>
            <a:ext cx="738664" cy="5143499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s-ES" sz="3600" dirty="0" err="1">
                <a:solidFill>
                  <a:srgbClr val="0070C0"/>
                </a:solidFill>
              </a:rPr>
              <a:t>matplotlib</a:t>
            </a:r>
            <a:endParaRPr lang="es-ES" sz="7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789" y="0"/>
            <a:ext cx="738664" cy="5143499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s-ES" sz="3600" dirty="0" err="1">
                <a:solidFill>
                  <a:srgbClr val="0070C0"/>
                </a:solidFill>
              </a:rPr>
              <a:t>matplotlib</a:t>
            </a:r>
            <a:endParaRPr lang="es-ES" sz="7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0"/>
            <a:ext cx="6848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789" y="0"/>
            <a:ext cx="738664" cy="5143499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s-ES" sz="3600" dirty="0" err="1">
                <a:solidFill>
                  <a:srgbClr val="0070C0"/>
                </a:solidFill>
              </a:rPr>
              <a:t>matplotlib</a:t>
            </a:r>
            <a:endParaRPr lang="es-ES" sz="7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Shape 4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Imagen 1" descr="logo_uc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3795713"/>
            <a:ext cx="3289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36671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CuadroTexto 7"/>
          <p:cNvSpPr txBox="1">
            <a:spLocks noChangeArrowheads="1"/>
          </p:cNvSpPr>
          <p:nvPr/>
        </p:nvSpPr>
        <p:spPr bwMode="auto">
          <a:xfrm>
            <a:off x="1141413" y="1098550"/>
            <a:ext cx="693261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s-ES" sz="2100" u="sng">
                <a:solidFill>
                  <a:srgbClr val="0070C0"/>
                </a:solidFill>
                <a:hlinkClick r:id="rId6"/>
              </a:rPr>
              <a:t>https://matplotlib.org/</a:t>
            </a:r>
            <a:endParaRPr lang="en-US" altLang="es-ES" sz="2100" u="sng">
              <a:solidFill>
                <a:srgbClr val="0070C0"/>
              </a:solidFill>
            </a:endParaRP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s-ES" sz="2100">
                <a:solidFill>
                  <a:srgbClr val="0070C0"/>
                </a:solidFill>
              </a:rPr>
              <a:t> home 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s-ES" sz="2100">
                <a:solidFill>
                  <a:srgbClr val="0070C0"/>
                </a:solidFill>
              </a:rPr>
              <a:t> examples 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es-ES" sz="2100">
                <a:solidFill>
                  <a:srgbClr val="0070C0"/>
                </a:solidFill>
              </a:rPr>
              <a:t>tutorials 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es-ES" sz="2100">
                <a:solidFill>
                  <a:srgbClr val="0070C0"/>
                </a:solidFill>
              </a:rPr>
              <a:t>API 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s-ES" sz="2100">
                <a:solidFill>
                  <a:srgbClr val="0070C0"/>
                </a:solidFill>
              </a:rPr>
              <a:t> docs 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es-ES" sz="2100" u="sng">
                <a:solidFill>
                  <a:srgbClr val="0070C0"/>
                </a:solidFill>
                <a:hlinkClick r:id="rId7"/>
              </a:rPr>
              <a:t>https://matplotlib.org/users/pyplot_tutorial.html</a:t>
            </a:r>
            <a:endParaRPr lang="es-ES" altLang="es-ES" sz="21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49338"/>
            <a:ext cx="426402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matplotlib. Introducción</a:t>
            </a:r>
            <a:endParaRPr lang="es-ES" altLang="es-ES" sz="700">
              <a:solidFill>
                <a:srgbClr val="0070C0"/>
              </a:solidFill>
            </a:endParaRPr>
          </a:p>
        </p:txBody>
      </p:sp>
      <p:pic>
        <p:nvPicPr>
          <p:cNvPr id="5124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049338"/>
            <a:ext cx="4351337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ángulo 3"/>
          <p:cNvSpPr>
            <a:spLocks noChangeArrowheads="1"/>
          </p:cNvSpPr>
          <p:nvPr/>
        </p:nvSpPr>
        <p:spPr bwMode="auto">
          <a:xfrm>
            <a:off x="2462213" y="4824413"/>
            <a:ext cx="383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s-ES" u="sng">
                <a:solidFill>
                  <a:srgbClr val="0070C0"/>
                </a:solidFill>
                <a:hlinkClick r:id="rId4"/>
              </a:rPr>
              <a:t>https://matplotlib.org/users/pyplot_tutorial.html</a:t>
            </a: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800100"/>
            <a:ext cx="6022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Varias gráficas juntas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044575"/>
            <a:ext cx="70358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Con formatos específicos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 txBox="1">
            <a:spLocks noGrp="1"/>
          </p:cNvSpPr>
          <p:nvPr>
            <p:ph type="subTitle" idx="1"/>
          </p:nvPr>
        </p:nvSpPr>
        <p:spPr>
          <a:xfrm>
            <a:off x="685800" y="2840038"/>
            <a:ext cx="7772400" cy="7842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66666"/>
              </a:buClr>
            </a:pPr>
            <a:endParaRPr lang="es-ES" altLang="es-ES" smtClean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279525"/>
            <a:ext cx="70008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649413"/>
            <a:ext cx="4975225" cy="32956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197" name="CuadroTexto 7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Encapsuado en una función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98575"/>
            <a:ext cx="420052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1190625"/>
            <a:ext cx="41576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Gráfico de dispersión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588963"/>
            <a:ext cx="6386512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266825"/>
            <a:ext cx="7564438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147763"/>
            <a:ext cx="4791075" cy="313213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268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Varias gráficas separadas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0"/>
            <a:ext cx="51292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CuadroTexto 6"/>
          <p:cNvSpPr txBox="1">
            <a:spLocks noChangeArrowheads="1"/>
          </p:cNvSpPr>
          <p:nvPr/>
        </p:nvSpPr>
        <p:spPr bwMode="auto">
          <a:xfrm>
            <a:off x="711200" y="170815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3600">
                <a:solidFill>
                  <a:srgbClr val="0070C0"/>
                </a:solidFill>
              </a:rPr>
              <a:t>Con</a:t>
            </a:r>
          </a:p>
          <a:p>
            <a:r>
              <a:rPr lang="es-ES" altLang="es-ES" sz="3600">
                <a:solidFill>
                  <a:srgbClr val="0070C0"/>
                </a:solidFill>
              </a:rPr>
              <a:t>anotaciones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71</Words>
  <Application>Microsoft Office PowerPoint</Application>
  <PresentationFormat>Presentación en pantalla (16:9)</PresentationFormat>
  <Paragraphs>29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Oxygen</vt:lpstr>
      <vt:lpstr>Wingdings</vt:lpstr>
      <vt:lpstr>simple-light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Ntic Master</dc:creator>
  <cp:lastModifiedBy>CPAREJA</cp:lastModifiedBy>
  <cp:revision>43</cp:revision>
  <dcterms:modified xsi:type="dcterms:W3CDTF">2020-02-18T15:47:43Z</dcterms:modified>
</cp:coreProperties>
</file>