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130431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2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6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1" y="274644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2" y="274644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0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0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7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8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1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1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8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5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9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4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3" y="273056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3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4D16-2177-4487-846E-14C50413A40F}" type="datetimeFigureOut">
              <a:rPr lang="es-ES" smtClean="0"/>
              <a:t>28/02/2012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35635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1" y="63563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8B9E-BB36-46DB-BB0C-E8D576F63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5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24550"/>
              </p:ext>
            </p:extLst>
          </p:nvPr>
        </p:nvGraphicFramePr>
        <p:xfrm>
          <a:off x="1208583" y="1268760"/>
          <a:ext cx="2362548" cy="20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637"/>
                <a:gridCol w="590637"/>
                <a:gridCol w="590637"/>
                <a:gridCol w="590637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6 Elipse"/>
          <p:cNvSpPr/>
          <p:nvPr/>
        </p:nvSpPr>
        <p:spPr>
          <a:xfrm>
            <a:off x="1286595" y="1844824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1284942" y="2891573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286595" y="2374638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12178"/>
              </p:ext>
            </p:extLst>
          </p:nvPr>
        </p:nvGraphicFramePr>
        <p:xfrm>
          <a:off x="5655078" y="1317683"/>
          <a:ext cx="2362548" cy="20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637"/>
                <a:gridCol w="590637"/>
                <a:gridCol w="590637"/>
                <a:gridCol w="590637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1" name="10 Elipse"/>
          <p:cNvSpPr/>
          <p:nvPr/>
        </p:nvSpPr>
        <p:spPr>
          <a:xfrm>
            <a:off x="5719136" y="2932915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6293101" y="2428859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6889266" y="1891432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93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88141"/>
              </p:ext>
            </p:extLst>
          </p:nvPr>
        </p:nvGraphicFramePr>
        <p:xfrm>
          <a:off x="1208583" y="1268760"/>
          <a:ext cx="2362548" cy="20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637"/>
                <a:gridCol w="590637"/>
                <a:gridCol w="590637"/>
                <a:gridCol w="590637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5 Elipse"/>
          <p:cNvSpPr/>
          <p:nvPr/>
        </p:nvSpPr>
        <p:spPr>
          <a:xfrm>
            <a:off x="1273895" y="290264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1861811" y="290264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2455968" y="2899544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7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7526"/>
              </p:ext>
            </p:extLst>
          </p:nvPr>
        </p:nvGraphicFramePr>
        <p:xfrm>
          <a:off x="1208583" y="1268760"/>
          <a:ext cx="2362548" cy="20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637"/>
                <a:gridCol w="590637"/>
                <a:gridCol w="590637"/>
                <a:gridCol w="590637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6 Elipse"/>
          <p:cNvSpPr/>
          <p:nvPr/>
        </p:nvSpPr>
        <p:spPr>
          <a:xfrm>
            <a:off x="1860559" y="2886307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1858906" y="2361759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860559" y="1844824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57724"/>
              </p:ext>
            </p:extLst>
          </p:nvPr>
        </p:nvGraphicFramePr>
        <p:xfrm>
          <a:off x="5655078" y="1317683"/>
          <a:ext cx="2362548" cy="20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637"/>
                <a:gridCol w="590637"/>
                <a:gridCol w="590637"/>
                <a:gridCol w="590637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1" name="10 Elipse"/>
          <p:cNvSpPr/>
          <p:nvPr/>
        </p:nvSpPr>
        <p:spPr>
          <a:xfrm>
            <a:off x="6315301" y="2945615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6889266" y="2428859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485431" y="1891432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41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14687"/>
              </p:ext>
            </p:extLst>
          </p:nvPr>
        </p:nvGraphicFramePr>
        <p:xfrm>
          <a:off x="1208583" y="1268760"/>
          <a:ext cx="2362548" cy="20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637"/>
                <a:gridCol w="590637"/>
                <a:gridCol w="590637"/>
                <a:gridCol w="590637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5 Elipse"/>
          <p:cNvSpPr/>
          <p:nvPr/>
        </p:nvSpPr>
        <p:spPr>
          <a:xfrm>
            <a:off x="1857360" y="288994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2445276" y="288994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3039433" y="2886844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13926"/>
              </p:ext>
            </p:extLst>
          </p:nvPr>
        </p:nvGraphicFramePr>
        <p:xfrm>
          <a:off x="200472" y="1196752"/>
          <a:ext cx="950400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76000"/>
                <a:gridCol w="2376000"/>
                <a:gridCol w="2376000"/>
                <a:gridCol w="23760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9, 20, 21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12, 20, 22, 23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10, 14, 20,</a:t>
                      </a:r>
                      <a:r>
                        <a:rPr lang="es-ES" baseline="0" dirty="0" smtClean="0"/>
                        <a:t> 22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13, 15, 22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1, 9, 16, 17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4, 10, 12, 16, 18, 19, 21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2, 6, 13, 14, 16, 18, 23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5, 7, 15, 18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1, 8, 9, 10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2, 4, 8, 11, 12, 13, 17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5, 6, 8, 11, 14, 19,</a:t>
                      </a:r>
                      <a:r>
                        <a:rPr lang="es-ES" baseline="0" dirty="0" smtClean="0"/>
                        <a:t> 21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7, 11, 15, 23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</a:t>
                      </a:r>
                      <a:r>
                        <a:rPr lang="es-ES" baseline="0" dirty="0" smtClean="0"/>
                        <a:t> 1, 2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0, 3, 4, 5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0, 3, 6, 17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3, 7, 19</a:t>
                      </a:r>
                      <a:endParaRPr lang="es-ES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3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12976"/>
              </p:ext>
            </p:extLst>
          </p:nvPr>
        </p:nvGraphicFramePr>
        <p:xfrm>
          <a:off x="1208583" y="1268760"/>
          <a:ext cx="3780000" cy="314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6 Elipse"/>
          <p:cNvSpPr/>
          <p:nvPr/>
        </p:nvSpPr>
        <p:spPr>
          <a:xfrm>
            <a:off x="2874830" y="393305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7114"/>
              </p:ext>
            </p:extLst>
          </p:nvPr>
        </p:nvGraphicFramePr>
        <p:xfrm>
          <a:off x="5313040" y="1340768"/>
          <a:ext cx="3780000" cy="314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 rot="10800000" flipV="1">
            <a:off x="3108856" y="76124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87278"/>
              </p:ext>
            </p:extLst>
          </p:nvPr>
        </p:nvGraphicFramePr>
        <p:xfrm>
          <a:off x="1208583" y="1268760"/>
          <a:ext cx="3780000" cy="314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6 Elipse"/>
          <p:cNvSpPr/>
          <p:nvPr/>
        </p:nvSpPr>
        <p:spPr>
          <a:xfrm>
            <a:off x="2874830" y="393305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2341910" y="3933056"/>
            <a:ext cx="468052" cy="432048"/>
            <a:chOff x="2227908" y="4655864"/>
            <a:chExt cx="468052" cy="432048"/>
          </a:xfrm>
        </p:grpSpPr>
        <p:sp>
          <p:nvSpPr>
            <p:cNvPr id="6" name="5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3415432" y="3933056"/>
            <a:ext cx="468052" cy="432048"/>
            <a:chOff x="2227908" y="4655864"/>
            <a:chExt cx="468052" cy="432048"/>
          </a:xfrm>
        </p:grpSpPr>
        <p:sp>
          <p:nvSpPr>
            <p:cNvPr id="11" name="10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776140" y="3418351"/>
            <a:ext cx="468052" cy="432048"/>
            <a:chOff x="2227908" y="4655864"/>
            <a:chExt cx="468052" cy="432048"/>
          </a:xfrm>
        </p:grpSpPr>
        <p:sp>
          <p:nvSpPr>
            <p:cNvPr id="17" name="16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9 Elipse"/>
          <p:cNvSpPr/>
          <p:nvPr/>
        </p:nvSpPr>
        <p:spPr>
          <a:xfrm>
            <a:off x="2317924" y="3412503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2870910" y="236714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3386020" y="3420232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2317924" y="2887047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2874830" y="3420037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5" name="24 Grupo"/>
          <p:cNvGrpSpPr/>
          <p:nvPr/>
        </p:nvGrpSpPr>
        <p:grpSpPr>
          <a:xfrm>
            <a:off x="1776140" y="3927667"/>
            <a:ext cx="468052" cy="432048"/>
            <a:chOff x="2227908" y="4655864"/>
            <a:chExt cx="468052" cy="432048"/>
          </a:xfrm>
        </p:grpSpPr>
        <p:sp>
          <p:nvSpPr>
            <p:cNvPr id="26" name="25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776140" y="2887047"/>
            <a:ext cx="468052" cy="432048"/>
            <a:chOff x="2227908" y="4655864"/>
            <a:chExt cx="468052" cy="432048"/>
          </a:xfrm>
        </p:grpSpPr>
        <p:sp>
          <p:nvSpPr>
            <p:cNvPr id="29" name="28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860854" y="2887047"/>
            <a:ext cx="468052" cy="432048"/>
            <a:chOff x="2227908" y="4655864"/>
            <a:chExt cx="468052" cy="432048"/>
          </a:xfrm>
        </p:grpSpPr>
        <p:sp>
          <p:nvSpPr>
            <p:cNvPr id="32" name="31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64" name="63 Conector recto de flecha"/>
          <p:cNvCxnSpPr/>
          <p:nvPr/>
        </p:nvCxnSpPr>
        <p:spPr>
          <a:xfrm rot="10800000" flipV="1">
            <a:off x="6405860" y="82820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6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08478"/>
              </p:ext>
            </p:extLst>
          </p:nvPr>
        </p:nvGraphicFramePr>
        <p:xfrm>
          <a:off x="5581703" y="1276675"/>
          <a:ext cx="3780000" cy="314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5246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6" name="65 Elipse"/>
          <p:cNvSpPr/>
          <p:nvPr/>
        </p:nvSpPr>
        <p:spPr>
          <a:xfrm>
            <a:off x="7247950" y="3940971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66 Grupo"/>
          <p:cNvGrpSpPr/>
          <p:nvPr/>
        </p:nvGrpSpPr>
        <p:grpSpPr>
          <a:xfrm>
            <a:off x="6715030" y="3940971"/>
            <a:ext cx="468052" cy="432048"/>
            <a:chOff x="2227908" y="4655864"/>
            <a:chExt cx="468052" cy="432048"/>
          </a:xfrm>
        </p:grpSpPr>
        <p:sp>
          <p:nvSpPr>
            <p:cNvPr id="68" name="67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68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0" name="69 Grupo"/>
          <p:cNvGrpSpPr/>
          <p:nvPr/>
        </p:nvGrpSpPr>
        <p:grpSpPr>
          <a:xfrm>
            <a:off x="7788552" y="3940971"/>
            <a:ext cx="468052" cy="432048"/>
            <a:chOff x="2227908" y="4655864"/>
            <a:chExt cx="468052" cy="432048"/>
          </a:xfrm>
        </p:grpSpPr>
        <p:sp>
          <p:nvSpPr>
            <p:cNvPr id="71" name="70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71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6149260" y="3426266"/>
            <a:ext cx="468052" cy="432048"/>
            <a:chOff x="2227908" y="4655864"/>
            <a:chExt cx="468052" cy="432048"/>
          </a:xfrm>
        </p:grpSpPr>
        <p:sp>
          <p:nvSpPr>
            <p:cNvPr id="74" name="73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74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6" name="75 Elipse"/>
          <p:cNvSpPr/>
          <p:nvPr/>
        </p:nvSpPr>
        <p:spPr>
          <a:xfrm>
            <a:off x="6691044" y="3420418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Elipse"/>
          <p:cNvSpPr/>
          <p:nvPr/>
        </p:nvSpPr>
        <p:spPr>
          <a:xfrm>
            <a:off x="7244030" y="2375061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Elipse"/>
          <p:cNvSpPr/>
          <p:nvPr/>
        </p:nvSpPr>
        <p:spPr>
          <a:xfrm>
            <a:off x="7759140" y="3428147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Elipse"/>
          <p:cNvSpPr/>
          <p:nvPr/>
        </p:nvSpPr>
        <p:spPr>
          <a:xfrm>
            <a:off x="6691044" y="2894962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Elipse"/>
          <p:cNvSpPr/>
          <p:nvPr/>
        </p:nvSpPr>
        <p:spPr>
          <a:xfrm>
            <a:off x="7247950" y="3427952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80 Grupo"/>
          <p:cNvGrpSpPr/>
          <p:nvPr/>
        </p:nvGrpSpPr>
        <p:grpSpPr>
          <a:xfrm>
            <a:off x="6149260" y="3935582"/>
            <a:ext cx="468052" cy="432048"/>
            <a:chOff x="2227908" y="4655864"/>
            <a:chExt cx="468052" cy="432048"/>
          </a:xfrm>
        </p:grpSpPr>
        <p:sp>
          <p:nvSpPr>
            <p:cNvPr id="82" name="81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4" name="83 Grupo"/>
          <p:cNvGrpSpPr/>
          <p:nvPr/>
        </p:nvGrpSpPr>
        <p:grpSpPr>
          <a:xfrm>
            <a:off x="6149260" y="2894962"/>
            <a:ext cx="468052" cy="432048"/>
            <a:chOff x="2227908" y="4655864"/>
            <a:chExt cx="468052" cy="432048"/>
          </a:xfrm>
        </p:grpSpPr>
        <p:sp>
          <p:nvSpPr>
            <p:cNvPr id="85" name="84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7" name="86 Grupo"/>
          <p:cNvGrpSpPr/>
          <p:nvPr/>
        </p:nvGrpSpPr>
        <p:grpSpPr>
          <a:xfrm>
            <a:off x="7233974" y="2894962"/>
            <a:ext cx="468052" cy="432048"/>
            <a:chOff x="2227908" y="4655864"/>
            <a:chExt cx="468052" cy="432048"/>
          </a:xfrm>
        </p:grpSpPr>
        <p:sp>
          <p:nvSpPr>
            <p:cNvPr id="88" name="87 Elipse"/>
            <p:cNvSpPr/>
            <p:nvPr/>
          </p:nvSpPr>
          <p:spPr>
            <a:xfrm>
              <a:off x="2227908" y="4655864"/>
              <a:ext cx="468052" cy="43204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88 Flecha cuádruple"/>
            <p:cNvSpPr/>
            <p:nvPr/>
          </p:nvSpPr>
          <p:spPr>
            <a:xfrm rot="2700000">
              <a:off x="2268545" y="4680380"/>
              <a:ext cx="386778" cy="386778"/>
            </a:xfrm>
            <a:prstGeom prst="quadArrow">
              <a:avLst>
                <a:gd name="adj1" fmla="val 0"/>
                <a:gd name="adj2" fmla="val 22500"/>
                <a:gd name="adj3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0" name="89 Elipse"/>
          <p:cNvSpPr/>
          <p:nvPr/>
        </p:nvSpPr>
        <p:spPr>
          <a:xfrm>
            <a:off x="6161960" y="2379846"/>
            <a:ext cx="468052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1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</Words>
  <Application>Microsoft Office PowerPoint</Application>
  <PresentationFormat>A4 (210 x 297 mm)</PresentationFormat>
  <Paragraphs>16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Migueli</dc:creator>
  <cp:lastModifiedBy>Migueli</cp:lastModifiedBy>
  <cp:revision>9</cp:revision>
  <dcterms:created xsi:type="dcterms:W3CDTF">2012-02-01T10:34:17Z</dcterms:created>
  <dcterms:modified xsi:type="dcterms:W3CDTF">2012-02-28T10:06:57Z</dcterms:modified>
</cp:coreProperties>
</file>