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76E2-478B-4E35-8818-49EC08AAA321}" type="datetimeFigureOut">
              <a:rPr lang="es-ES" smtClean="0"/>
              <a:t>08/04/2012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56B9-AAB2-418C-AE55-12B090EC52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21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76E2-478B-4E35-8818-49EC08AAA321}" type="datetimeFigureOut">
              <a:rPr lang="es-ES" smtClean="0"/>
              <a:t>08/04/2012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56B9-AAB2-418C-AE55-12B090EC52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76E2-478B-4E35-8818-49EC08AAA321}" type="datetimeFigureOut">
              <a:rPr lang="es-ES" smtClean="0"/>
              <a:t>08/04/2012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56B9-AAB2-418C-AE55-12B090EC52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28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76E2-478B-4E35-8818-49EC08AAA321}" type="datetimeFigureOut">
              <a:rPr lang="es-ES" smtClean="0"/>
              <a:t>08/04/2012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56B9-AAB2-418C-AE55-12B090EC52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23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76E2-478B-4E35-8818-49EC08AAA321}" type="datetimeFigureOut">
              <a:rPr lang="es-ES" smtClean="0"/>
              <a:t>08/04/2012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56B9-AAB2-418C-AE55-12B090EC52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44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76E2-478B-4E35-8818-49EC08AAA321}" type="datetimeFigureOut">
              <a:rPr lang="es-ES" smtClean="0"/>
              <a:t>08/04/2012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56B9-AAB2-418C-AE55-12B090EC52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11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76E2-478B-4E35-8818-49EC08AAA321}" type="datetimeFigureOut">
              <a:rPr lang="es-ES" smtClean="0"/>
              <a:t>08/04/2012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56B9-AAB2-418C-AE55-12B090EC52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08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76E2-478B-4E35-8818-49EC08AAA321}" type="datetimeFigureOut">
              <a:rPr lang="es-ES" smtClean="0"/>
              <a:t>08/04/2012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56B9-AAB2-418C-AE55-12B090EC52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073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76E2-478B-4E35-8818-49EC08AAA321}" type="datetimeFigureOut">
              <a:rPr lang="es-ES" smtClean="0"/>
              <a:t>08/04/2012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56B9-AAB2-418C-AE55-12B090EC52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01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76E2-478B-4E35-8818-49EC08AAA321}" type="datetimeFigureOut">
              <a:rPr lang="es-ES" smtClean="0"/>
              <a:t>08/04/2012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56B9-AAB2-418C-AE55-12B090EC52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21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76E2-478B-4E35-8818-49EC08AAA321}" type="datetimeFigureOut">
              <a:rPr lang="es-ES" smtClean="0"/>
              <a:t>08/04/2012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56B9-AAB2-418C-AE55-12B090EC52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0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C76E2-478B-4E35-8818-49EC08AAA321}" type="datetimeFigureOut">
              <a:rPr lang="es-ES" smtClean="0"/>
              <a:t>08/04/2012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356B9-AAB2-418C-AE55-12B090EC52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42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6804248" y="2276872"/>
            <a:ext cx="936104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6804248" y="3284984"/>
            <a:ext cx="936104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1115616" y="1124744"/>
            <a:ext cx="936104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</a:t>
            </a:r>
            <a:r>
              <a:rPr lang="es-ES" dirty="0" smtClean="0">
                <a:solidFill>
                  <a:schemeClr val="tx1"/>
                </a:solidFill>
              </a:rPr>
              <a:t>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3563888" y="1701026"/>
            <a:ext cx="936104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1115616" y="4559087"/>
            <a:ext cx="936104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e</a:t>
            </a:r>
            <a:r>
              <a:rPr lang="es-ES" dirty="0" err="1">
                <a:solidFill>
                  <a:schemeClr val="tx1"/>
                </a:solidFill>
              </a:rPr>
              <a:t>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1115616" y="2343602"/>
            <a:ext cx="936104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3563888" y="3921891"/>
            <a:ext cx="936104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6" name="15 Conector recto de flecha"/>
          <p:cNvCxnSpPr>
            <a:stCxn id="10" idx="6"/>
            <a:endCxn id="5" idx="2"/>
          </p:cNvCxnSpPr>
          <p:nvPr/>
        </p:nvCxnSpPr>
        <p:spPr>
          <a:xfrm flipV="1">
            <a:off x="4499992" y="3753036"/>
            <a:ext cx="2304256" cy="636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7" idx="6"/>
            <a:endCxn id="4" idx="2"/>
          </p:cNvCxnSpPr>
          <p:nvPr/>
        </p:nvCxnSpPr>
        <p:spPr>
          <a:xfrm>
            <a:off x="4499992" y="2169078"/>
            <a:ext cx="2304256" cy="575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7" idx="6"/>
            <a:endCxn id="5" idx="2"/>
          </p:cNvCxnSpPr>
          <p:nvPr/>
        </p:nvCxnSpPr>
        <p:spPr>
          <a:xfrm>
            <a:off x="4499992" y="2169078"/>
            <a:ext cx="2304256" cy="1583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0" idx="6"/>
            <a:endCxn id="4" idx="2"/>
          </p:cNvCxnSpPr>
          <p:nvPr/>
        </p:nvCxnSpPr>
        <p:spPr>
          <a:xfrm flipV="1">
            <a:off x="4499992" y="2744924"/>
            <a:ext cx="2304256" cy="1645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 rot="5400000">
            <a:off x="1382424" y="3622092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…</a:t>
            </a:r>
            <a:endParaRPr lang="es-ES" sz="4000" dirty="0"/>
          </a:p>
        </p:txBody>
      </p:sp>
      <p:cxnSp>
        <p:nvCxnSpPr>
          <p:cNvPr id="27" name="26 Conector recto de flecha"/>
          <p:cNvCxnSpPr>
            <a:stCxn id="6" idx="6"/>
            <a:endCxn id="7" idx="2"/>
          </p:cNvCxnSpPr>
          <p:nvPr/>
        </p:nvCxnSpPr>
        <p:spPr>
          <a:xfrm>
            <a:off x="2051720" y="1592796"/>
            <a:ext cx="1512168" cy="576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9" idx="6"/>
            <a:endCxn id="7" idx="2"/>
          </p:cNvCxnSpPr>
          <p:nvPr/>
        </p:nvCxnSpPr>
        <p:spPr>
          <a:xfrm flipV="1">
            <a:off x="2051720" y="2169078"/>
            <a:ext cx="1512168" cy="642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8" idx="6"/>
            <a:endCxn id="7" idx="2"/>
          </p:cNvCxnSpPr>
          <p:nvPr/>
        </p:nvCxnSpPr>
        <p:spPr>
          <a:xfrm flipV="1">
            <a:off x="2051720" y="2169078"/>
            <a:ext cx="1512168" cy="2858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6" idx="6"/>
            <a:endCxn id="10" idx="2"/>
          </p:cNvCxnSpPr>
          <p:nvPr/>
        </p:nvCxnSpPr>
        <p:spPr>
          <a:xfrm>
            <a:off x="2051720" y="1592796"/>
            <a:ext cx="1512168" cy="279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9" idx="6"/>
            <a:endCxn id="10" idx="2"/>
          </p:cNvCxnSpPr>
          <p:nvPr/>
        </p:nvCxnSpPr>
        <p:spPr>
          <a:xfrm>
            <a:off x="2051720" y="2811654"/>
            <a:ext cx="1512168" cy="1578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8" idx="6"/>
            <a:endCxn id="10" idx="2"/>
          </p:cNvCxnSpPr>
          <p:nvPr/>
        </p:nvCxnSpPr>
        <p:spPr>
          <a:xfrm flipV="1">
            <a:off x="2051720" y="4389943"/>
            <a:ext cx="1512168" cy="637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 rot="5400000">
            <a:off x="3822013" y="2961462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…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700838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Migueli</dc:creator>
  <cp:lastModifiedBy>Migueli</cp:lastModifiedBy>
  <cp:revision>1</cp:revision>
  <dcterms:created xsi:type="dcterms:W3CDTF">2012-04-08T17:38:09Z</dcterms:created>
  <dcterms:modified xsi:type="dcterms:W3CDTF">2012-04-08T17:44:32Z</dcterms:modified>
</cp:coreProperties>
</file>