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3" r:id="rId16"/>
    <p:sldId id="270" r:id="rId17"/>
    <p:sldId id="271" r:id="rId18"/>
    <p:sldId id="274" r:id="rId19"/>
    <p:sldId id="272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9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4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23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9982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5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5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8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35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7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90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5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8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1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9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42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94941-BD81-49F5-9E85-AD6324BF324F}" type="datetimeFigureOut">
              <a:rPr lang="en-US" smtClean="0"/>
              <a:t>12/3/2021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16D8-BA35-44A9-9B78-48724AC01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44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4C98-4C80-4980-B568-3FD2CFD8A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Dataset Analysis of accidents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6A5C20-CC76-4B33-A040-225CF3B05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Miguel Lopez</a:t>
            </a:r>
          </a:p>
        </p:txBody>
      </p:sp>
    </p:spTree>
    <p:extLst>
      <p:ext uri="{BB962C8B-B14F-4D97-AF65-F5344CB8AC3E}">
        <p14:creationId xmlns:p14="http://schemas.microsoft.com/office/powerpoint/2010/main" val="422330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9225-8551-4BAF-A181-773C933C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1683"/>
            <a:ext cx="9905998" cy="147857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3 – Analyzing!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C8CAA2-4918-4453-A791-AF9D2361B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215" y="1393600"/>
            <a:ext cx="7176048" cy="5139722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31CAE52-80F7-4EB0-9E87-4FD46A7584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02794" y="4541641"/>
            <a:ext cx="4572000" cy="92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44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DEF6-AB91-4128-8D47-C4255791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3 – analyzing!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072133A2-9EDA-428D-A60F-CF7C582D3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32506" y="2097088"/>
            <a:ext cx="5923812" cy="4442860"/>
          </a:xfrm>
        </p:spPr>
      </p:pic>
    </p:spTree>
    <p:extLst>
      <p:ext uri="{BB962C8B-B14F-4D97-AF65-F5344CB8AC3E}">
        <p14:creationId xmlns:p14="http://schemas.microsoft.com/office/powerpoint/2010/main" val="3015921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C4CF-BD8B-4C06-A367-2E7116342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7700"/>
            <a:ext cx="9905998" cy="147857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3 – Analyzing!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D50F9-30CA-4BDA-A368-DABDC30C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1332354"/>
            <a:ext cx="7336038" cy="5317946"/>
          </a:xfrm>
          <a:prstGeom prst="rect">
            <a:avLst/>
          </a:prstGeom>
        </p:spPr>
      </p:pic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6932BA13-1677-4951-9E2B-9644AEF04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6226" y="2272589"/>
            <a:ext cx="3772410" cy="3437476"/>
          </a:xfrm>
        </p:spPr>
      </p:pic>
    </p:spTree>
    <p:extLst>
      <p:ext uri="{BB962C8B-B14F-4D97-AF65-F5344CB8AC3E}">
        <p14:creationId xmlns:p14="http://schemas.microsoft.com/office/powerpoint/2010/main" val="185035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AD48-BBDD-4378-8030-8385A5065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3 – Analyzing!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1FDEF1-247B-48F5-BC17-790502C56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9326" y="2271224"/>
            <a:ext cx="5249313" cy="39369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83E19-0B79-45AA-A555-4319A2EDA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54812" y="2271224"/>
            <a:ext cx="5231964" cy="392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4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54CC-071C-48A7-852C-577CFFEB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3 – Analyzing!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AEC17-2965-4980-BF4E-A370DF7C1E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0075" y="2539378"/>
            <a:ext cx="5725993" cy="2961931"/>
          </a:xfrm>
          <a:prstGeom prst="rect">
            <a:avLst/>
          </a:prstGeom>
        </p:spPr>
      </p:pic>
      <p:pic>
        <p:nvPicPr>
          <p:cNvPr id="7" name="Content Placeholder 6" descr="Chart, bar chart&#10;&#10;Description automatically generated">
            <a:extLst>
              <a:ext uri="{FF2B5EF4-FFF2-40B4-BE49-F238E27FC236}">
                <a16:creationId xmlns:a16="http://schemas.microsoft.com/office/drawing/2014/main" id="{4A208017-4BD5-4A56-8B7F-E764C6C3A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8750" y="2249487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215352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C96A3-AD60-4800-B8AB-90C3756B3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7091"/>
            <a:ext cx="9905998" cy="147857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pic>
        <p:nvPicPr>
          <p:cNvPr id="5" name="Content Placeholder 4" descr="Graphical user interface, map&#10;&#10;Description automatically generated">
            <a:extLst>
              <a:ext uri="{FF2B5EF4-FFF2-40B4-BE49-F238E27FC236}">
                <a16:creationId xmlns:a16="http://schemas.microsoft.com/office/drawing/2014/main" id="{9E09137C-2EE3-4A73-96FE-6EB43F9ED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73824" y="1785661"/>
            <a:ext cx="6041175" cy="4755819"/>
          </a:xfrm>
        </p:spPr>
      </p:pic>
    </p:spTree>
    <p:extLst>
      <p:ext uri="{BB962C8B-B14F-4D97-AF65-F5344CB8AC3E}">
        <p14:creationId xmlns:p14="http://schemas.microsoft.com/office/powerpoint/2010/main" val="1301363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8434-96C8-4B52-A26E-66CC28D61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7611-1E37-4FAE-A0EC-006E9027F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CE18E-954D-42E8-B131-797BC41AB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6" y="1673022"/>
            <a:ext cx="10768929" cy="411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4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A88-56B1-4C49-8F82-E4634A7C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1167"/>
            <a:ext cx="9905998" cy="1478570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BA17AAC2-9CD6-43AB-823C-D7A6C8F8A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3999" y="2097088"/>
            <a:ext cx="5400826" cy="4416145"/>
          </a:xfrm>
        </p:spPr>
      </p:pic>
    </p:spTree>
    <p:extLst>
      <p:ext uri="{BB962C8B-B14F-4D97-AF65-F5344CB8AC3E}">
        <p14:creationId xmlns:p14="http://schemas.microsoft.com/office/powerpoint/2010/main" val="108797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AA88-56B1-4C49-8F82-E4634A7CE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27155-6874-4843-97B0-0B8716BB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B202C2-EA51-4E2D-BE7B-4145EFEB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2438400"/>
            <a:ext cx="108585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62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E840-F887-495A-8D34-B2050DAF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113C2BB-6B0A-41F7-BA37-8E11217C2E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19" y="2097088"/>
            <a:ext cx="5825785" cy="4195700"/>
          </a:xfrm>
        </p:spPr>
      </p:pic>
    </p:spTree>
    <p:extLst>
      <p:ext uri="{BB962C8B-B14F-4D97-AF65-F5344CB8AC3E}">
        <p14:creationId xmlns:p14="http://schemas.microsoft.com/office/powerpoint/2010/main" val="331697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01A4-CAEF-4196-BD67-F839F4A39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How to get the data?</a:t>
            </a:r>
          </a:p>
        </p:txBody>
      </p:sp>
      <p:pic>
        <p:nvPicPr>
          <p:cNvPr id="5" name="Content Placeholder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EEB57BC2-2FA1-4979-AFBE-36664BBA9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98365" y="2097089"/>
            <a:ext cx="4580350" cy="39441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5A9F22-DAB9-497A-A670-01C1FF72B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66" y="2382199"/>
            <a:ext cx="5298912" cy="337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5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F2350-D8EE-4845-B243-0338CCF9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4 – Mapping!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16E7-C8D7-48D4-942C-B5B6F39D1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35FD29-0F6D-468A-910E-3E23E102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986" y="2097088"/>
            <a:ext cx="9336850" cy="37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3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FFE8-2FB0-49B9-AFB6-B412B93C5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5 – Machine Learning Attempt</a:t>
            </a:r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4EE6247F-3319-478E-9F0D-EDBA00180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803" y="2249488"/>
            <a:ext cx="4213632" cy="35417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1962F8-E1F9-4564-A31E-A210E8B4A1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5105" y="2191544"/>
            <a:ext cx="6757033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4872-8612-4B8C-9153-641C30F1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Part 5 – Machine Learning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21DDC-6025-4D63-A1CF-C903D3FC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F67EB-8F63-42BF-AC10-C2089790D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36" y="2015331"/>
            <a:ext cx="74485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55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39A7-67AA-4465-9BEE-DD48FA11C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Future work? -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9478D-AC10-49CD-BFC5-9C895198E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13457"/>
          </a:xfrm>
        </p:spPr>
        <p:txBody>
          <a:bodyPr>
            <a:normAutofit/>
          </a:bodyPr>
          <a:lstStyle/>
          <a:p>
            <a:r>
              <a:rPr lang="en-US" dirty="0"/>
              <a:t>Could be redone/rehashed with good methods</a:t>
            </a:r>
          </a:p>
          <a:p>
            <a:r>
              <a:rPr lang="en-US" dirty="0"/>
              <a:t>Coordinate retrieval solution could still be worked on</a:t>
            </a:r>
          </a:p>
          <a:p>
            <a:pPr lvl="1"/>
            <a:r>
              <a:rPr lang="en-US" dirty="0"/>
              <a:t>Work on reliability of output;  alternative API?</a:t>
            </a:r>
          </a:p>
          <a:p>
            <a:r>
              <a:rPr lang="en-US" dirty="0"/>
              <a:t>Would benefit from bigger dataset</a:t>
            </a:r>
          </a:p>
          <a:p>
            <a:pPr lvl="1"/>
            <a:r>
              <a:rPr lang="en-US" dirty="0"/>
              <a:t>Variations in weather to analyze influences on accidents</a:t>
            </a:r>
          </a:p>
          <a:p>
            <a:pPr lvl="1"/>
            <a:r>
              <a:rPr lang="en-US" dirty="0"/>
              <a:t>ML algorithms can handle the big data</a:t>
            </a:r>
          </a:p>
          <a:p>
            <a:pPr lvl="1"/>
            <a:r>
              <a:rPr lang="en-US" dirty="0"/>
              <a:t>Confusing studying data based on counts versus x with y data</a:t>
            </a:r>
          </a:p>
          <a:p>
            <a:r>
              <a:rPr lang="en-US" dirty="0"/>
              <a:t>Satisfied with useful functionality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09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BF48-8C1D-4980-A0C6-CF45E567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1" y="2689715"/>
            <a:ext cx="3918858" cy="1478570"/>
          </a:xfrm>
        </p:spPr>
        <p:txBody>
          <a:bodyPr/>
          <a:lstStyle/>
          <a:p>
            <a:pPr algn="ctr"/>
            <a:r>
              <a:rPr lang="en-US" dirty="0">
                <a:latin typeface="Eras Bold ITC" panose="020B0907030504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6550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2DB96-8EAD-4AF1-B5FC-44A07131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How to get the data?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E28827-78ED-4173-AAFF-FBB57E4DD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752" y="2103980"/>
            <a:ext cx="4769928" cy="3832728"/>
          </a:xfrm>
          <a:prstGeom prst="rect">
            <a:avLst/>
          </a:prstGeom>
        </p:spPr>
      </p:pic>
      <p:pic>
        <p:nvPicPr>
          <p:cNvPr id="11" name="Content Placeholder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BD700E7-7E79-4438-A59E-897FC0F609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3322" y="2103980"/>
            <a:ext cx="4279055" cy="3843391"/>
          </a:xfrm>
        </p:spPr>
      </p:pic>
    </p:spTree>
    <p:extLst>
      <p:ext uri="{BB962C8B-B14F-4D97-AF65-F5344CB8AC3E}">
        <p14:creationId xmlns:p14="http://schemas.microsoft.com/office/powerpoint/2010/main" val="427195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B3B1-B87E-4D9C-8757-D9DAB4B6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We have some data,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D3C8-3383-4143-9C89-FB012D709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318484" cy="3541714"/>
          </a:xfrm>
        </p:spPr>
        <p:txBody>
          <a:bodyPr/>
          <a:lstStyle/>
          <a:p>
            <a:r>
              <a:rPr lang="en-US" dirty="0"/>
              <a:t>Only used ‘crash’ and ‘</a:t>
            </a:r>
            <a:r>
              <a:rPr lang="en-US" dirty="0" err="1"/>
              <a:t>primaryperson</a:t>
            </a:r>
            <a:r>
              <a:rPr lang="en-US" dirty="0"/>
              <a:t>’ files</a:t>
            </a:r>
          </a:p>
          <a:p>
            <a:r>
              <a:rPr lang="en-US" dirty="0"/>
              <a:t>‘damages’, ‘endorsements’, ‘restrictions’, ‘unit’ low priority.</a:t>
            </a:r>
          </a:p>
          <a:p>
            <a:r>
              <a:rPr lang="en-US" dirty="0"/>
              <a:t>‘charges’, ‘person’ could be useful</a:t>
            </a:r>
          </a:p>
          <a:p>
            <a:r>
              <a:rPr lang="en-US" dirty="0"/>
              <a:t>‘lookup’ used to decipher codes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275521-C03A-40B0-9205-57D78D8CA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426" y="2398641"/>
            <a:ext cx="5970050" cy="337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3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823B-1B24-4C56-93AF-4EE96C38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Clean the 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14029-297D-4F1D-8CE4-AFE5B9F2D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626" y="2697768"/>
            <a:ext cx="5706785" cy="3541714"/>
          </a:xfrm>
        </p:spPr>
        <p:txBody>
          <a:bodyPr/>
          <a:lstStyle/>
          <a:p>
            <a:r>
              <a:rPr lang="en-US" dirty="0"/>
              <a:t>Missing values!</a:t>
            </a:r>
          </a:p>
          <a:p>
            <a:r>
              <a:rPr lang="en-US" dirty="0"/>
              <a:t>Coordinate retrieval function (broken)</a:t>
            </a:r>
          </a:p>
          <a:p>
            <a:r>
              <a:rPr lang="en-US" dirty="0"/>
              <a:t>Program left to drop rows without coordinates</a:t>
            </a:r>
          </a:p>
          <a:p>
            <a:r>
              <a:rPr lang="en-US" dirty="0"/>
              <a:t>Saved used data to a new csv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A77BE-27D6-4087-8786-B6E1B506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543" y="2097088"/>
            <a:ext cx="4341691" cy="4532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A584C-125E-4DDB-A2FA-9C77A75B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4133" y="446398"/>
            <a:ext cx="1774637" cy="24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68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933A-9386-4A46-B74A-A9B3232F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What does our reformatted csv look like?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946FF-CAB5-4FB0-BF71-AC85FD3AEC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0193" y="2097088"/>
            <a:ext cx="8526326" cy="42273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69C16C-06DE-498C-8747-4335ABADD10B}"/>
              </a:ext>
            </a:extLst>
          </p:cNvPr>
          <p:cNvSpPr txBox="1"/>
          <p:nvPr/>
        </p:nvSpPr>
        <p:spPr>
          <a:xfrm>
            <a:off x="10309102" y="5401085"/>
            <a:ext cx="1476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on attributes maybe?</a:t>
            </a:r>
          </a:p>
        </p:txBody>
      </p:sp>
    </p:spTree>
    <p:extLst>
      <p:ext uri="{BB962C8B-B14F-4D97-AF65-F5344CB8AC3E}">
        <p14:creationId xmlns:p14="http://schemas.microsoft.com/office/powerpoint/2010/main" val="253761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777A-3B34-4A8D-89E2-1B548DFE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0744D-2656-4A0B-BB8C-187CFAE8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AB9F87-DA74-4335-BB9F-F97A27492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475" y="315760"/>
            <a:ext cx="7837426" cy="624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17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935F-CD34-49ED-B01F-DB258C658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17E78-3477-47C2-B8DF-03DE96DA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3033023" cy="3989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Usually works..</a:t>
            </a:r>
          </a:p>
          <a:p>
            <a:endParaRPr lang="en-US" dirty="0"/>
          </a:p>
          <a:p>
            <a:r>
              <a:rPr lang="en-US" dirty="0"/>
              <a:t>Main error was same coordinate was given no matter input</a:t>
            </a:r>
          </a:p>
          <a:p>
            <a:endParaRPr lang="en-US" dirty="0"/>
          </a:p>
          <a:p>
            <a:r>
              <a:rPr lang="en-US" dirty="0"/>
              <a:t>Sometimes gave coordinates far away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5B43B-4826-4A3A-9EFF-1047EB4B4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696" y="428625"/>
            <a:ext cx="65532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3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D906A-FB5A-4F1F-A8EB-99EEAECC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Workaround for missing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A088E-DEC1-4306-A44D-12D164A6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3748640" cy="3541714"/>
          </a:xfrm>
        </p:spPr>
        <p:txBody>
          <a:bodyPr/>
          <a:lstStyle/>
          <a:p>
            <a:r>
              <a:rPr lang="en-US" dirty="0"/>
              <a:t>Drop rows with missing coordinates.</a:t>
            </a:r>
          </a:p>
          <a:p>
            <a:endParaRPr lang="en-US" dirty="0"/>
          </a:p>
          <a:p>
            <a:r>
              <a:rPr lang="en-US" dirty="0"/>
              <a:t>Estimate 15-20% of data could be missing the ‘official’ coordinates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D905617-657E-4996-A1EB-6ECFC115F9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336" y="2398642"/>
            <a:ext cx="4410075" cy="1379849"/>
          </a:xfrm>
          <a:prstGeom prst="rect">
            <a:avLst/>
          </a:prstGeom>
        </p:spPr>
      </p:pic>
      <p:pic>
        <p:nvPicPr>
          <p:cNvPr id="7" name="Picture 6" descr="A picture containing timeline&#10;&#10;Description automatically generated">
            <a:extLst>
              <a:ext uri="{FF2B5EF4-FFF2-40B4-BE49-F238E27FC236}">
                <a16:creationId xmlns:a16="http://schemas.microsoft.com/office/drawing/2014/main" id="{55B7ED74-D244-4959-B982-B4001C27BC2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37336" y="4399721"/>
            <a:ext cx="4429125" cy="15747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EA4ED-7DEE-41BB-9AC5-18E6551A17A2}"/>
              </a:ext>
            </a:extLst>
          </p:cNvPr>
          <p:cNvSpPr txBox="1"/>
          <p:nvPr/>
        </p:nvSpPr>
        <p:spPr>
          <a:xfrm>
            <a:off x="6637336" y="20846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Kingsville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817CF-AF58-4F60-8A2F-19980A5389EC}"/>
              </a:ext>
            </a:extLst>
          </p:cNvPr>
          <p:cNvSpPr txBox="1"/>
          <p:nvPr/>
        </p:nvSpPr>
        <p:spPr>
          <a:xfrm>
            <a:off x="6637336" y="4080045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Laredo Data</a:t>
            </a:r>
          </a:p>
        </p:txBody>
      </p:sp>
    </p:spTree>
    <p:extLst>
      <p:ext uri="{BB962C8B-B14F-4D97-AF65-F5344CB8AC3E}">
        <p14:creationId xmlns:p14="http://schemas.microsoft.com/office/powerpoint/2010/main" val="196514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108</TotalTime>
  <Words>290</Words>
  <Application>Microsoft Office PowerPoint</Application>
  <PresentationFormat>Widescreen</PresentationFormat>
  <Paragraphs>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Eras Bold ITC</vt:lpstr>
      <vt:lpstr>Tw Cen MT</vt:lpstr>
      <vt:lpstr>Circuit</vt:lpstr>
      <vt:lpstr>Dataset Analysis of accidents</vt:lpstr>
      <vt:lpstr>How to get the data?</vt:lpstr>
      <vt:lpstr>How to get the data?</vt:lpstr>
      <vt:lpstr>We have some data, now what?</vt:lpstr>
      <vt:lpstr>Clean the data!</vt:lpstr>
      <vt:lpstr>What does our reformatted csv look like?</vt:lpstr>
      <vt:lpstr>Code</vt:lpstr>
      <vt:lpstr>Code</vt:lpstr>
      <vt:lpstr>Workaround for missing coordinates</vt:lpstr>
      <vt:lpstr>Part 3 – Analyzing!</vt:lpstr>
      <vt:lpstr>Part 3 – analyzing!</vt:lpstr>
      <vt:lpstr>Part 3 – Analyzing!</vt:lpstr>
      <vt:lpstr>Part 3 – Analyzing!</vt:lpstr>
      <vt:lpstr>Part 3 – Analyzing!</vt:lpstr>
      <vt:lpstr>Part 4 – mapping!</vt:lpstr>
      <vt:lpstr>Part 4 – Mapping!</vt:lpstr>
      <vt:lpstr>Part 4 – Mapping!</vt:lpstr>
      <vt:lpstr>Part 4 – Mapping!</vt:lpstr>
      <vt:lpstr>Part 4 – Mapping!</vt:lpstr>
      <vt:lpstr>Part 4 – Mapping!</vt:lpstr>
      <vt:lpstr>Part 5 – Machine Learning Attempt</vt:lpstr>
      <vt:lpstr>Part 5 – Machine Learning Application?</vt:lpstr>
      <vt:lpstr>Future work? - 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Dataset Analysis of accidents</dc:title>
  <dc:creator>miguellopez</dc:creator>
  <cp:lastModifiedBy>miguellopez</cp:lastModifiedBy>
  <cp:revision>18</cp:revision>
  <dcterms:created xsi:type="dcterms:W3CDTF">2021-12-05T04:02:39Z</dcterms:created>
  <dcterms:modified xsi:type="dcterms:W3CDTF">2021-12-03T09:10:29Z</dcterms:modified>
</cp:coreProperties>
</file>