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EB28-D632-4CD5-88F5-05B5EDA04469}" type="datetimeFigureOut">
              <a:rPr lang="es-ES" smtClean="0"/>
              <a:t>22/10/2013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AD23-7280-405E-9553-D41D166A762A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9777" y="685404"/>
            <a:ext cx="4044445" cy="52339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713" y="719138"/>
            <a:ext cx="3838575" cy="5419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7475" y="719138"/>
            <a:ext cx="3829050" cy="5419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475" y="719138"/>
            <a:ext cx="3829050" cy="5419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7475" y="719706"/>
            <a:ext cx="3829050" cy="5418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441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</dc:creator>
  <cp:lastModifiedBy>Miguel Lobato</cp:lastModifiedBy>
  <cp:revision>4</cp:revision>
  <dcterms:created xsi:type="dcterms:W3CDTF">2012-07-03T12:03:51Z</dcterms:created>
  <dcterms:modified xsi:type="dcterms:W3CDTF">2013-10-22T07:05:23Z</dcterms:modified>
</cp:coreProperties>
</file>