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19AA7-A38C-454C-8D61-66808BDC8FE0}" v="193" dt="2021-06-11T10:00:33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CYC" userId="853c5b2bdd74e494" providerId="LiveId" clId="{2C219AA7-A38C-454C-8D61-66808BDC8FE0}"/>
    <pc:docChg chg="custSel addSld delSld modSld sldOrd">
      <pc:chgData name="Neil CYC" userId="853c5b2bdd74e494" providerId="LiveId" clId="{2C219AA7-A38C-454C-8D61-66808BDC8FE0}" dt="2021-06-11T10:02:17.685" v="1100"/>
      <pc:docMkLst>
        <pc:docMk/>
      </pc:docMkLst>
      <pc:sldChg chg="addSp delSp modSp del mod">
        <pc:chgData name="Neil CYC" userId="853c5b2bdd74e494" providerId="LiveId" clId="{2C219AA7-A38C-454C-8D61-66808BDC8FE0}" dt="2021-06-11T05:51:38.280" v="51" actId="47"/>
        <pc:sldMkLst>
          <pc:docMk/>
          <pc:sldMk cId="174891916" sldId="257"/>
        </pc:sldMkLst>
        <pc:spChg chg="del mod">
          <ac:chgData name="Neil CYC" userId="853c5b2bdd74e494" providerId="LiveId" clId="{2C219AA7-A38C-454C-8D61-66808BDC8FE0}" dt="2021-06-11T05:51:32.727" v="50" actId="478"/>
          <ac:spMkLst>
            <pc:docMk/>
            <pc:sldMk cId="174891916" sldId="257"/>
            <ac:spMk id="3" creationId="{F068E172-EB8B-47B8-9557-A94D1C696502}"/>
          </ac:spMkLst>
        </pc:spChg>
        <pc:spChg chg="add mod">
          <ac:chgData name="Neil CYC" userId="853c5b2bdd74e494" providerId="LiveId" clId="{2C219AA7-A38C-454C-8D61-66808BDC8FE0}" dt="2021-06-11T05:51:32.727" v="50" actId="478"/>
          <ac:spMkLst>
            <pc:docMk/>
            <pc:sldMk cId="174891916" sldId="257"/>
            <ac:spMk id="5" creationId="{168E45C0-A94C-4DB4-A16C-B82F5FC9868C}"/>
          </ac:spMkLst>
        </pc:spChg>
      </pc:sldChg>
      <pc:sldChg chg="addSp delSp modSp new mod">
        <pc:chgData name="Neil CYC" userId="853c5b2bdd74e494" providerId="LiveId" clId="{2C219AA7-A38C-454C-8D61-66808BDC8FE0}" dt="2021-06-11T10:00:33.415" v="1095"/>
        <pc:sldMkLst>
          <pc:docMk/>
          <pc:sldMk cId="2075369143" sldId="258"/>
        </pc:sldMkLst>
        <pc:spChg chg="mod">
          <ac:chgData name="Neil CYC" userId="853c5b2bdd74e494" providerId="LiveId" clId="{2C219AA7-A38C-454C-8D61-66808BDC8FE0}" dt="2021-06-11T06:37:39.249" v="472" actId="255"/>
          <ac:spMkLst>
            <pc:docMk/>
            <pc:sldMk cId="2075369143" sldId="258"/>
            <ac:spMk id="2" creationId="{7285DE9F-E79B-480A-B7BC-E88C87EFF898}"/>
          </ac:spMkLst>
        </pc:spChg>
        <pc:spChg chg="mod">
          <ac:chgData name="Neil CYC" userId="853c5b2bdd74e494" providerId="LiveId" clId="{2C219AA7-A38C-454C-8D61-66808BDC8FE0}" dt="2021-06-11T10:00:33.415" v="1095"/>
          <ac:spMkLst>
            <pc:docMk/>
            <pc:sldMk cId="2075369143" sldId="258"/>
            <ac:spMk id="3" creationId="{7146FA41-A051-4A13-93AF-8919D127502C}"/>
          </ac:spMkLst>
        </pc:spChg>
        <pc:graphicFrameChg chg="add del mod modGraphic">
          <ac:chgData name="Neil CYC" userId="853c5b2bdd74e494" providerId="LiveId" clId="{2C219AA7-A38C-454C-8D61-66808BDC8FE0}" dt="2021-06-11T06:37:32.530" v="471" actId="478"/>
          <ac:graphicFrameMkLst>
            <pc:docMk/>
            <pc:sldMk cId="2075369143" sldId="258"/>
            <ac:graphicFrameMk id="5" creationId="{D140B468-6D0C-4AF9-AC4D-0CDA795490C3}"/>
          </ac:graphicFrameMkLst>
        </pc:graphicFrameChg>
        <pc:picChg chg="add mod">
          <ac:chgData name="Neil CYC" userId="853c5b2bdd74e494" providerId="LiveId" clId="{2C219AA7-A38C-454C-8D61-66808BDC8FE0}" dt="2021-06-11T07:58:25.211" v="742" actId="1076"/>
          <ac:picMkLst>
            <pc:docMk/>
            <pc:sldMk cId="2075369143" sldId="258"/>
            <ac:picMk id="6" creationId="{3FD9C5B2-2B17-4941-86A5-024052D91AAE}"/>
          </ac:picMkLst>
        </pc:picChg>
      </pc:sldChg>
      <pc:sldChg chg="modSp new mod">
        <pc:chgData name="Neil CYC" userId="853c5b2bdd74e494" providerId="LiveId" clId="{2C219AA7-A38C-454C-8D61-66808BDC8FE0}" dt="2021-06-11T06:36:15.093" v="463"/>
        <pc:sldMkLst>
          <pc:docMk/>
          <pc:sldMk cId="1881459998" sldId="259"/>
        </pc:sldMkLst>
        <pc:spChg chg="mod">
          <ac:chgData name="Neil CYC" userId="853c5b2bdd74e494" providerId="LiveId" clId="{2C219AA7-A38C-454C-8D61-66808BDC8FE0}" dt="2021-06-11T06:06:07.296" v="64"/>
          <ac:spMkLst>
            <pc:docMk/>
            <pc:sldMk cId="1881459998" sldId="259"/>
            <ac:spMk id="2" creationId="{075B5D25-AEE2-453B-808F-8569C4774A13}"/>
          </ac:spMkLst>
        </pc:spChg>
        <pc:spChg chg="mod">
          <ac:chgData name="Neil CYC" userId="853c5b2bdd74e494" providerId="LiveId" clId="{2C219AA7-A38C-454C-8D61-66808BDC8FE0}" dt="2021-06-11T06:36:15.093" v="463"/>
          <ac:spMkLst>
            <pc:docMk/>
            <pc:sldMk cId="1881459998" sldId="259"/>
            <ac:spMk id="3" creationId="{F2871618-ABDA-48F4-9A78-0D44A200D64E}"/>
          </ac:spMkLst>
        </pc:spChg>
      </pc:sldChg>
      <pc:sldChg chg="addSp modSp new mod">
        <pc:chgData name="Neil CYC" userId="853c5b2bdd74e494" providerId="LiveId" clId="{2C219AA7-A38C-454C-8D61-66808BDC8FE0}" dt="2021-06-11T07:17:26.512" v="711"/>
        <pc:sldMkLst>
          <pc:docMk/>
          <pc:sldMk cId="2833967235" sldId="260"/>
        </pc:sldMkLst>
        <pc:spChg chg="mod">
          <ac:chgData name="Neil CYC" userId="853c5b2bdd74e494" providerId="LiveId" clId="{2C219AA7-A38C-454C-8D61-66808BDC8FE0}" dt="2021-06-11T06:37:22.426" v="468" actId="255"/>
          <ac:spMkLst>
            <pc:docMk/>
            <pc:sldMk cId="2833967235" sldId="260"/>
            <ac:spMk id="2" creationId="{C6B82262-CC67-4B39-8384-89F47EBBE37A}"/>
          </ac:spMkLst>
        </pc:spChg>
        <pc:spChg chg="mod">
          <ac:chgData name="Neil CYC" userId="853c5b2bdd74e494" providerId="LiveId" clId="{2C219AA7-A38C-454C-8D61-66808BDC8FE0}" dt="2021-06-11T07:02:39.836" v="669" actId="255"/>
          <ac:spMkLst>
            <pc:docMk/>
            <pc:sldMk cId="2833967235" sldId="260"/>
            <ac:spMk id="3" creationId="{D8D9392D-18E3-4186-8F57-C4B9AEE08459}"/>
          </ac:spMkLst>
        </pc:spChg>
        <pc:picChg chg="add mod">
          <ac:chgData name="Neil CYC" userId="853c5b2bdd74e494" providerId="LiveId" clId="{2C219AA7-A38C-454C-8D61-66808BDC8FE0}" dt="2021-06-11T07:17:26.512" v="711"/>
          <ac:picMkLst>
            <pc:docMk/>
            <pc:sldMk cId="2833967235" sldId="260"/>
            <ac:picMk id="4" creationId="{C01191B8-D959-40A5-AD95-0C6211F19874}"/>
          </ac:picMkLst>
        </pc:picChg>
      </pc:sldChg>
      <pc:sldChg chg="addSp modSp new mod">
        <pc:chgData name="Neil CYC" userId="853c5b2bdd74e494" providerId="LiveId" clId="{2C219AA7-A38C-454C-8D61-66808BDC8FE0}" dt="2021-06-11T08:20:11.717" v="754"/>
        <pc:sldMkLst>
          <pc:docMk/>
          <pc:sldMk cId="1374118824" sldId="261"/>
        </pc:sldMkLst>
        <pc:spChg chg="mod">
          <ac:chgData name="Neil CYC" userId="853c5b2bdd74e494" providerId="LiveId" clId="{2C219AA7-A38C-454C-8D61-66808BDC8FE0}" dt="2021-06-11T07:17:53.147" v="715" actId="27636"/>
          <ac:spMkLst>
            <pc:docMk/>
            <pc:sldMk cId="1374118824" sldId="261"/>
            <ac:spMk id="2" creationId="{5CDAD58F-43A1-4656-92C8-801990D38F14}"/>
          </ac:spMkLst>
        </pc:spChg>
        <pc:spChg chg="mod">
          <ac:chgData name="Neil CYC" userId="853c5b2bdd74e494" providerId="LiveId" clId="{2C219AA7-A38C-454C-8D61-66808BDC8FE0}" dt="2021-06-11T08:20:11.717" v="754"/>
          <ac:spMkLst>
            <pc:docMk/>
            <pc:sldMk cId="1374118824" sldId="261"/>
            <ac:spMk id="3" creationId="{53E186C1-0199-4354-932F-BB2E652F1A48}"/>
          </ac:spMkLst>
        </pc:spChg>
        <pc:picChg chg="add mod">
          <ac:chgData name="Neil CYC" userId="853c5b2bdd74e494" providerId="LiveId" clId="{2C219AA7-A38C-454C-8D61-66808BDC8FE0}" dt="2021-06-11T07:59:38.565" v="745" actId="1076"/>
          <ac:picMkLst>
            <pc:docMk/>
            <pc:sldMk cId="1374118824" sldId="261"/>
            <ac:picMk id="4" creationId="{05D58183-808D-44ED-8BDF-FE97369A2742}"/>
          </ac:picMkLst>
        </pc:picChg>
      </pc:sldChg>
      <pc:sldChg chg="addSp delSp modSp new mod ord">
        <pc:chgData name="Neil CYC" userId="853c5b2bdd74e494" providerId="LiveId" clId="{2C219AA7-A38C-454C-8D61-66808BDC8FE0}" dt="2021-06-11T10:02:17.685" v="1100"/>
        <pc:sldMkLst>
          <pc:docMk/>
          <pc:sldMk cId="2521436688" sldId="262"/>
        </pc:sldMkLst>
        <pc:spChg chg="mod">
          <ac:chgData name="Neil CYC" userId="853c5b2bdd74e494" providerId="LiveId" clId="{2C219AA7-A38C-454C-8D61-66808BDC8FE0}" dt="2021-06-11T08:21:04.120" v="757" actId="27636"/>
          <ac:spMkLst>
            <pc:docMk/>
            <pc:sldMk cId="2521436688" sldId="262"/>
            <ac:spMk id="2" creationId="{5F5A1268-86F9-4F77-884B-B951762675CA}"/>
          </ac:spMkLst>
        </pc:spChg>
        <pc:spChg chg="mod">
          <ac:chgData name="Neil CYC" userId="853c5b2bdd74e494" providerId="LiveId" clId="{2C219AA7-A38C-454C-8D61-66808BDC8FE0}" dt="2021-06-11T08:28:44.313" v="991" actId="20577"/>
          <ac:spMkLst>
            <pc:docMk/>
            <pc:sldMk cId="2521436688" sldId="262"/>
            <ac:spMk id="3" creationId="{C387F8A2-D438-4EE3-BF2C-4C0CB4367E26}"/>
          </ac:spMkLst>
        </pc:spChg>
        <pc:picChg chg="add del mod">
          <ac:chgData name="Neil CYC" userId="853c5b2bdd74e494" providerId="LiveId" clId="{2C219AA7-A38C-454C-8D61-66808BDC8FE0}" dt="2021-06-11T08:32:27.458" v="1031" actId="478"/>
          <ac:picMkLst>
            <pc:docMk/>
            <pc:sldMk cId="2521436688" sldId="262"/>
            <ac:picMk id="4" creationId="{990B5DBB-BC39-4574-8181-1EF98F7D08A1}"/>
          </ac:picMkLst>
        </pc:picChg>
        <pc:picChg chg="add del mod">
          <ac:chgData name="Neil CYC" userId="853c5b2bdd74e494" providerId="LiveId" clId="{2C219AA7-A38C-454C-8D61-66808BDC8FE0}" dt="2021-06-11T08:32:37.792" v="1034" actId="478"/>
          <ac:picMkLst>
            <pc:docMk/>
            <pc:sldMk cId="2521436688" sldId="262"/>
            <ac:picMk id="5" creationId="{E8D55581-5BA0-4F59-BC7C-958C5E4C76C2}"/>
          </ac:picMkLst>
        </pc:picChg>
        <pc:picChg chg="add mod">
          <ac:chgData name="Neil CYC" userId="853c5b2bdd74e494" providerId="LiveId" clId="{2C219AA7-A38C-454C-8D61-66808BDC8FE0}" dt="2021-06-11T08:34:43.689" v="1048" actId="1076"/>
          <ac:picMkLst>
            <pc:docMk/>
            <pc:sldMk cId="2521436688" sldId="262"/>
            <ac:picMk id="6" creationId="{C45DD94D-D71D-4619-9E2C-6A856C67F7B7}"/>
          </ac:picMkLst>
        </pc:picChg>
      </pc:sldChg>
      <pc:sldChg chg="modSp new del mod">
        <pc:chgData name="Neil CYC" userId="853c5b2bdd74e494" providerId="LiveId" clId="{2C219AA7-A38C-454C-8D61-66808BDC8FE0}" dt="2021-06-11T08:44:05.701" v="1049" actId="47"/>
        <pc:sldMkLst>
          <pc:docMk/>
          <pc:sldMk cId="1302581616" sldId="263"/>
        </pc:sldMkLst>
        <pc:spChg chg="mod">
          <ac:chgData name="Neil CYC" userId="853c5b2bdd74e494" providerId="LiveId" clId="{2C219AA7-A38C-454C-8D61-66808BDC8FE0}" dt="2021-06-11T08:19:23.611" v="748"/>
          <ac:spMkLst>
            <pc:docMk/>
            <pc:sldMk cId="1302581616" sldId="263"/>
            <ac:spMk id="3" creationId="{5CD38E5C-0EF8-4EA1-8AF9-0AE62C778795}"/>
          </ac:spMkLst>
        </pc:spChg>
      </pc:sldChg>
      <pc:sldChg chg="modSp new mod">
        <pc:chgData name="Neil CYC" userId="853c5b2bdd74e494" providerId="LiveId" clId="{2C219AA7-A38C-454C-8D61-66808BDC8FE0}" dt="2021-06-11T10:00:50.367" v="1098" actId="20577"/>
        <pc:sldMkLst>
          <pc:docMk/>
          <pc:sldMk cId="2983697170" sldId="263"/>
        </pc:sldMkLst>
        <pc:spChg chg="mod">
          <ac:chgData name="Neil CYC" userId="853c5b2bdd74e494" providerId="LiveId" clId="{2C219AA7-A38C-454C-8D61-66808BDC8FE0}" dt="2021-06-11T10:00:50.367" v="1098" actId="20577"/>
          <ac:spMkLst>
            <pc:docMk/>
            <pc:sldMk cId="2983697170" sldId="263"/>
            <ac:spMk id="2" creationId="{7F7580CC-D7DD-4B53-A70E-681967486DE4}"/>
          </ac:spMkLst>
        </pc:spChg>
        <pc:spChg chg="mod">
          <ac:chgData name="Neil CYC" userId="853c5b2bdd74e494" providerId="LiveId" clId="{2C219AA7-A38C-454C-8D61-66808BDC8FE0}" dt="2021-06-11T09:59:39.898" v="1081" actId="20577"/>
          <ac:spMkLst>
            <pc:docMk/>
            <pc:sldMk cId="2983697170" sldId="263"/>
            <ac:spMk id="3" creationId="{3229BBB2-6B2E-4BC3-85E9-A3D321CC0F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indaguo/pyspider-%E5%AF%A6%E4%BD%9C%E7%AF%87-af7f79e4e93d" TargetMode="External"/><Relationship Id="rId2" Type="http://schemas.openxmlformats.org/officeDocument/2006/relationships/hyperlink" Target="https://www.youtube.com/watch?v=coj8k4IU-M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CB7F2B-C262-4D61-898E-299698D05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網路爬蟲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F064AF-B074-4439-B50E-922ED306E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10951001 </a:t>
            </a:r>
            <a:r>
              <a:rPr lang="zh-TW" altLang="en-US" sz="2400" dirty="0"/>
              <a:t>蔡秉軒</a:t>
            </a:r>
            <a:endParaRPr lang="en-US" altLang="zh-TW" sz="2400" dirty="0"/>
          </a:p>
          <a:p>
            <a:r>
              <a:rPr lang="en-US" altLang="zh-TW" sz="2400" dirty="0"/>
              <a:t>10951007 </a:t>
            </a:r>
            <a:r>
              <a:rPr lang="zh-TW" altLang="en-US" sz="2400" dirty="0"/>
              <a:t>莊玉丞</a:t>
            </a:r>
            <a:endParaRPr lang="en-US" altLang="zh-TW" sz="2400" dirty="0"/>
          </a:p>
          <a:p>
            <a:r>
              <a:rPr lang="en-US" altLang="zh-TW" sz="2400" dirty="0"/>
              <a:t>10951020 </a:t>
            </a:r>
            <a:r>
              <a:rPr lang="zh-TW" altLang="en-US" sz="2400" dirty="0"/>
              <a:t>潘昱瑋</a:t>
            </a:r>
          </a:p>
        </p:txBody>
      </p:sp>
    </p:spTree>
    <p:extLst>
      <p:ext uri="{BB962C8B-B14F-4D97-AF65-F5344CB8AC3E}">
        <p14:creationId xmlns:p14="http://schemas.microsoft.com/office/powerpoint/2010/main" val="269273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85DE9F-E79B-480A-B7BC-E88C87EF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46FA41-A051-4A13-93AF-8919D127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什麼是網路爬蟲</a:t>
            </a:r>
            <a:endParaRPr lang="en-US" altLang="zh-TW" dirty="0"/>
          </a:p>
          <a:p>
            <a:pPr algn="l"/>
            <a:r>
              <a:rPr lang="zh-TW" altLang="en-US" b="0" i="0" dirty="0">
                <a:solidFill>
                  <a:srgbClr val="292929"/>
                </a:solidFill>
                <a:effectLst/>
                <a:latin typeface="sohne"/>
              </a:rPr>
              <a:t>爬蟲是怎麼辦到的</a:t>
            </a:r>
            <a:endParaRPr lang="en-US" altLang="zh-TW" b="0" i="0" dirty="0">
              <a:solidFill>
                <a:srgbClr val="292929"/>
              </a:solidFill>
              <a:effectLst/>
              <a:latin typeface="sohne"/>
            </a:endParaRPr>
          </a:p>
          <a:p>
            <a:pPr algn="l"/>
            <a:r>
              <a:rPr lang="zh-TW" altLang="en-US" dirty="0">
                <a:solidFill>
                  <a:srgbClr val="292929"/>
                </a:solidFill>
                <a:latin typeface="sohne"/>
              </a:rPr>
              <a:t>爬蟲可以運用到哪裡</a:t>
            </a:r>
            <a:endParaRPr lang="zh-TW" altLang="en-US" b="0" i="0" dirty="0">
              <a:solidFill>
                <a:srgbClr val="292929"/>
              </a:solidFill>
              <a:effectLst/>
              <a:latin typeface="sohne"/>
            </a:endParaRPr>
          </a:p>
          <a:p>
            <a:r>
              <a:rPr lang="zh-TW" altLang="en-US" b="0" i="0" dirty="0">
                <a:solidFill>
                  <a:srgbClr val="292929"/>
                </a:solidFill>
                <a:effectLst/>
                <a:latin typeface="+mn-ea"/>
              </a:rPr>
              <a:t>學爬蟲前的注意事項</a:t>
            </a:r>
            <a:endParaRPr lang="en-US" altLang="zh-TW" b="0" i="0" dirty="0">
              <a:solidFill>
                <a:srgbClr val="292929"/>
              </a:solidFill>
              <a:effectLst/>
              <a:latin typeface="+mn-ea"/>
            </a:endParaRPr>
          </a:p>
          <a:p>
            <a:r>
              <a:rPr lang="zh-TW" altLang="en-US" dirty="0">
                <a:solidFill>
                  <a:srgbClr val="292929"/>
                </a:solidFill>
                <a:latin typeface="+mn-ea"/>
              </a:rPr>
              <a:t>相關的課程和影片</a:t>
            </a:r>
            <a:endParaRPr lang="en-US" altLang="zh-TW" b="0" i="0" dirty="0">
              <a:solidFill>
                <a:srgbClr val="292929"/>
              </a:solidFill>
              <a:effectLst/>
              <a:latin typeface="+mn-ea"/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FD9C5B2-2B17-4941-86A5-024052D91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746" y="2168398"/>
            <a:ext cx="3757613" cy="374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6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B5D25-AEE2-453B-808F-8569C477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什麼是網路爬蟲</a:t>
            </a:r>
            <a:endParaRPr lang="zh-TW" altLang="en-US" sz="6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71618-ABDA-48F4-9A78-0D44A200D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原名叫</a:t>
            </a:r>
            <a:r>
              <a:rPr lang="en-US" altLang="zh-TW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web crawler</a:t>
            </a:r>
            <a:r>
              <a:rPr lang="zh-TW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，意思是在網頁中爬行找尋資料，</a:t>
            </a:r>
            <a:r>
              <a:rPr lang="zh-TW" altLang="en-US" sz="2400" dirty="0"/>
              <a:t>是一種程式腳本，像機器人一樣只要給他一套規則，他就會依規則去自動瀏覽網頁，並蒐集你想要的資料。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88145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82262-CC67-4B39-8384-89F47EBB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0" i="0" dirty="0">
                <a:solidFill>
                  <a:srgbClr val="292929"/>
                </a:solidFill>
                <a:effectLst/>
                <a:latin typeface="sohne"/>
              </a:rPr>
              <a:t>爬蟲是怎麼辦到的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D9392D-18E3-4186-8F57-C4B9AEE0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0" i="0" dirty="0">
                <a:solidFill>
                  <a:srgbClr val="292929"/>
                </a:solidFill>
                <a:effectLst/>
                <a:latin typeface="charter"/>
              </a:rPr>
              <a:t>藉由你的爬蟲程式去進行</a:t>
            </a:r>
            <a:r>
              <a:rPr lang="zh-TW" altLang="en-US" sz="2400" dirty="0">
                <a:solidFill>
                  <a:srgbClr val="292929"/>
                </a:solidFill>
                <a:latin typeface="charter"/>
              </a:rPr>
              <a:t>請求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charter"/>
              </a:rPr>
              <a:t>，在跟你的程式說接收到後，該怎麼</a:t>
            </a:r>
            <a:r>
              <a:rPr lang="zh-TW" altLang="en-US" sz="2400" b="1" i="0" dirty="0">
                <a:solidFill>
                  <a:srgbClr val="292929"/>
                </a:solidFill>
                <a:effectLst/>
                <a:latin typeface="charter"/>
              </a:rPr>
              <a:t>解析</a:t>
            </a:r>
            <a:r>
              <a:rPr lang="zh-TW" altLang="en-US" sz="2400" b="0" i="0" dirty="0">
                <a:solidFill>
                  <a:srgbClr val="292929"/>
                </a:solidFill>
                <a:effectLst/>
                <a:latin typeface="charter"/>
              </a:rPr>
              <a:t>出你想要的資訊，最後再把他們存起來。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1191B8-D959-40A5-AD95-0C6211F1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720" y="2601185"/>
            <a:ext cx="4271000" cy="319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6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AD58F-43A1-4656-92C8-801990D3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800" dirty="0">
                <a:solidFill>
                  <a:srgbClr val="292929"/>
                </a:solidFill>
                <a:latin typeface="sohne"/>
              </a:rPr>
              <a:t>爬蟲可以運用到哪裡</a:t>
            </a:r>
            <a:br>
              <a:rPr lang="zh-TW" altLang="en-US" b="0" i="0" dirty="0">
                <a:solidFill>
                  <a:srgbClr val="292929"/>
                </a:solidFill>
                <a:effectLst/>
                <a:latin typeface="sohne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E186C1-0199-4354-932F-BB2E652F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0" i="0" dirty="0">
                <a:effectLst/>
                <a:latin typeface="Arial" panose="020B0604020202020204" pitchFamily="34" charset="0"/>
              </a:rPr>
              <a:t>我們做的網路爬蟲，只是想在某一網頁或網站，抓取比較特定、部分的資料。</a:t>
            </a:r>
            <a:endParaRPr lang="en-US" altLang="zh-TW" sz="2400" b="0" i="0" dirty="0">
              <a:effectLst/>
              <a:latin typeface="Arial" panose="020B0604020202020204" pitchFamily="34" charset="0"/>
            </a:endParaRPr>
          </a:p>
          <a:p>
            <a:r>
              <a:rPr lang="zh-TW" altLang="en-US" sz="2400" b="0" i="0" dirty="0">
                <a:effectLst/>
                <a:latin typeface="Arial" panose="020B0604020202020204" pitchFamily="34" charset="0"/>
              </a:rPr>
              <a:t>基本上要會程式語言，如：</a:t>
            </a: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Python</a:t>
            </a:r>
            <a:r>
              <a:rPr lang="zh-TW" altLang="en-US" sz="2400" b="0" i="0" dirty="0">
                <a:effectLst/>
                <a:latin typeface="Arial" panose="020B0604020202020204" pitchFamily="34" charset="0"/>
              </a:rPr>
              <a:t>、</a:t>
            </a: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Java</a:t>
            </a:r>
            <a:r>
              <a:rPr lang="zh-TW" altLang="en-US" sz="2400" b="0" i="0" dirty="0">
                <a:effectLst/>
                <a:latin typeface="Arial" panose="020B0604020202020204" pitchFamily="34" charset="0"/>
              </a:rPr>
              <a:t>、</a:t>
            </a:r>
            <a:r>
              <a:rPr lang="en-US" altLang="zh-TW" sz="2400" b="0" i="0" dirty="0">
                <a:effectLst/>
                <a:latin typeface="Arial" panose="020B0604020202020204" pitchFamily="34" charset="0"/>
              </a:rPr>
              <a:t>C/C++</a:t>
            </a:r>
            <a:r>
              <a:rPr lang="zh-TW" altLang="en-US" sz="2400" b="0" i="0" dirty="0">
                <a:effectLst/>
                <a:latin typeface="Arial" panose="020B0604020202020204" pitchFamily="34" charset="0"/>
              </a:rPr>
              <a:t>等等。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5D58183-808D-44ED-8BDF-FE97369A2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06800"/>
            <a:ext cx="5326943" cy="22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1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A1268-86F9-4F77-884B-B9517626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800" b="0" i="0" dirty="0">
                <a:solidFill>
                  <a:srgbClr val="292929"/>
                </a:solidFill>
                <a:effectLst/>
                <a:latin typeface="+mn-ea"/>
              </a:rPr>
              <a:t>學爬蟲前的注意事項</a:t>
            </a:r>
            <a:br>
              <a:rPr lang="en-US" altLang="zh-TW" b="0" i="0" dirty="0">
                <a:solidFill>
                  <a:srgbClr val="292929"/>
                </a:solidFill>
                <a:effectLst/>
                <a:latin typeface="+mn-ea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87F8A2-D438-4EE3-BF2C-4C0CB4367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要遵守</a:t>
            </a:r>
            <a:r>
              <a:rPr lang="en-US" altLang="zh-TW" dirty="0"/>
              <a:t>Robots</a:t>
            </a:r>
            <a:r>
              <a:rPr lang="zh-TW" altLang="en-US" dirty="0"/>
              <a:t>協議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一般來說我們瀏覽網站只會送出少量的請求，但網路爬蟲其實可以大量送出，但有些伺服器可能負荷不了，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這可能會對伺服器造成延遲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(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因為拜訪網站的人變多了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，嚴重一點就是伺服器癱瘓，所以呢，我們在撰寫爬蟲程式時，一定要設置停頓的時間，也盡量不要重複拜訪相同頁面。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5DD94D-D71D-4619-9E2C-6A856C67F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6667" y1="37333" x2="36667" y2="37333"/>
                        <a14:foregroundMark x1="35556" y1="34000" x2="62889" y2="60667"/>
                        <a14:foregroundMark x1="62889" y1="60667" x2="62000" y2="74667"/>
                        <a14:foregroundMark x1="62000" y1="74667" x2="45333" y2="77111"/>
                        <a14:foregroundMark x1="45333" y1="77111" x2="30667" y2="70444"/>
                        <a14:foregroundMark x1="30667" y1="70444" x2="24000" y2="49333"/>
                        <a14:foregroundMark x1="24000" y1="49333" x2="29333" y2="34444"/>
                        <a14:foregroundMark x1="29333" y1="34444" x2="42889" y2="24000"/>
                        <a14:foregroundMark x1="42889" y1="24000" x2="58667" y2="24000"/>
                        <a14:foregroundMark x1="58667" y1="24000" x2="71556" y2="33333"/>
                        <a14:foregroundMark x1="71556" y1="33333" x2="77111" y2="52222"/>
                        <a14:foregroundMark x1="77111" y1="52222" x2="71778" y2="66222"/>
                        <a14:foregroundMark x1="71778" y1="66222" x2="67111" y2="70889"/>
                        <a14:foregroundMark x1="37556" y1="38000" x2="66667" y2="66667"/>
                        <a14:foregroundMark x1="66667" y1="66667" x2="67556" y2="66889"/>
                        <a14:backgroundMark x1="29556" y1="18444" x2="20444" y2="6000"/>
                        <a14:backgroundMark x1="27778" y1="28000" x2="13556" y2="39556"/>
                        <a14:backgroundMark x1="13556" y1="39556" x2="11778" y2="42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80357" y="2916937"/>
            <a:ext cx="3941063" cy="394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3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580CC-D7DD-4B53-A70E-68196748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292929"/>
                </a:solidFill>
                <a:latin typeface="+mn-ea"/>
              </a:rPr>
              <a:t>相關的課程和影片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29BBB2-6B2E-4BC3-85E9-A3D321CC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https://www.youtube.com/watch?v=coj8k4IU-Mo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https://medium.com/@bindaguo/pyspider-%E5%AF%A6%E4%BD%9C%E7%AF%87-af7f79e4e93d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3697170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725</TotalTime>
  <Words>308</Words>
  <Application>Microsoft Office PowerPoint</Application>
  <PresentationFormat>寬螢幕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charter</vt:lpstr>
      <vt:lpstr>sohne</vt:lpstr>
      <vt:lpstr>新細明體</vt:lpstr>
      <vt:lpstr>Arial</vt:lpstr>
      <vt:lpstr>Gill Sans MT</vt:lpstr>
      <vt:lpstr>圖庫</vt:lpstr>
      <vt:lpstr>網路爬蟲</vt:lpstr>
      <vt:lpstr>目錄</vt:lpstr>
      <vt:lpstr>什麼是網路爬蟲</vt:lpstr>
      <vt:lpstr>爬蟲是怎麼辦到的</vt:lpstr>
      <vt:lpstr>爬蟲可以運用到哪裡 </vt:lpstr>
      <vt:lpstr>學爬蟲前的注意事項 </vt:lpstr>
      <vt:lpstr>相關的課程和影片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網路爬蟲</dc:title>
  <dc:creator>Neil CYC</dc:creator>
  <cp:lastModifiedBy>Neil CYC</cp:lastModifiedBy>
  <cp:revision>3</cp:revision>
  <dcterms:created xsi:type="dcterms:W3CDTF">2021-06-10T08:22:55Z</dcterms:created>
  <dcterms:modified xsi:type="dcterms:W3CDTF">2021-06-11T10:02:21Z</dcterms:modified>
</cp:coreProperties>
</file>