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Fjalla One"/>
      <p:regular r:id="rId18"/>
    </p:embeddedFont>
    <p:embeddedFont>
      <p:font typeface="Barlow Semi Condensed Medium"/>
      <p:regular r:id="rId19"/>
      <p:bold r:id="rId20"/>
      <p:italic r:id="rId21"/>
      <p:boldItalic r:id="rId22"/>
    </p:embeddedFont>
    <p:embeddedFont>
      <p:font typeface="Barlow Semi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167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hKIJSlIcjHLJnROkR0+kj8ttBr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.fntdata"/><Relationship Id="rId22" Type="http://schemas.openxmlformats.org/officeDocument/2006/relationships/font" Target="fonts/BarlowSemiCondensedMedium-boldItalic.fntdata"/><Relationship Id="rId21" Type="http://schemas.openxmlformats.org/officeDocument/2006/relationships/font" Target="fonts/BarlowSemiCondensedMedium-italic.fntdata"/><Relationship Id="rId24" Type="http://schemas.openxmlformats.org/officeDocument/2006/relationships/font" Target="fonts/BarlowSemiCondensed-bold.fntdata"/><Relationship Id="rId23" Type="http://schemas.openxmlformats.org/officeDocument/2006/relationships/font" Target="fonts/BarlowSemi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boldItalic.fntdata"/><Relationship Id="rId25" Type="http://schemas.openxmlformats.org/officeDocument/2006/relationships/font" Target="fonts/BarlowSemiCondense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rlowSemiCondensedMedium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BdRjutf8K0c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9Z9xKWfNo7k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bindaguo/%E7%B6%B2%E8%B7%AF%E7%88%AC%E8%9F%B2%E6%B7%BA%E8%AB%87-afcae0694f13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eaniap/python%E7%88%AC%E8%9F%B2-2-beautiful-soup%E7%9A%84%E7%B6%B2%E9%A0%81%E7%88%AC%E5%8F%96%E6%8A%80%E5%B7%A7-dbb8eb625897" TargetMode="External"/><Relationship Id="rId3" Type="http://schemas.openxmlformats.org/officeDocument/2006/relationships/hyperlink" Target="https://www.youtube.com/watch?v=KLq0W1wUVmw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loudflare.com/zh-tw/learning/bots/what-is-a-web-crawler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.wikipedia.org/wiki/%E7%B6%B2%E8%B7%AF%E7%88%AC%E8%9F%B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dddfa7e07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dddfa7e0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0d6fb0bd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0d6fb0b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dddfa7e08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dddfa7e0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e0d6fb0b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e0d6fb0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b6cdb964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b6cdb96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u="sng">
                <a:solidFill>
                  <a:srgbClr val="0000FF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https://www.youtube.com/watch?v=BdRjutf8K0c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b6cdb9645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b6cdb964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2"/>
              </a:rPr>
              <a:t>https://www.youtube.com/watch?v=9Z9xKWfNo7k</a:t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05952b5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05952b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https://medium.com/@bindaguo/%E7%B6%B2%E8%B7%AF%E7%88%AC%E8%9F%B2%E6%B7%BA%E8%AB%87-afcae0694f13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e05952b58d_0_17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e05952b58d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https://medium.com/seaniap/python%E7%88%AC%E8%9F%B2-2-beautiful-soup%E7%9A%84%E7%B6%B2%E9%A0%81%E7%88%AC%E5%8F%96%E6%8A%80%E5%B7%A7-dbb8eb625897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https://www.youtube.com/watch?v=KLq0W1wUVmw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e0d6fb0bd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e0d6fb0b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e0adb5013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e0adb501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https://www.cloudflare.com/zh-tw/learning/bots/what-is-a-web-crawler/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e0adb5013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e0adb501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https://zh.wikipedia.org/wiki/%E7%B6%B2%E8%B7%AF%E7%88%AC%E8%9F%B2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ge05952b58d_0_8"/>
          <p:cNvSpPr txBox="1"/>
          <p:nvPr>
            <p:ph type="ctrTitle"/>
          </p:nvPr>
        </p:nvSpPr>
        <p:spPr>
          <a:xfrm>
            <a:off x="5248656" y="2670048"/>
            <a:ext cx="3264300" cy="23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ge05952b58d_0_8"/>
          <p:cNvSpPr txBox="1"/>
          <p:nvPr>
            <p:ph idx="1" type="subTitle"/>
          </p:nvPr>
        </p:nvSpPr>
        <p:spPr>
          <a:xfrm>
            <a:off x="5248656" y="4962144"/>
            <a:ext cx="32643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ge05952b58d_0_8"/>
          <p:cNvCxnSpPr/>
          <p:nvPr/>
        </p:nvCxnSpPr>
        <p:spPr>
          <a:xfrm flipH="1">
            <a:off x="5827050" y="601733"/>
            <a:ext cx="16725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ge05952b58d_0_8"/>
          <p:cNvCxnSpPr/>
          <p:nvPr/>
        </p:nvCxnSpPr>
        <p:spPr>
          <a:xfrm rot="10800000">
            <a:off x="7512925" y="610467"/>
            <a:ext cx="8295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ge05952b58d_0_8"/>
          <p:cNvCxnSpPr/>
          <p:nvPr/>
        </p:nvCxnSpPr>
        <p:spPr>
          <a:xfrm flipH="1">
            <a:off x="8348975" y="-8833"/>
            <a:ext cx="7965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ge05952b58d_0_8"/>
          <p:cNvGrpSpPr/>
          <p:nvPr/>
        </p:nvGrpSpPr>
        <p:grpSpPr>
          <a:xfrm>
            <a:off x="8064275" y="1183770"/>
            <a:ext cx="581800" cy="776447"/>
            <a:chOff x="8064275" y="887850"/>
            <a:chExt cx="581800" cy="582350"/>
          </a:xfrm>
        </p:grpSpPr>
        <p:sp>
          <p:nvSpPr>
            <p:cNvPr id="14" name="Google Shape;14;ge05952b58d_0_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e05952b58d_0_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e05952b58d_0_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e05952b58d_0_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e05952b58d_0_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e05952b58d_0_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ge05952b58d_0_8"/>
          <p:cNvGrpSpPr/>
          <p:nvPr/>
        </p:nvGrpSpPr>
        <p:grpSpPr>
          <a:xfrm>
            <a:off x="7353050" y="421689"/>
            <a:ext cx="292025" cy="390090"/>
            <a:chOff x="7353050" y="316275"/>
            <a:chExt cx="292025" cy="292575"/>
          </a:xfrm>
        </p:grpSpPr>
        <p:sp>
          <p:nvSpPr>
            <p:cNvPr id="21" name="Google Shape;21;ge05952b58d_0_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e05952b58d_0_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e05952b58d_0_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05952b58d_0_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e05952b58d_0_8"/>
          <p:cNvSpPr/>
          <p:nvPr/>
        </p:nvSpPr>
        <p:spPr>
          <a:xfrm>
            <a:off x="5690580" y="567742"/>
            <a:ext cx="288614" cy="384431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e05952b58d_0_8"/>
          <p:cNvSpPr/>
          <p:nvPr/>
        </p:nvSpPr>
        <p:spPr>
          <a:xfrm>
            <a:off x="5688325" y="564367"/>
            <a:ext cx="293111" cy="39116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e05952b58d_0_8"/>
          <p:cNvSpPr/>
          <p:nvPr/>
        </p:nvSpPr>
        <p:spPr>
          <a:xfrm>
            <a:off x="5727069" y="616412"/>
            <a:ext cx="215626" cy="287101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e05952b58d_0_8"/>
          <p:cNvSpPr/>
          <p:nvPr/>
        </p:nvSpPr>
        <p:spPr>
          <a:xfrm>
            <a:off x="5724827" y="613036"/>
            <a:ext cx="220123" cy="293852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ge05952b58d_0_8"/>
          <p:cNvSpPr/>
          <p:nvPr/>
        </p:nvSpPr>
        <p:spPr>
          <a:xfrm>
            <a:off x="5766657" y="669179"/>
            <a:ext cx="136177" cy="181561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e05952b58d_0_8"/>
          <p:cNvSpPr/>
          <p:nvPr/>
        </p:nvSpPr>
        <p:spPr>
          <a:xfrm>
            <a:off x="5764415" y="666190"/>
            <a:ext cx="140951" cy="18755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ge05952b58d_0_8"/>
          <p:cNvGrpSpPr/>
          <p:nvPr/>
        </p:nvGrpSpPr>
        <p:grpSpPr>
          <a:xfrm>
            <a:off x="5443350" y="385693"/>
            <a:ext cx="175013" cy="35999"/>
            <a:chOff x="5662375" y="212375"/>
            <a:chExt cx="175013" cy="27000"/>
          </a:xfrm>
        </p:grpSpPr>
        <p:sp>
          <p:nvSpPr>
            <p:cNvPr id="32" name="Google Shape;32;ge05952b58d_0_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e05952b58d_0_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e05952b58d_0_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ge05952b58d_0_8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36" name="Google Shape;36;ge05952b58d_0_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05952b58d_0_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05952b58d_0_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ge05952b58d_0_8"/>
          <p:cNvGrpSpPr/>
          <p:nvPr/>
        </p:nvGrpSpPr>
        <p:grpSpPr>
          <a:xfrm>
            <a:off x="8068750" y="2109060"/>
            <a:ext cx="175013" cy="35999"/>
            <a:chOff x="5662375" y="212375"/>
            <a:chExt cx="175013" cy="27000"/>
          </a:xfrm>
        </p:grpSpPr>
        <p:sp>
          <p:nvSpPr>
            <p:cNvPr id="40" name="Google Shape;40;ge05952b58d_0_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e05952b58d_0_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e05952b58d_0_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ge05952b58d_0_546"/>
          <p:cNvGrpSpPr/>
          <p:nvPr/>
        </p:nvGrpSpPr>
        <p:grpSpPr>
          <a:xfrm rot="10800000">
            <a:off x="1954823" y="1499792"/>
            <a:ext cx="5234354" cy="4092192"/>
            <a:chOff x="1098425" y="237675"/>
            <a:chExt cx="5358675" cy="5174750"/>
          </a:xfrm>
        </p:grpSpPr>
        <p:sp>
          <p:nvSpPr>
            <p:cNvPr id="547" name="Google Shape;547;ge05952b58d_0_546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ge05952b58d_0_546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ge05952b58d_0_546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ge05952b58d_0_546"/>
          <p:cNvSpPr txBox="1"/>
          <p:nvPr>
            <p:ph idx="1" type="subTitle"/>
          </p:nvPr>
        </p:nvSpPr>
        <p:spPr>
          <a:xfrm>
            <a:off x="3227832" y="3755136"/>
            <a:ext cx="2679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ge05952b58d_0_546"/>
          <p:cNvCxnSpPr/>
          <p:nvPr/>
        </p:nvCxnSpPr>
        <p:spPr>
          <a:xfrm rot="5400000">
            <a:off x="7080858" y="4483783"/>
            <a:ext cx="15108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ge05952b58d_0_546"/>
          <p:cNvCxnSpPr/>
          <p:nvPr/>
        </p:nvCxnSpPr>
        <p:spPr>
          <a:xfrm flipH="1" rot="-5400000">
            <a:off x="6957758" y="2829033"/>
            <a:ext cx="17895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ge05952b58d_0_546"/>
          <p:cNvCxnSpPr/>
          <p:nvPr/>
        </p:nvCxnSpPr>
        <p:spPr>
          <a:xfrm rot="5400000">
            <a:off x="7010433" y="1047183"/>
            <a:ext cx="1776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ge05952b58d_0_546"/>
          <p:cNvCxnSpPr/>
          <p:nvPr/>
        </p:nvCxnSpPr>
        <p:spPr>
          <a:xfrm rot="5400000">
            <a:off x="8122833" y="-21000"/>
            <a:ext cx="3651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ge05952b58d_0_546"/>
          <p:cNvGrpSpPr/>
          <p:nvPr/>
        </p:nvGrpSpPr>
        <p:grpSpPr>
          <a:xfrm flipH="1" rot="5400000">
            <a:off x="7310376" y="1810570"/>
            <a:ext cx="775714" cy="582350"/>
            <a:chOff x="8064275" y="887850"/>
            <a:chExt cx="581800" cy="582350"/>
          </a:xfrm>
        </p:grpSpPr>
        <p:sp>
          <p:nvSpPr>
            <p:cNvPr id="556" name="Google Shape;556;ge05952b58d_0_5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ge05952b58d_0_5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ge05952b58d_0_5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e05952b58d_0_5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e05952b58d_0_5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ge05952b58d_0_5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ge05952b58d_0_546"/>
          <p:cNvGrpSpPr/>
          <p:nvPr/>
        </p:nvGrpSpPr>
        <p:grpSpPr>
          <a:xfrm flipH="1" rot="5400000">
            <a:off x="7821054" y="3721279"/>
            <a:ext cx="389357" cy="292575"/>
            <a:chOff x="7353050" y="316275"/>
            <a:chExt cx="292025" cy="292575"/>
          </a:xfrm>
        </p:grpSpPr>
        <p:sp>
          <p:nvSpPr>
            <p:cNvPr id="563" name="Google Shape;563;ge05952b58d_0_5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ge05952b58d_0_5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ge05952b58d_0_5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e05952b58d_0_5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ge05952b58d_0_546"/>
          <p:cNvGrpSpPr/>
          <p:nvPr/>
        </p:nvGrpSpPr>
        <p:grpSpPr>
          <a:xfrm flipH="1" rot="5400000">
            <a:off x="7983294" y="267029"/>
            <a:ext cx="233327" cy="175000"/>
            <a:chOff x="8792300" y="321275"/>
            <a:chExt cx="175000" cy="175000"/>
          </a:xfrm>
        </p:grpSpPr>
        <p:sp>
          <p:nvSpPr>
            <p:cNvPr id="568" name="Google Shape;568;ge05952b58d_0_5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e05952b58d_0_5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e05952b58d_0_5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e05952b58d_0_5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ge05952b58d_0_546"/>
          <p:cNvGrpSpPr/>
          <p:nvPr/>
        </p:nvGrpSpPr>
        <p:grpSpPr>
          <a:xfrm rot="5400000">
            <a:off x="7502837" y="5222022"/>
            <a:ext cx="390805" cy="293388"/>
            <a:chOff x="3164039" y="430875"/>
            <a:chExt cx="293111" cy="293388"/>
          </a:xfrm>
        </p:grpSpPr>
        <p:sp>
          <p:nvSpPr>
            <p:cNvPr id="573" name="Google Shape;573;ge05952b58d_0_54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e05952b58d_0_54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e05952b58d_0_54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e05952b58d_0_54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ge05952b58d_0_54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ge05952b58d_0_54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ge05952b58d_0_546"/>
          <p:cNvGrpSpPr/>
          <p:nvPr/>
        </p:nvGrpSpPr>
        <p:grpSpPr>
          <a:xfrm flipH="1" rot="5400000">
            <a:off x="8229886" y="435550"/>
            <a:ext cx="233344" cy="27000"/>
            <a:chOff x="5662375" y="212375"/>
            <a:chExt cx="175013" cy="27000"/>
          </a:xfrm>
        </p:grpSpPr>
        <p:sp>
          <p:nvSpPr>
            <p:cNvPr id="580" name="Google Shape;580;ge05952b58d_0_5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e05952b58d_0_5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ge05952b58d_0_5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ge05952b58d_0_546"/>
          <p:cNvCxnSpPr/>
          <p:nvPr/>
        </p:nvCxnSpPr>
        <p:spPr>
          <a:xfrm flipH="1" rot="5400000">
            <a:off x="462150" y="3485483"/>
            <a:ext cx="22299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ge05952b58d_0_546"/>
          <p:cNvCxnSpPr/>
          <p:nvPr/>
        </p:nvCxnSpPr>
        <p:spPr>
          <a:xfrm rot="-5400000">
            <a:off x="708800" y="4862517"/>
            <a:ext cx="11061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ge05952b58d_0_546"/>
          <p:cNvCxnSpPr/>
          <p:nvPr/>
        </p:nvCxnSpPr>
        <p:spPr>
          <a:xfrm flipH="1" rot="5400000">
            <a:off x="973025" y="5733000"/>
            <a:ext cx="10620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ge05952b58d_0_546"/>
          <p:cNvGrpSpPr/>
          <p:nvPr/>
        </p:nvGrpSpPr>
        <p:grpSpPr>
          <a:xfrm rot="5400000">
            <a:off x="524518" y="5512813"/>
            <a:ext cx="775714" cy="582350"/>
            <a:chOff x="8064275" y="887850"/>
            <a:chExt cx="581800" cy="582350"/>
          </a:xfrm>
        </p:grpSpPr>
        <p:sp>
          <p:nvSpPr>
            <p:cNvPr id="587" name="Google Shape;587;ge05952b58d_0_5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e05952b58d_0_5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e05952b58d_0_5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e05952b58d_0_5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ge05952b58d_0_5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ge05952b58d_0_5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ge05952b58d_0_546"/>
          <p:cNvGrpSpPr/>
          <p:nvPr/>
        </p:nvGrpSpPr>
        <p:grpSpPr>
          <a:xfrm rot="5400000">
            <a:off x="1434159" y="4516246"/>
            <a:ext cx="389357" cy="292575"/>
            <a:chOff x="7353050" y="316275"/>
            <a:chExt cx="292025" cy="292575"/>
          </a:xfrm>
        </p:grpSpPr>
        <p:sp>
          <p:nvSpPr>
            <p:cNvPr id="594" name="Google Shape;594;ge05952b58d_0_5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e05952b58d_0_5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ge05952b58d_0_5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e05952b58d_0_5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ge05952b58d_0_546"/>
          <p:cNvGrpSpPr/>
          <p:nvPr/>
        </p:nvGrpSpPr>
        <p:grpSpPr>
          <a:xfrm rot="5400000">
            <a:off x="1565961" y="6415971"/>
            <a:ext cx="233327" cy="175000"/>
            <a:chOff x="8792300" y="321275"/>
            <a:chExt cx="175000" cy="175000"/>
          </a:xfrm>
        </p:grpSpPr>
        <p:sp>
          <p:nvSpPr>
            <p:cNvPr id="599" name="Google Shape;599;ge05952b58d_0_5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e05952b58d_0_5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e05952b58d_0_5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ge05952b58d_0_5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ge05952b58d_0_546"/>
          <p:cNvSpPr/>
          <p:nvPr/>
        </p:nvSpPr>
        <p:spPr>
          <a:xfrm rot="5400000">
            <a:off x="1329025" y="2299704"/>
            <a:ext cx="384800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e05952b58d_0_546"/>
          <p:cNvSpPr/>
          <p:nvPr/>
        </p:nvSpPr>
        <p:spPr>
          <a:xfrm rot="5400000">
            <a:off x="1326034" y="2297170"/>
            <a:ext cx="390795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e05952b58d_0_546"/>
          <p:cNvSpPr/>
          <p:nvPr/>
        </p:nvSpPr>
        <p:spPr>
          <a:xfrm rot="5400000">
            <a:off x="1377679" y="2336201"/>
            <a:ext cx="287488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e05952b58d_0_546"/>
          <p:cNvSpPr/>
          <p:nvPr/>
        </p:nvSpPr>
        <p:spPr>
          <a:xfrm rot="5400000">
            <a:off x="1374682" y="2333677"/>
            <a:ext cx="29348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e05952b58d_0_546"/>
          <p:cNvSpPr/>
          <p:nvPr/>
        </p:nvSpPr>
        <p:spPr>
          <a:xfrm rot="5400000">
            <a:off x="1430647" y="2375601"/>
            <a:ext cx="181561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e05952b58d_0_546"/>
          <p:cNvSpPr/>
          <p:nvPr/>
        </p:nvSpPr>
        <p:spPr>
          <a:xfrm rot="5400000">
            <a:off x="1427459" y="2373546"/>
            <a:ext cx="187925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ge05952b58d_0_546"/>
          <p:cNvGrpSpPr/>
          <p:nvPr/>
        </p:nvGrpSpPr>
        <p:grpSpPr>
          <a:xfrm rot="5400000">
            <a:off x="1671953" y="2024817"/>
            <a:ext cx="233344" cy="27000"/>
            <a:chOff x="5662375" y="212375"/>
            <a:chExt cx="175013" cy="27000"/>
          </a:xfrm>
        </p:grpSpPr>
        <p:sp>
          <p:nvSpPr>
            <p:cNvPr id="610" name="Google Shape;610;ge05952b58d_0_5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ge05952b58d_0_5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e05952b58d_0_5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ge05952b58d_0_546"/>
          <p:cNvGrpSpPr/>
          <p:nvPr/>
        </p:nvGrpSpPr>
        <p:grpSpPr>
          <a:xfrm rot="5400000">
            <a:off x="1790353" y="6087083"/>
            <a:ext cx="233344" cy="27000"/>
            <a:chOff x="5662375" y="212375"/>
            <a:chExt cx="175013" cy="27000"/>
          </a:xfrm>
        </p:grpSpPr>
        <p:sp>
          <p:nvSpPr>
            <p:cNvPr id="614" name="Google Shape;614;ge05952b58d_0_5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e05952b58d_0_5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e05952b58d_0_5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ge05952b58d_0_546"/>
          <p:cNvGrpSpPr/>
          <p:nvPr/>
        </p:nvGrpSpPr>
        <p:grpSpPr>
          <a:xfrm rot="5400000">
            <a:off x="379428" y="5525350"/>
            <a:ext cx="233344" cy="27000"/>
            <a:chOff x="5662375" y="212375"/>
            <a:chExt cx="175013" cy="27000"/>
          </a:xfrm>
        </p:grpSpPr>
        <p:sp>
          <p:nvSpPr>
            <p:cNvPr id="618" name="Google Shape;618;ge05952b58d_0_5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e05952b58d_0_5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ge05952b58d_0_5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ge05952b58d_0_546"/>
          <p:cNvSpPr txBox="1"/>
          <p:nvPr>
            <p:ph hasCustomPrompt="1" type="title"/>
          </p:nvPr>
        </p:nvSpPr>
        <p:spPr>
          <a:xfrm>
            <a:off x="2624328" y="2743200"/>
            <a:ext cx="39045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05952b58d_0_624"/>
          <p:cNvSpPr txBox="1"/>
          <p:nvPr>
            <p:ph type="title"/>
          </p:nvPr>
        </p:nvSpPr>
        <p:spPr>
          <a:xfrm>
            <a:off x="5907024" y="475488"/>
            <a:ext cx="26151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ge05952b58d_0_624"/>
          <p:cNvSpPr txBox="1"/>
          <p:nvPr>
            <p:ph idx="1" type="subTitle"/>
          </p:nvPr>
        </p:nvSpPr>
        <p:spPr>
          <a:xfrm>
            <a:off x="1664208" y="573024"/>
            <a:ext cx="2615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ge05952b58d_0_624"/>
          <p:cNvSpPr txBox="1"/>
          <p:nvPr>
            <p:ph idx="2" type="subTitle"/>
          </p:nvPr>
        </p:nvSpPr>
        <p:spPr>
          <a:xfrm>
            <a:off x="1664208" y="950976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ge05952b58d_0_624"/>
          <p:cNvSpPr txBox="1"/>
          <p:nvPr>
            <p:ph idx="3" type="subTitle"/>
          </p:nvPr>
        </p:nvSpPr>
        <p:spPr>
          <a:xfrm>
            <a:off x="1664208" y="2011680"/>
            <a:ext cx="2615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ge05952b58d_0_624"/>
          <p:cNvSpPr txBox="1"/>
          <p:nvPr>
            <p:ph idx="4" type="subTitle"/>
          </p:nvPr>
        </p:nvSpPr>
        <p:spPr>
          <a:xfrm>
            <a:off x="1664208" y="2389632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ge05952b58d_0_624"/>
          <p:cNvSpPr txBox="1"/>
          <p:nvPr>
            <p:ph idx="5" type="subTitle"/>
          </p:nvPr>
        </p:nvSpPr>
        <p:spPr>
          <a:xfrm>
            <a:off x="1664208" y="3450336"/>
            <a:ext cx="2615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ge05952b58d_0_624"/>
          <p:cNvSpPr txBox="1"/>
          <p:nvPr>
            <p:ph idx="6" type="subTitle"/>
          </p:nvPr>
        </p:nvSpPr>
        <p:spPr>
          <a:xfrm>
            <a:off x="1664208" y="3828288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ge05952b58d_0_624"/>
          <p:cNvSpPr txBox="1"/>
          <p:nvPr>
            <p:ph idx="7" type="subTitle"/>
          </p:nvPr>
        </p:nvSpPr>
        <p:spPr>
          <a:xfrm>
            <a:off x="1664208" y="4888992"/>
            <a:ext cx="2615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ge05952b58d_0_624"/>
          <p:cNvSpPr txBox="1"/>
          <p:nvPr>
            <p:ph idx="8" type="subTitle"/>
          </p:nvPr>
        </p:nvSpPr>
        <p:spPr>
          <a:xfrm>
            <a:off x="1664208" y="5266944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ge05952b58d_0_624"/>
          <p:cNvSpPr txBox="1"/>
          <p:nvPr>
            <p:ph hasCustomPrompt="1" idx="9" type="title"/>
          </p:nvPr>
        </p:nvSpPr>
        <p:spPr>
          <a:xfrm>
            <a:off x="813816" y="963168"/>
            <a:ext cx="4572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ge05952b58d_0_624"/>
          <p:cNvSpPr txBox="1"/>
          <p:nvPr>
            <p:ph hasCustomPrompt="1" idx="13" type="title"/>
          </p:nvPr>
        </p:nvSpPr>
        <p:spPr>
          <a:xfrm>
            <a:off x="813816" y="2401824"/>
            <a:ext cx="4572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ge05952b58d_0_624"/>
          <p:cNvSpPr txBox="1"/>
          <p:nvPr>
            <p:ph hasCustomPrompt="1" idx="14" type="title"/>
          </p:nvPr>
        </p:nvSpPr>
        <p:spPr>
          <a:xfrm>
            <a:off x="813816" y="3840480"/>
            <a:ext cx="4572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ge05952b58d_0_624"/>
          <p:cNvSpPr txBox="1"/>
          <p:nvPr>
            <p:ph hasCustomPrompt="1" idx="15" type="title"/>
          </p:nvPr>
        </p:nvSpPr>
        <p:spPr>
          <a:xfrm>
            <a:off x="813816" y="5279136"/>
            <a:ext cx="4572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05952b58d_0_638"/>
          <p:cNvSpPr txBox="1"/>
          <p:nvPr>
            <p:ph type="title"/>
          </p:nvPr>
        </p:nvSpPr>
        <p:spPr>
          <a:xfrm>
            <a:off x="1719072" y="451104"/>
            <a:ext cx="5577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ge05952b58d_0_638"/>
          <p:cNvSpPr txBox="1"/>
          <p:nvPr>
            <p:ph idx="1" type="subTitle"/>
          </p:nvPr>
        </p:nvSpPr>
        <p:spPr>
          <a:xfrm>
            <a:off x="3694176" y="3218688"/>
            <a:ext cx="176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ge05952b58d_0_638"/>
          <p:cNvSpPr txBox="1"/>
          <p:nvPr>
            <p:ph idx="2" type="subTitle"/>
          </p:nvPr>
        </p:nvSpPr>
        <p:spPr>
          <a:xfrm>
            <a:off x="1024128" y="3218688"/>
            <a:ext cx="176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ge05952b58d_0_638"/>
          <p:cNvSpPr txBox="1"/>
          <p:nvPr>
            <p:ph idx="3" type="subTitle"/>
          </p:nvPr>
        </p:nvSpPr>
        <p:spPr>
          <a:xfrm>
            <a:off x="6355080" y="3218688"/>
            <a:ext cx="176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ge05952b58d_0_638"/>
          <p:cNvSpPr txBox="1"/>
          <p:nvPr>
            <p:ph idx="4" type="subTitle"/>
          </p:nvPr>
        </p:nvSpPr>
        <p:spPr>
          <a:xfrm>
            <a:off x="3694176" y="3767328"/>
            <a:ext cx="17649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ge05952b58d_0_638"/>
          <p:cNvSpPr txBox="1"/>
          <p:nvPr>
            <p:ph idx="5" type="subTitle"/>
          </p:nvPr>
        </p:nvSpPr>
        <p:spPr>
          <a:xfrm>
            <a:off x="1024128" y="3767328"/>
            <a:ext cx="17649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ge05952b58d_0_638"/>
          <p:cNvSpPr txBox="1"/>
          <p:nvPr>
            <p:ph idx="6" type="subTitle"/>
          </p:nvPr>
        </p:nvSpPr>
        <p:spPr>
          <a:xfrm>
            <a:off x="6355080" y="3767328"/>
            <a:ext cx="17649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ge05952b58d_0_638"/>
          <p:cNvGrpSpPr/>
          <p:nvPr/>
        </p:nvGrpSpPr>
        <p:grpSpPr>
          <a:xfrm>
            <a:off x="261711" y="-1544"/>
            <a:ext cx="8550326" cy="5308667"/>
            <a:chOff x="261711" y="-1158"/>
            <a:chExt cx="8550326" cy="3981600"/>
          </a:xfrm>
        </p:grpSpPr>
        <p:cxnSp>
          <p:nvCxnSpPr>
            <p:cNvPr id="646" name="Google Shape;646;ge05952b58d_0_63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ge05952b58d_0_63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ge05952b58d_0_63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ge05952b58d_0_6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ge05952b58d_0_6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ge05952b58d_0_6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ge05952b58d_0_6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ge05952b58d_0_63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ge05952b58d_0_6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ge05952b58d_0_6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ge05952b58d_0_6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ge05952b58d_0_6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ge05952b58d_0_63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ge05952b58d_0_6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ge05952b58d_0_6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ge05952b58d_0_6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ge05952b58d_0_6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ge05952b58d_0_6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ge05952b58d_0_6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05952b58d_0_666"/>
          <p:cNvSpPr txBox="1"/>
          <p:nvPr>
            <p:ph type="title"/>
          </p:nvPr>
        </p:nvSpPr>
        <p:spPr>
          <a:xfrm>
            <a:off x="1568775" y="589800"/>
            <a:ext cx="6006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ge05952b58d_0_666"/>
          <p:cNvSpPr txBox="1"/>
          <p:nvPr>
            <p:ph idx="1" type="subTitle"/>
          </p:nvPr>
        </p:nvSpPr>
        <p:spPr>
          <a:xfrm>
            <a:off x="1709928" y="2060448"/>
            <a:ext cx="1945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ge05952b58d_0_666"/>
          <p:cNvSpPr txBox="1"/>
          <p:nvPr>
            <p:ph idx="2" type="subTitle"/>
          </p:nvPr>
        </p:nvSpPr>
        <p:spPr>
          <a:xfrm>
            <a:off x="1709928" y="2584704"/>
            <a:ext cx="19452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ge05952b58d_0_666"/>
          <p:cNvSpPr txBox="1"/>
          <p:nvPr>
            <p:ph idx="3" type="subTitle"/>
          </p:nvPr>
        </p:nvSpPr>
        <p:spPr>
          <a:xfrm>
            <a:off x="5468112" y="2060448"/>
            <a:ext cx="194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ge05952b58d_0_666"/>
          <p:cNvSpPr txBox="1"/>
          <p:nvPr>
            <p:ph idx="4" type="subTitle"/>
          </p:nvPr>
        </p:nvSpPr>
        <p:spPr>
          <a:xfrm>
            <a:off x="5468112" y="2584704"/>
            <a:ext cx="1947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ge05952b58d_0_666"/>
          <p:cNvSpPr txBox="1"/>
          <p:nvPr>
            <p:ph idx="5" type="subTitle"/>
          </p:nvPr>
        </p:nvSpPr>
        <p:spPr>
          <a:xfrm>
            <a:off x="2825496" y="4267200"/>
            <a:ext cx="1945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ge05952b58d_0_666"/>
          <p:cNvSpPr txBox="1"/>
          <p:nvPr>
            <p:ph idx="6" type="subTitle"/>
          </p:nvPr>
        </p:nvSpPr>
        <p:spPr>
          <a:xfrm>
            <a:off x="2825496" y="4791456"/>
            <a:ext cx="19452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ge05952b58d_0_666"/>
          <p:cNvSpPr txBox="1"/>
          <p:nvPr>
            <p:ph idx="7" type="subTitle"/>
          </p:nvPr>
        </p:nvSpPr>
        <p:spPr>
          <a:xfrm>
            <a:off x="6464808" y="4267200"/>
            <a:ext cx="1993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ge05952b58d_0_666"/>
          <p:cNvSpPr txBox="1"/>
          <p:nvPr>
            <p:ph idx="8" type="subTitle"/>
          </p:nvPr>
        </p:nvSpPr>
        <p:spPr>
          <a:xfrm>
            <a:off x="6464808" y="4791456"/>
            <a:ext cx="19935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ge05952b58d_0_666"/>
          <p:cNvCxnSpPr/>
          <p:nvPr/>
        </p:nvCxnSpPr>
        <p:spPr>
          <a:xfrm rot="10800000">
            <a:off x="8109000" y="668267"/>
            <a:ext cx="737700" cy="9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ge05952b58d_0_666"/>
          <p:cNvCxnSpPr/>
          <p:nvPr/>
        </p:nvCxnSpPr>
        <p:spPr>
          <a:xfrm>
            <a:off x="582475" y="376250"/>
            <a:ext cx="12129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ge05952b58d_0_666"/>
          <p:cNvCxnSpPr/>
          <p:nvPr/>
        </p:nvCxnSpPr>
        <p:spPr>
          <a:xfrm flipH="1" rot="10800000">
            <a:off x="0" y="365583"/>
            <a:ext cx="582600" cy="8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ge05952b58d_0_666"/>
          <p:cNvGrpSpPr/>
          <p:nvPr/>
        </p:nvGrpSpPr>
        <p:grpSpPr>
          <a:xfrm flipH="1">
            <a:off x="423750" y="167139"/>
            <a:ext cx="292025" cy="390090"/>
            <a:chOff x="7353050" y="316275"/>
            <a:chExt cx="292025" cy="292575"/>
          </a:xfrm>
        </p:grpSpPr>
        <p:sp>
          <p:nvSpPr>
            <p:cNvPr id="679" name="Google Shape;679;ge05952b58d_0_66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ge05952b58d_0_66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ge05952b58d_0_66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ge05952b58d_0_66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ge05952b58d_0_666"/>
          <p:cNvGrpSpPr/>
          <p:nvPr/>
        </p:nvGrpSpPr>
        <p:grpSpPr>
          <a:xfrm>
            <a:off x="1638739" y="744202"/>
            <a:ext cx="293111" cy="391174"/>
            <a:chOff x="3164039" y="430875"/>
            <a:chExt cx="293111" cy="293388"/>
          </a:xfrm>
        </p:grpSpPr>
        <p:sp>
          <p:nvSpPr>
            <p:cNvPr id="684" name="Google Shape;684;ge05952b58d_0_66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ge05952b58d_0_66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ge05952b58d_0_66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ge05952b58d_0_66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ge05952b58d_0_66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ge05952b58d_0_66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ge05952b58d_0_666"/>
          <p:cNvGrpSpPr/>
          <p:nvPr/>
        </p:nvGrpSpPr>
        <p:grpSpPr>
          <a:xfrm>
            <a:off x="1591750" y="483460"/>
            <a:ext cx="175013" cy="35999"/>
            <a:chOff x="5662375" y="212375"/>
            <a:chExt cx="175013" cy="27000"/>
          </a:xfrm>
        </p:grpSpPr>
        <p:sp>
          <p:nvSpPr>
            <p:cNvPr id="691" name="Google Shape;691;ge05952b58d_0_6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ge05952b58d_0_6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ge05952b58d_0_6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ge05952b58d_0_666"/>
          <p:cNvCxnSpPr/>
          <p:nvPr/>
        </p:nvCxnSpPr>
        <p:spPr>
          <a:xfrm flipH="1">
            <a:off x="8151325" y="9167"/>
            <a:ext cx="1002600" cy="65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ge05952b58d_0_666"/>
          <p:cNvGrpSpPr/>
          <p:nvPr/>
        </p:nvGrpSpPr>
        <p:grpSpPr>
          <a:xfrm>
            <a:off x="7823875" y="269804"/>
            <a:ext cx="581800" cy="776447"/>
            <a:chOff x="8064275" y="887850"/>
            <a:chExt cx="581800" cy="582350"/>
          </a:xfrm>
        </p:grpSpPr>
        <p:sp>
          <p:nvSpPr>
            <p:cNvPr id="696" name="Google Shape;696;ge05952b58d_0_66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ge05952b58d_0_66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ge05952b58d_0_66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ge05952b58d_0_66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ge05952b58d_0_66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ge05952b58d_0_66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ge05952b58d_0_666"/>
          <p:cNvGrpSpPr/>
          <p:nvPr/>
        </p:nvGrpSpPr>
        <p:grpSpPr>
          <a:xfrm flipH="1">
            <a:off x="8698650" y="1489973"/>
            <a:ext cx="292025" cy="390090"/>
            <a:chOff x="7353050" y="316275"/>
            <a:chExt cx="292025" cy="292575"/>
          </a:xfrm>
        </p:grpSpPr>
        <p:sp>
          <p:nvSpPr>
            <p:cNvPr id="703" name="Google Shape;703;ge05952b58d_0_66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ge05952b58d_0_66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ge05952b58d_0_66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ge05952b58d_0_66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ge05952b58d_0_666"/>
          <p:cNvGrpSpPr/>
          <p:nvPr/>
        </p:nvGrpSpPr>
        <p:grpSpPr>
          <a:xfrm>
            <a:off x="8678350" y="2109060"/>
            <a:ext cx="175013" cy="35999"/>
            <a:chOff x="5662375" y="212375"/>
            <a:chExt cx="175013" cy="27000"/>
          </a:xfrm>
        </p:grpSpPr>
        <p:sp>
          <p:nvSpPr>
            <p:cNvPr id="708" name="Google Shape;708;ge05952b58d_0_6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ge05952b58d_0_6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ge05952b58d_0_6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ge05952b58d_0_712"/>
          <p:cNvCxnSpPr/>
          <p:nvPr/>
        </p:nvCxnSpPr>
        <p:spPr>
          <a:xfrm>
            <a:off x="590450" y="5787467"/>
            <a:ext cx="670200" cy="5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ge05952b58d_0_712"/>
          <p:cNvSpPr txBox="1"/>
          <p:nvPr>
            <p:ph type="title"/>
          </p:nvPr>
        </p:nvSpPr>
        <p:spPr>
          <a:xfrm>
            <a:off x="2208175" y="457033"/>
            <a:ext cx="4727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ge05952b58d_0_712"/>
          <p:cNvCxnSpPr/>
          <p:nvPr/>
        </p:nvCxnSpPr>
        <p:spPr>
          <a:xfrm flipH="1" rot="10800000">
            <a:off x="0" y="5776633"/>
            <a:ext cx="590700" cy="88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ge05952b58d_0_712"/>
          <p:cNvGrpSpPr/>
          <p:nvPr/>
        </p:nvGrpSpPr>
        <p:grpSpPr>
          <a:xfrm flipH="1">
            <a:off x="431725" y="5578356"/>
            <a:ext cx="292025" cy="390090"/>
            <a:chOff x="7353050" y="316275"/>
            <a:chExt cx="292025" cy="292575"/>
          </a:xfrm>
        </p:grpSpPr>
        <p:sp>
          <p:nvSpPr>
            <p:cNvPr id="716" name="Google Shape;716;ge05952b58d_0_7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ge05952b58d_0_7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ge05952b58d_0_7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ge05952b58d_0_7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ge05952b58d_0_712"/>
          <p:cNvGrpSpPr/>
          <p:nvPr/>
        </p:nvGrpSpPr>
        <p:grpSpPr>
          <a:xfrm>
            <a:off x="1075789" y="6139552"/>
            <a:ext cx="293111" cy="391174"/>
            <a:chOff x="3164039" y="430875"/>
            <a:chExt cx="293111" cy="293388"/>
          </a:xfrm>
        </p:grpSpPr>
        <p:sp>
          <p:nvSpPr>
            <p:cNvPr id="721" name="Google Shape;721;ge05952b58d_0_7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ge05952b58d_0_7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ge05952b58d_0_7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ge05952b58d_0_7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ge05952b58d_0_7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e05952b58d_0_7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ge05952b58d_0_712"/>
          <p:cNvCxnSpPr/>
          <p:nvPr/>
        </p:nvCxnSpPr>
        <p:spPr>
          <a:xfrm rot="10800000">
            <a:off x="7196975" y="393467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ge05952b58d_0_712"/>
          <p:cNvCxnSpPr/>
          <p:nvPr/>
        </p:nvCxnSpPr>
        <p:spPr>
          <a:xfrm flipH="1">
            <a:off x="8354075" y="-88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ge05952b58d_0_712"/>
          <p:cNvGrpSpPr/>
          <p:nvPr/>
        </p:nvGrpSpPr>
        <p:grpSpPr>
          <a:xfrm>
            <a:off x="8064275" y="702537"/>
            <a:ext cx="581800" cy="776447"/>
            <a:chOff x="8064275" y="887850"/>
            <a:chExt cx="581800" cy="582350"/>
          </a:xfrm>
        </p:grpSpPr>
        <p:sp>
          <p:nvSpPr>
            <p:cNvPr id="730" name="Google Shape;730;ge05952b58d_0_7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ge05952b58d_0_7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ge05952b58d_0_7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ge05952b58d_0_7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ge05952b58d_0_7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ge05952b58d_0_7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ge05952b58d_0_712"/>
          <p:cNvGrpSpPr/>
          <p:nvPr/>
        </p:nvGrpSpPr>
        <p:grpSpPr>
          <a:xfrm>
            <a:off x="7033875" y="227823"/>
            <a:ext cx="292025" cy="390090"/>
            <a:chOff x="7353050" y="316275"/>
            <a:chExt cx="292025" cy="292575"/>
          </a:xfrm>
        </p:grpSpPr>
        <p:sp>
          <p:nvSpPr>
            <p:cNvPr id="737" name="Google Shape;737;ge05952b58d_0_7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ge05952b58d_0_7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ge05952b58d_0_7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ge05952b58d_0_7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ge05952b58d_0_712"/>
          <p:cNvGrpSpPr/>
          <p:nvPr/>
        </p:nvGrpSpPr>
        <p:grpSpPr>
          <a:xfrm>
            <a:off x="8757950" y="306189"/>
            <a:ext cx="175000" cy="233328"/>
            <a:chOff x="8792300" y="321275"/>
            <a:chExt cx="175000" cy="175000"/>
          </a:xfrm>
        </p:grpSpPr>
        <p:sp>
          <p:nvSpPr>
            <p:cNvPr id="742" name="Google Shape;742;ge05952b58d_0_7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ge05952b58d_0_7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ge05952b58d_0_7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ge05952b58d_0_7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ge05952b58d_0_712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747" name="Google Shape;747;ge05952b58d_0_7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ge05952b58d_0_7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ge05952b58d_0_7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ge05952b58d_0_712"/>
          <p:cNvGrpSpPr/>
          <p:nvPr/>
        </p:nvGrpSpPr>
        <p:grpSpPr>
          <a:xfrm>
            <a:off x="7916350" y="1499460"/>
            <a:ext cx="175013" cy="35999"/>
            <a:chOff x="5662375" y="212375"/>
            <a:chExt cx="175013" cy="27000"/>
          </a:xfrm>
        </p:grpSpPr>
        <p:sp>
          <p:nvSpPr>
            <p:cNvPr id="751" name="Google Shape;751;ge05952b58d_0_7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ge05952b58d_0_7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e05952b58d_0_7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ge05952b58d_0_712"/>
          <p:cNvSpPr txBox="1"/>
          <p:nvPr>
            <p:ph idx="1" type="subTitle"/>
          </p:nvPr>
        </p:nvSpPr>
        <p:spPr>
          <a:xfrm>
            <a:off x="6217920" y="2426208"/>
            <a:ext cx="163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ge05952b58d_0_712"/>
          <p:cNvSpPr txBox="1"/>
          <p:nvPr>
            <p:ph idx="2" type="subTitle"/>
          </p:nvPr>
        </p:nvSpPr>
        <p:spPr>
          <a:xfrm>
            <a:off x="3749040" y="1670304"/>
            <a:ext cx="163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ge05952b58d_0_712"/>
          <p:cNvSpPr txBox="1"/>
          <p:nvPr>
            <p:ph idx="3" type="subTitle"/>
          </p:nvPr>
        </p:nvSpPr>
        <p:spPr>
          <a:xfrm>
            <a:off x="1289304" y="2426208"/>
            <a:ext cx="163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ge05952b58d_0_712"/>
          <p:cNvSpPr txBox="1"/>
          <p:nvPr>
            <p:ph idx="4" type="subTitle"/>
          </p:nvPr>
        </p:nvSpPr>
        <p:spPr>
          <a:xfrm>
            <a:off x="6217920" y="2852928"/>
            <a:ext cx="16368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ge05952b58d_0_712"/>
          <p:cNvSpPr txBox="1"/>
          <p:nvPr>
            <p:ph idx="5" type="subTitle"/>
          </p:nvPr>
        </p:nvSpPr>
        <p:spPr>
          <a:xfrm>
            <a:off x="3749040" y="2109216"/>
            <a:ext cx="16368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ge05952b58d_0_712"/>
          <p:cNvSpPr txBox="1"/>
          <p:nvPr>
            <p:ph idx="6" type="subTitle"/>
          </p:nvPr>
        </p:nvSpPr>
        <p:spPr>
          <a:xfrm>
            <a:off x="1289304" y="2852928"/>
            <a:ext cx="16368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05952b58d_0_761"/>
          <p:cNvSpPr txBox="1"/>
          <p:nvPr>
            <p:ph type="title"/>
          </p:nvPr>
        </p:nvSpPr>
        <p:spPr>
          <a:xfrm>
            <a:off x="3090672" y="451104"/>
            <a:ext cx="2962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ge05952b58d_0_761"/>
          <p:cNvSpPr txBox="1"/>
          <p:nvPr>
            <p:ph idx="1" type="subTitle"/>
          </p:nvPr>
        </p:nvSpPr>
        <p:spPr>
          <a:xfrm>
            <a:off x="1522425" y="2117781"/>
            <a:ext cx="176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ge05952b58d_0_761"/>
          <p:cNvSpPr txBox="1"/>
          <p:nvPr>
            <p:ph idx="2" type="subTitle"/>
          </p:nvPr>
        </p:nvSpPr>
        <p:spPr>
          <a:xfrm>
            <a:off x="1522425" y="2570891"/>
            <a:ext cx="1764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ge05952b58d_0_761"/>
          <p:cNvSpPr txBox="1"/>
          <p:nvPr>
            <p:ph idx="3" type="subTitle"/>
          </p:nvPr>
        </p:nvSpPr>
        <p:spPr>
          <a:xfrm>
            <a:off x="3689552" y="2117781"/>
            <a:ext cx="1764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ge05952b58d_0_761"/>
          <p:cNvSpPr txBox="1"/>
          <p:nvPr>
            <p:ph idx="4" type="subTitle"/>
          </p:nvPr>
        </p:nvSpPr>
        <p:spPr>
          <a:xfrm>
            <a:off x="3689552" y="2570891"/>
            <a:ext cx="1764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ge05952b58d_0_761"/>
          <p:cNvSpPr txBox="1"/>
          <p:nvPr>
            <p:ph idx="5" type="subTitle"/>
          </p:nvPr>
        </p:nvSpPr>
        <p:spPr>
          <a:xfrm>
            <a:off x="5856675" y="2117781"/>
            <a:ext cx="176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ge05952b58d_0_761"/>
          <p:cNvSpPr txBox="1"/>
          <p:nvPr>
            <p:ph idx="6" type="subTitle"/>
          </p:nvPr>
        </p:nvSpPr>
        <p:spPr>
          <a:xfrm>
            <a:off x="5856675" y="2570891"/>
            <a:ext cx="1764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ge05952b58d_0_761"/>
          <p:cNvSpPr txBox="1"/>
          <p:nvPr>
            <p:ph idx="7" type="subTitle"/>
          </p:nvPr>
        </p:nvSpPr>
        <p:spPr>
          <a:xfrm>
            <a:off x="1522425" y="4287944"/>
            <a:ext cx="176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ge05952b58d_0_761"/>
          <p:cNvSpPr txBox="1"/>
          <p:nvPr>
            <p:ph idx="8" type="subTitle"/>
          </p:nvPr>
        </p:nvSpPr>
        <p:spPr>
          <a:xfrm>
            <a:off x="1522425" y="4741356"/>
            <a:ext cx="1764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ge05952b58d_0_761"/>
          <p:cNvSpPr txBox="1"/>
          <p:nvPr>
            <p:ph idx="9" type="subTitle"/>
          </p:nvPr>
        </p:nvSpPr>
        <p:spPr>
          <a:xfrm>
            <a:off x="3597450" y="4287948"/>
            <a:ext cx="194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ge05952b58d_0_761"/>
          <p:cNvSpPr txBox="1"/>
          <p:nvPr>
            <p:ph idx="13" type="subTitle"/>
          </p:nvPr>
        </p:nvSpPr>
        <p:spPr>
          <a:xfrm>
            <a:off x="3597500" y="4741356"/>
            <a:ext cx="19491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ge05952b58d_0_761"/>
          <p:cNvSpPr txBox="1"/>
          <p:nvPr>
            <p:ph idx="14" type="subTitle"/>
          </p:nvPr>
        </p:nvSpPr>
        <p:spPr>
          <a:xfrm>
            <a:off x="5856675" y="4287944"/>
            <a:ext cx="176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ge05952b58d_0_761"/>
          <p:cNvSpPr txBox="1"/>
          <p:nvPr>
            <p:ph idx="15" type="subTitle"/>
          </p:nvPr>
        </p:nvSpPr>
        <p:spPr>
          <a:xfrm>
            <a:off x="5856675" y="4741356"/>
            <a:ext cx="1764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ge05952b58d_0_761"/>
          <p:cNvCxnSpPr/>
          <p:nvPr/>
        </p:nvCxnSpPr>
        <p:spPr>
          <a:xfrm>
            <a:off x="2904283" y="6017433"/>
            <a:ext cx="1133100" cy="40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ge05952b58d_0_761"/>
          <p:cNvCxnSpPr/>
          <p:nvPr/>
        </p:nvCxnSpPr>
        <p:spPr>
          <a:xfrm flipH="1" rot="10800000">
            <a:off x="1562083" y="5989867"/>
            <a:ext cx="1342200" cy="42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ge05952b58d_0_761"/>
          <p:cNvCxnSpPr/>
          <p:nvPr/>
        </p:nvCxnSpPr>
        <p:spPr>
          <a:xfrm>
            <a:off x="259558" y="5877333"/>
            <a:ext cx="1332000" cy="5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ge05952b58d_0_761"/>
          <p:cNvCxnSpPr/>
          <p:nvPr/>
        </p:nvCxnSpPr>
        <p:spPr>
          <a:xfrm>
            <a:off x="-6867" y="5324733"/>
            <a:ext cx="2739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ge05952b58d_0_761"/>
          <p:cNvGrpSpPr/>
          <p:nvPr/>
        </p:nvGrpSpPr>
        <p:grpSpPr>
          <a:xfrm flipH="1">
            <a:off x="1278333" y="6017404"/>
            <a:ext cx="581800" cy="776447"/>
            <a:chOff x="8064275" y="887850"/>
            <a:chExt cx="581800" cy="582350"/>
          </a:xfrm>
        </p:grpSpPr>
        <p:sp>
          <p:nvSpPr>
            <p:cNvPr id="779" name="Google Shape;779;ge05952b58d_0_7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ge05952b58d_0_7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ge05952b58d_0_7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ge05952b58d_0_7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ge05952b58d_0_7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ge05952b58d_0_7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ge05952b58d_0_761"/>
          <p:cNvGrpSpPr/>
          <p:nvPr/>
        </p:nvGrpSpPr>
        <p:grpSpPr>
          <a:xfrm flipH="1">
            <a:off x="2747608" y="5787273"/>
            <a:ext cx="292025" cy="390090"/>
            <a:chOff x="7353050" y="316275"/>
            <a:chExt cx="292025" cy="292575"/>
          </a:xfrm>
        </p:grpSpPr>
        <p:sp>
          <p:nvSpPr>
            <p:cNvPr id="786" name="Google Shape;786;ge05952b58d_0_7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ge05952b58d_0_7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ge05952b58d_0_7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ge05952b58d_0_7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ge05952b58d_0_761"/>
          <p:cNvGrpSpPr/>
          <p:nvPr/>
        </p:nvGrpSpPr>
        <p:grpSpPr>
          <a:xfrm flipH="1">
            <a:off x="171308" y="5753356"/>
            <a:ext cx="175000" cy="233328"/>
            <a:chOff x="8792300" y="321275"/>
            <a:chExt cx="175000" cy="175000"/>
          </a:xfrm>
        </p:grpSpPr>
        <p:sp>
          <p:nvSpPr>
            <p:cNvPr id="791" name="Google Shape;791;ge05952b58d_0_7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ge05952b58d_0_7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ge05952b58d_0_7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ge05952b58d_0_7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ge05952b58d_0_761"/>
          <p:cNvGrpSpPr/>
          <p:nvPr/>
        </p:nvGrpSpPr>
        <p:grpSpPr>
          <a:xfrm>
            <a:off x="3873197" y="6210052"/>
            <a:ext cx="293111" cy="391174"/>
            <a:chOff x="3164039" y="430875"/>
            <a:chExt cx="293111" cy="293388"/>
          </a:xfrm>
        </p:grpSpPr>
        <p:sp>
          <p:nvSpPr>
            <p:cNvPr id="796" name="Google Shape;796;ge05952b58d_0_7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e05952b58d_0_7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ge05952b58d_0_7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ge05952b58d_0_7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ge05952b58d_0_7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ge05952b58d_0_7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ge05952b58d_0_761"/>
          <p:cNvGrpSpPr/>
          <p:nvPr/>
        </p:nvGrpSpPr>
        <p:grpSpPr>
          <a:xfrm flipH="1">
            <a:off x="242270" y="5523226"/>
            <a:ext cx="175013" cy="35999"/>
            <a:chOff x="5662375" y="212375"/>
            <a:chExt cx="175013" cy="27000"/>
          </a:xfrm>
        </p:grpSpPr>
        <p:sp>
          <p:nvSpPr>
            <p:cNvPr id="803" name="Google Shape;803;ge05952b58d_0_7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ge05952b58d_0_7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ge05952b58d_0_7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ge05952b58d_0_761"/>
          <p:cNvCxnSpPr/>
          <p:nvPr/>
        </p:nvCxnSpPr>
        <p:spPr>
          <a:xfrm rot="10800000">
            <a:off x="5995050" y="302033"/>
            <a:ext cx="1504500" cy="2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ge05952b58d_0_761"/>
          <p:cNvCxnSpPr/>
          <p:nvPr/>
        </p:nvCxnSpPr>
        <p:spPr>
          <a:xfrm rot="10800000">
            <a:off x="7512925" y="610467"/>
            <a:ext cx="8295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ge05952b58d_0_761"/>
          <p:cNvCxnSpPr/>
          <p:nvPr/>
        </p:nvCxnSpPr>
        <p:spPr>
          <a:xfrm flipH="1">
            <a:off x="8348975" y="-8833"/>
            <a:ext cx="7965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ge05952b58d_0_761"/>
          <p:cNvGrpSpPr/>
          <p:nvPr/>
        </p:nvGrpSpPr>
        <p:grpSpPr>
          <a:xfrm>
            <a:off x="8064275" y="1386970"/>
            <a:ext cx="581800" cy="776447"/>
            <a:chOff x="8064275" y="887850"/>
            <a:chExt cx="581800" cy="582350"/>
          </a:xfrm>
        </p:grpSpPr>
        <p:sp>
          <p:nvSpPr>
            <p:cNvPr id="810" name="Google Shape;810;ge05952b58d_0_7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ge05952b58d_0_7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ge05952b58d_0_7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ge05952b58d_0_7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ge05952b58d_0_7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ge05952b58d_0_7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ge05952b58d_0_761"/>
          <p:cNvGrpSpPr/>
          <p:nvPr/>
        </p:nvGrpSpPr>
        <p:grpSpPr>
          <a:xfrm>
            <a:off x="7353050" y="421689"/>
            <a:ext cx="292025" cy="390090"/>
            <a:chOff x="7353050" y="316275"/>
            <a:chExt cx="292025" cy="292575"/>
          </a:xfrm>
        </p:grpSpPr>
        <p:sp>
          <p:nvSpPr>
            <p:cNvPr id="817" name="Google Shape;817;ge05952b58d_0_7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ge05952b58d_0_7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ge05952b58d_0_7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ge05952b58d_0_7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ge05952b58d_0_761"/>
          <p:cNvGrpSpPr/>
          <p:nvPr/>
        </p:nvGrpSpPr>
        <p:grpSpPr>
          <a:xfrm>
            <a:off x="8792300" y="428356"/>
            <a:ext cx="175000" cy="233327"/>
            <a:chOff x="8792300" y="321275"/>
            <a:chExt cx="175000" cy="175000"/>
          </a:xfrm>
        </p:grpSpPr>
        <p:sp>
          <p:nvSpPr>
            <p:cNvPr id="822" name="Google Shape;822;ge05952b58d_0_7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ge05952b58d_0_7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ge05952b58d_0_7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ge05952b58d_0_7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ge05952b58d_0_761"/>
          <p:cNvSpPr/>
          <p:nvPr/>
        </p:nvSpPr>
        <p:spPr>
          <a:xfrm>
            <a:off x="5829305" y="91609"/>
            <a:ext cx="288614" cy="384431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e05952b58d_0_761"/>
          <p:cNvSpPr/>
          <p:nvPr/>
        </p:nvSpPr>
        <p:spPr>
          <a:xfrm>
            <a:off x="5827050" y="88233"/>
            <a:ext cx="293111" cy="39116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e05952b58d_0_761"/>
          <p:cNvSpPr/>
          <p:nvPr/>
        </p:nvSpPr>
        <p:spPr>
          <a:xfrm>
            <a:off x="5865794" y="140278"/>
            <a:ext cx="215626" cy="287101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e05952b58d_0_761"/>
          <p:cNvSpPr/>
          <p:nvPr/>
        </p:nvSpPr>
        <p:spPr>
          <a:xfrm>
            <a:off x="5863552" y="136903"/>
            <a:ext cx="220123" cy="293852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e05952b58d_0_761"/>
          <p:cNvSpPr/>
          <p:nvPr/>
        </p:nvSpPr>
        <p:spPr>
          <a:xfrm>
            <a:off x="5905382" y="193046"/>
            <a:ext cx="136177" cy="181561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e05952b58d_0_761"/>
          <p:cNvSpPr/>
          <p:nvPr/>
        </p:nvSpPr>
        <p:spPr>
          <a:xfrm>
            <a:off x="5903140" y="190056"/>
            <a:ext cx="140951" cy="18755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ge05952b58d_0_761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833" name="Google Shape;833;ge05952b58d_0_7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ge05952b58d_0_7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ge05952b58d_0_7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ge05952b58d_0_761"/>
          <p:cNvGrpSpPr/>
          <p:nvPr/>
        </p:nvGrpSpPr>
        <p:grpSpPr>
          <a:xfrm>
            <a:off x="8678350" y="2210660"/>
            <a:ext cx="175013" cy="35999"/>
            <a:chOff x="5662375" y="212375"/>
            <a:chExt cx="175013" cy="27000"/>
          </a:xfrm>
        </p:grpSpPr>
        <p:sp>
          <p:nvSpPr>
            <p:cNvPr id="837" name="Google Shape;837;ge05952b58d_0_7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ge05952b58d_0_7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ge05952b58d_0_7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e05952b58d_0_841"/>
          <p:cNvSpPr txBox="1"/>
          <p:nvPr>
            <p:ph type="title"/>
          </p:nvPr>
        </p:nvSpPr>
        <p:spPr>
          <a:xfrm>
            <a:off x="1271016" y="451104"/>
            <a:ext cx="66111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ge05952b58d_0_841"/>
          <p:cNvSpPr txBox="1"/>
          <p:nvPr>
            <p:ph idx="1" type="subTitle"/>
          </p:nvPr>
        </p:nvSpPr>
        <p:spPr>
          <a:xfrm>
            <a:off x="4690875" y="1988468"/>
            <a:ext cx="35571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ge05952b58d_0_841"/>
          <p:cNvCxnSpPr/>
          <p:nvPr/>
        </p:nvCxnSpPr>
        <p:spPr>
          <a:xfrm rot="10800000">
            <a:off x="8109000" y="668267"/>
            <a:ext cx="737700" cy="9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ge05952b58d_0_841"/>
          <p:cNvCxnSpPr/>
          <p:nvPr/>
        </p:nvCxnSpPr>
        <p:spPr>
          <a:xfrm>
            <a:off x="582475" y="376250"/>
            <a:ext cx="12129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ge05952b58d_0_841"/>
          <p:cNvCxnSpPr/>
          <p:nvPr/>
        </p:nvCxnSpPr>
        <p:spPr>
          <a:xfrm flipH="1" rot="10800000">
            <a:off x="0" y="365583"/>
            <a:ext cx="582600" cy="8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ge05952b58d_0_841"/>
          <p:cNvGrpSpPr/>
          <p:nvPr/>
        </p:nvGrpSpPr>
        <p:grpSpPr>
          <a:xfrm flipH="1">
            <a:off x="423750" y="167139"/>
            <a:ext cx="292025" cy="390090"/>
            <a:chOff x="7353050" y="316275"/>
            <a:chExt cx="292025" cy="292575"/>
          </a:xfrm>
        </p:grpSpPr>
        <p:sp>
          <p:nvSpPr>
            <p:cNvPr id="847" name="Google Shape;847;ge05952b58d_0_8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ge05952b58d_0_8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ge05952b58d_0_8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ge05952b58d_0_8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ge05952b58d_0_841"/>
          <p:cNvGrpSpPr/>
          <p:nvPr/>
        </p:nvGrpSpPr>
        <p:grpSpPr>
          <a:xfrm>
            <a:off x="1638739" y="744202"/>
            <a:ext cx="293111" cy="391174"/>
            <a:chOff x="3164039" y="430875"/>
            <a:chExt cx="293111" cy="293388"/>
          </a:xfrm>
        </p:grpSpPr>
        <p:sp>
          <p:nvSpPr>
            <p:cNvPr id="852" name="Google Shape;852;ge05952b58d_0_8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ge05952b58d_0_8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ge05952b58d_0_8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ge05952b58d_0_8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ge05952b58d_0_8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e05952b58d_0_8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ge05952b58d_0_841"/>
          <p:cNvGrpSpPr/>
          <p:nvPr/>
        </p:nvGrpSpPr>
        <p:grpSpPr>
          <a:xfrm>
            <a:off x="1591750" y="483460"/>
            <a:ext cx="175013" cy="35999"/>
            <a:chOff x="5662375" y="212375"/>
            <a:chExt cx="175013" cy="27000"/>
          </a:xfrm>
        </p:grpSpPr>
        <p:sp>
          <p:nvSpPr>
            <p:cNvPr id="859" name="Google Shape;859;ge05952b58d_0_8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ge05952b58d_0_8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ge05952b58d_0_8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ge05952b58d_0_841"/>
          <p:cNvCxnSpPr/>
          <p:nvPr/>
        </p:nvCxnSpPr>
        <p:spPr>
          <a:xfrm flipH="1">
            <a:off x="8151325" y="9167"/>
            <a:ext cx="1002600" cy="65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ge05952b58d_0_841"/>
          <p:cNvGrpSpPr/>
          <p:nvPr/>
        </p:nvGrpSpPr>
        <p:grpSpPr>
          <a:xfrm>
            <a:off x="7823875" y="269804"/>
            <a:ext cx="581800" cy="776447"/>
            <a:chOff x="8064275" y="887850"/>
            <a:chExt cx="581800" cy="582350"/>
          </a:xfrm>
        </p:grpSpPr>
        <p:sp>
          <p:nvSpPr>
            <p:cNvPr id="864" name="Google Shape;864;ge05952b58d_0_8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ge05952b58d_0_8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ge05952b58d_0_8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ge05952b58d_0_8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ge05952b58d_0_8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ge05952b58d_0_8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ge05952b58d_0_841"/>
          <p:cNvGrpSpPr/>
          <p:nvPr/>
        </p:nvGrpSpPr>
        <p:grpSpPr>
          <a:xfrm flipH="1">
            <a:off x="8698650" y="1489973"/>
            <a:ext cx="292025" cy="390090"/>
            <a:chOff x="7353050" y="316275"/>
            <a:chExt cx="292025" cy="292575"/>
          </a:xfrm>
        </p:grpSpPr>
        <p:sp>
          <p:nvSpPr>
            <p:cNvPr id="871" name="Google Shape;871;ge05952b58d_0_8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ge05952b58d_0_8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ge05952b58d_0_8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ge05952b58d_0_8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ge05952b58d_0_841"/>
          <p:cNvGrpSpPr/>
          <p:nvPr/>
        </p:nvGrpSpPr>
        <p:grpSpPr>
          <a:xfrm>
            <a:off x="8678350" y="2109060"/>
            <a:ext cx="175013" cy="35999"/>
            <a:chOff x="5662375" y="212375"/>
            <a:chExt cx="175013" cy="27000"/>
          </a:xfrm>
        </p:grpSpPr>
        <p:sp>
          <p:nvSpPr>
            <p:cNvPr id="876" name="Google Shape;876;ge05952b58d_0_8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ge05952b58d_0_8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ge05952b58d_0_8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ge05952b58d_0_841"/>
          <p:cNvCxnSpPr/>
          <p:nvPr/>
        </p:nvCxnSpPr>
        <p:spPr>
          <a:xfrm flipH="1">
            <a:off x="5101704" y="6017433"/>
            <a:ext cx="11331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ge05952b58d_0_841"/>
          <p:cNvCxnSpPr/>
          <p:nvPr/>
        </p:nvCxnSpPr>
        <p:spPr>
          <a:xfrm rot="10800000">
            <a:off x="6234804" y="5989867"/>
            <a:ext cx="13422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ge05952b58d_0_841"/>
          <p:cNvCxnSpPr/>
          <p:nvPr/>
        </p:nvCxnSpPr>
        <p:spPr>
          <a:xfrm flipH="1">
            <a:off x="7547529" y="5877333"/>
            <a:ext cx="13320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ge05952b58d_0_841"/>
          <p:cNvCxnSpPr/>
          <p:nvPr/>
        </p:nvCxnSpPr>
        <p:spPr>
          <a:xfrm flipH="1">
            <a:off x="8872054" y="5324733"/>
            <a:ext cx="2739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ge05952b58d_0_841"/>
          <p:cNvGrpSpPr/>
          <p:nvPr/>
        </p:nvGrpSpPr>
        <p:grpSpPr>
          <a:xfrm>
            <a:off x="7278954" y="6017404"/>
            <a:ext cx="581800" cy="776447"/>
            <a:chOff x="8064275" y="887850"/>
            <a:chExt cx="581800" cy="582350"/>
          </a:xfrm>
        </p:grpSpPr>
        <p:sp>
          <p:nvSpPr>
            <p:cNvPr id="884" name="Google Shape;884;ge05952b58d_0_8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ge05952b58d_0_8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ge05952b58d_0_8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ge05952b58d_0_8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ge05952b58d_0_8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ge05952b58d_0_8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ge05952b58d_0_841"/>
          <p:cNvGrpSpPr/>
          <p:nvPr/>
        </p:nvGrpSpPr>
        <p:grpSpPr>
          <a:xfrm>
            <a:off x="6099454" y="5787273"/>
            <a:ext cx="292025" cy="390090"/>
            <a:chOff x="7353050" y="316275"/>
            <a:chExt cx="292025" cy="292575"/>
          </a:xfrm>
        </p:grpSpPr>
        <p:sp>
          <p:nvSpPr>
            <p:cNvPr id="891" name="Google Shape;891;ge05952b58d_0_8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ge05952b58d_0_8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ge05952b58d_0_8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ge05952b58d_0_8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ge05952b58d_0_841"/>
          <p:cNvGrpSpPr/>
          <p:nvPr/>
        </p:nvGrpSpPr>
        <p:grpSpPr>
          <a:xfrm>
            <a:off x="8792779" y="5753356"/>
            <a:ext cx="175000" cy="233328"/>
            <a:chOff x="8792300" y="321275"/>
            <a:chExt cx="175000" cy="175000"/>
          </a:xfrm>
        </p:grpSpPr>
        <p:sp>
          <p:nvSpPr>
            <p:cNvPr id="896" name="Google Shape;896;ge05952b58d_0_8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ge05952b58d_0_8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ge05952b58d_0_8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ge05952b58d_0_8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ge05952b58d_0_841"/>
          <p:cNvGrpSpPr/>
          <p:nvPr/>
        </p:nvGrpSpPr>
        <p:grpSpPr>
          <a:xfrm flipH="1">
            <a:off x="4972779" y="6210052"/>
            <a:ext cx="293111" cy="391174"/>
            <a:chOff x="3164039" y="430875"/>
            <a:chExt cx="293111" cy="293388"/>
          </a:xfrm>
        </p:grpSpPr>
        <p:sp>
          <p:nvSpPr>
            <p:cNvPr id="901" name="Google Shape;901;ge05952b58d_0_8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ge05952b58d_0_8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ge05952b58d_0_8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ge05952b58d_0_8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ge05952b58d_0_8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ge05952b58d_0_8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ge05952b58d_0_841"/>
          <p:cNvGrpSpPr/>
          <p:nvPr/>
        </p:nvGrpSpPr>
        <p:grpSpPr>
          <a:xfrm>
            <a:off x="8721804" y="5523226"/>
            <a:ext cx="175013" cy="35999"/>
            <a:chOff x="5662375" y="212375"/>
            <a:chExt cx="175013" cy="27000"/>
          </a:xfrm>
        </p:grpSpPr>
        <p:sp>
          <p:nvSpPr>
            <p:cNvPr id="908" name="Google Shape;908;ge05952b58d_0_8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ge05952b58d_0_8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ge05952b58d_0_8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05952b58d_0_912"/>
          <p:cNvSpPr txBox="1"/>
          <p:nvPr>
            <p:ph type="title"/>
          </p:nvPr>
        </p:nvSpPr>
        <p:spPr>
          <a:xfrm>
            <a:off x="2105425" y="512064"/>
            <a:ext cx="49377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ge05952b58d_0_912"/>
          <p:cNvSpPr txBox="1"/>
          <p:nvPr>
            <p:ph idx="1" type="subTitle"/>
          </p:nvPr>
        </p:nvSpPr>
        <p:spPr>
          <a:xfrm>
            <a:off x="3017520" y="2279904"/>
            <a:ext cx="30999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ge05952b58d_0_912"/>
          <p:cNvSpPr txBox="1"/>
          <p:nvPr/>
        </p:nvSpPr>
        <p:spPr>
          <a:xfrm>
            <a:off x="2489375" y="4885600"/>
            <a:ext cx="4161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zh-TW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zh-TW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zh-TW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zh-TW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zh-TW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ge05952b58d_0_912"/>
          <p:cNvCxnSpPr/>
          <p:nvPr/>
        </p:nvCxnSpPr>
        <p:spPr>
          <a:xfrm rot="5400000">
            <a:off x="7080858" y="4483783"/>
            <a:ext cx="15108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ge05952b58d_0_912"/>
          <p:cNvCxnSpPr/>
          <p:nvPr/>
        </p:nvCxnSpPr>
        <p:spPr>
          <a:xfrm flipH="1" rot="-5400000">
            <a:off x="6957758" y="2829033"/>
            <a:ext cx="17895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ge05952b58d_0_912"/>
          <p:cNvCxnSpPr/>
          <p:nvPr/>
        </p:nvCxnSpPr>
        <p:spPr>
          <a:xfrm rot="5400000">
            <a:off x="7010433" y="1047183"/>
            <a:ext cx="1776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ge05952b58d_0_912"/>
          <p:cNvCxnSpPr/>
          <p:nvPr/>
        </p:nvCxnSpPr>
        <p:spPr>
          <a:xfrm rot="5400000">
            <a:off x="8122833" y="-21000"/>
            <a:ext cx="3651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ge05952b58d_0_912"/>
          <p:cNvGrpSpPr/>
          <p:nvPr/>
        </p:nvGrpSpPr>
        <p:grpSpPr>
          <a:xfrm flipH="1" rot="5400000">
            <a:off x="7310376" y="1810570"/>
            <a:ext cx="775714" cy="582350"/>
            <a:chOff x="8064275" y="887850"/>
            <a:chExt cx="581800" cy="582350"/>
          </a:xfrm>
        </p:grpSpPr>
        <p:sp>
          <p:nvSpPr>
            <p:cNvPr id="920" name="Google Shape;920;ge05952b58d_0_9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ge05952b58d_0_9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ge05952b58d_0_9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ge05952b58d_0_9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ge05952b58d_0_9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ge05952b58d_0_9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ge05952b58d_0_912"/>
          <p:cNvGrpSpPr/>
          <p:nvPr/>
        </p:nvGrpSpPr>
        <p:grpSpPr>
          <a:xfrm flipH="1" rot="5400000">
            <a:off x="7821054" y="3721279"/>
            <a:ext cx="389357" cy="292575"/>
            <a:chOff x="7353050" y="316275"/>
            <a:chExt cx="292025" cy="292575"/>
          </a:xfrm>
        </p:grpSpPr>
        <p:sp>
          <p:nvSpPr>
            <p:cNvPr id="927" name="Google Shape;927;ge05952b58d_0_9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ge05952b58d_0_9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ge05952b58d_0_9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ge05952b58d_0_9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ge05952b58d_0_912"/>
          <p:cNvGrpSpPr/>
          <p:nvPr/>
        </p:nvGrpSpPr>
        <p:grpSpPr>
          <a:xfrm flipH="1" rot="5400000">
            <a:off x="7983294" y="267029"/>
            <a:ext cx="233327" cy="175000"/>
            <a:chOff x="8792300" y="321275"/>
            <a:chExt cx="175000" cy="175000"/>
          </a:xfrm>
        </p:grpSpPr>
        <p:sp>
          <p:nvSpPr>
            <p:cNvPr id="932" name="Google Shape;932;ge05952b58d_0_9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ge05952b58d_0_9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ge05952b58d_0_9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ge05952b58d_0_9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ge05952b58d_0_912"/>
          <p:cNvGrpSpPr/>
          <p:nvPr/>
        </p:nvGrpSpPr>
        <p:grpSpPr>
          <a:xfrm rot="5400000">
            <a:off x="7502837" y="5222022"/>
            <a:ext cx="390805" cy="293388"/>
            <a:chOff x="3164039" y="430875"/>
            <a:chExt cx="293111" cy="293388"/>
          </a:xfrm>
        </p:grpSpPr>
        <p:sp>
          <p:nvSpPr>
            <p:cNvPr id="937" name="Google Shape;937;ge05952b58d_0_9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ge05952b58d_0_9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ge05952b58d_0_9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ge05952b58d_0_9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e05952b58d_0_9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ge05952b58d_0_9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ge05952b58d_0_912"/>
          <p:cNvGrpSpPr/>
          <p:nvPr/>
        </p:nvGrpSpPr>
        <p:grpSpPr>
          <a:xfrm flipH="1" rot="5400000">
            <a:off x="8229886" y="435550"/>
            <a:ext cx="233344" cy="27000"/>
            <a:chOff x="5662375" y="212375"/>
            <a:chExt cx="175013" cy="27000"/>
          </a:xfrm>
        </p:grpSpPr>
        <p:sp>
          <p:nvSpPr>
            <p:cNvPr id="944" name="Google Shape;944;ge05952b58d_0_9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ge05952b58d_0_9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ge05952b58d_0_9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ge05952b58d_0_912"/>
          <p:cNvCxnSpPr/>
          <p:nvPr/>
        </p:nvCxnSpPr>
        <p:spPr>
          <a:xfrm flipH="1" rot="5400000">
            <a:off x="462150" y="3485483"/>
            <a:ext cx="22299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ge05952b58d_0_912"/>
          <p:cNvCxnSpPr/>
          <p:nvPr/>
        </p:nvCxnSpPr>
        <p:spPr>
          <a:xfrm rot="-5400000">
            <a:off x="708800" y="4862517"/>
            <a:ext cx="11061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ge05952b58d_0_912"/>
          <p:cNvCxnSpPr/>
          <p:nvPr/>
        </p:nvCxnSpPr>
        <p:spPr>
          <a:xfrm flipH="1" rot="5400000">
            <a:off x="973025" y="5733000"/>
            <a:ext cx="10620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ge05952b58d_0_912"/>
          <p:cNvGrpSpPr/>
          <p:nvPr/>
        </p:nvGrpSpPr>
        <p:grpSpPr>
          <a:xfrm rot="5400000">
            <a:off x="524518" y="5512813"/>
            <a:ext cx="775714" cy="582350"/>
            <a:chOff x="8064275" y="887850"/>
            <a:chExt cx="581800" cy="582350"/>
          </a:xfrm>
        </p:grpSpPr>
        <p:sp>
          <p:nvSpPr>
            <p:cNvPr id="951" name="Google Shape;951;ge05952b58d_0_9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ge05952b58d_0_9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ge05952b58d_0_9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ge05952b58d_0_9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ge05952b58d_0_9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ge05952b58d_0_9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ge05952b58d_0_912"/>
          <p:cNvGrpSpPr/>
          <p:nvPr/>
        </p:nvGrpSpPr>
        <p:grpSpPr>
          <a:xfrm rot="5400000">
            <a:off x="1434159" y="4516246"/>
            <a:ext cx="389357" cy="292575"/>
            <a:chOff x="7353050" y="316275"/>
            <a:chExt cx="292025" cy="292575"/>
          </a:xfrm>
        </p:grpSpPr>
        <p:sp>
          <p:nvSpPr>
            <p:cNvPr id="958" name="Google Shape;958;ge05952b58d_0_9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ge05952b58d_0_9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ge05952b58d_0_9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ge05952b58d_0_9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ge05952b58d_0_912"/>
          <p:cNvGrpSpPr/>
          <p:nvPr/>
        </p:nvGrpSpPr>
        <p:grpSpPr>
          <a:xfrm rot="5400000">
            <a:off x="1565961" y="6415971"/>
            <a:ext cx="233327" cy="175000"/>
            <a:chOff x="8792300" y="321275"/>
            <a:chExt cx="175000" cy="175000"/>
          </a:xfrm>
        </p:grpSpPr>
        <p:sp>
          <p:nvSpPr>
            <p:cNvPr id="963" name="Google Shape;963;ge05952b58d_0_9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ge05952b58d_0_9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ge05952b58d_0_9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ge05952b58d_0_9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ge05952b58d_0_912"/>
          <p:cNvSpPr/>
          <p:nvPr/>
        </p:nvSpPr>
        <p:spPr>
          <a:xfrm rot="5400000">
            <a:off x="1329025" y="2299704"/>
            <a:ext cx="384800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e05952b58d_0_912"/>
          <p:cNvSpPr/>
          <p:nvPr/>
        </p:nvSpPr>
        <p:spPr>
          <a:xfrm rot="5400000">
            <a:off x="1326034" y="2297170"/>
            <a:ext cx="390795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e05952b58d_0_912"/>
          <p:cNvSpPr/>
          <p:nvPr/>
        </p:nvSpPr>
        <p:spPr>
          <a:xfrm rot="5400000">
            <a:off x="1377679" y="2336201"/>
            <a:ext cx="287488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ge05952b58d_0_912"/>
          <p:cNvSpPr/>
          <p:nvPr/>
        </p:nvSpPr>
        <p:spPr>
          <a:xfrm rot="5400000">
            <a:off x="1374682" y="2333677"/>
            <a:ext cx="29348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e05952b58d_0_912"/>
          <p:cNvSpPr/>
          <p:nvPr/>
        </p:nvSpPr>
        <p:spPr>
          <a:xfrm rot="5400000">
            <a:off x="1430647" y="2375601"/>
            <a:ext cx="181561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e05952b58d_0_912"/>
          <p:cNvSpPr/>
          <p:nvPr/>
        </p:nvSpPr>
        <p:spPr>
          <a:xfrm rot="5400000">
            <a:off x="1427459" y="2373546"/>
            <a:ext cx="187925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ge05952b58d_0_912"/>
          <p:cNvGrpSpPr/>
          <p:nvPr/>
        </p:nvGrpSpPr>
        <p:grpSpPr>
          <a:xfrm rot="5400000">
            <a:off x="1671953" y="2024817"/>
            <a:ext cx="233344" cy="27000"/>
            <a:chOff x="5662375" y="212375"/>
            <a:chExt cx="175013" cy="27000"/>
          </a:xfrm>
        </p:grpSpPr>
        <p:sp>
          <p:nvSpPr>
            <p:cNvPr id="974" name="Google Shape;974;ge05952b58d_0_9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ge05952b58d_0_9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ge05952b58d_0_9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ge05952b58d_0_912"/>
          <p:cNvGrpSpPr/>
          <p:nvPr/>
        </p:nvGrpSpPr>
        <p:grpSpPr>
          <a:xfrm rot="5400000">
            <a:off x="1790353" y="6087083"/>
            <a:ext cx="233344" cy="27000"/>
            <a:chOff x="5662375" y="212375"/>
            <a:chExt cx="175013" cy="27000"/>
          </a:xfrm>
        </p:grpSpPr>
        <p:sp>
          <p:nvSpPr>
            <p:cNvPr id="978" name="Google Shape;978;ge05952b58d_0_9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ge05952b58d_0_9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ge05952b58d_0_9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ge05952b58d_0_912"/>
          <p:cNvGrpSpPr/>
          <p:nvPr/>
        </p:nvGrpSpPr>
        <p:grpSpPr>
          <a:xfrm rot="5400000">
            <a:off x="379428" y="5525350"/>
            <a:ext cx="233344" cy="27000"/>
            <a:chOff x="5662375" y="212375"/>
            <a:chExt cx="175013" cy="27000"/>
          </a:xfrm>
        </p:grpSpPr>
        <p:sp>
          <p:nvSpPr>
            <p:cNvPr id="982" name="Google Shape;982;ge05952b58d_0_9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ge05952b58d_0_9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ge05952b58d_0_9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05952b58d_0_986"/>
          <p:cNvSpPr txBox="1"/>
          <p:nvPr>
            <p:ph hasCustomPrompt="1" type="title"/>
          </p:nvPr>
        </p:nvSpPr>
        <p:spPr>
          <a:xfrm>
            <a:off x="2825496" y="938784"/>
            <a:ext cx="34839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ge05952b58d_0_986"/>
          <p:cNvSpPr txBox="1"/>
          <p:nvPr>
            <p:ph idx="1" type="subTitle"/>
          </p:nvPr>
        </p:nvSpPr>
        <p:spPr>
          <a:xfrm>
            <a:off x="2825496" y="1633728"/>
            <a:ext cx="3483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ge05952b58d_0_986"/>
          <p:cNvSpPr txBox="1"/>
          <p:nvPr>
            <p:ph hasCustomPrompt="1" idx="2" type="title"/>
          </p:nvPr>
        </p:nvSpPr>
        <p:spPr>
          <a:xfrm>
            <a:off x="2825496" y="2913888"/>
            <a:ext cx="34839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ge05952b58d_0_986"/>
          <p:cNvSpPr txBox="1"/>
          <p:nvPr>
            <p:ph idx="3" type="subTitle"/>
          </p:nvPr>
        </p:nvSpPr>
        <p:spPr>
          <a:xfrm>
            <a:off x="2825496" y="3596640"/>
            <a:ext cx="3483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ge05952b58d_0_986"/>
          <p:cNvSpPr txBox="1"/>
          <p:nvPr>
            <p:ph hasCustomPrompt="1" idx="4" type="title"/>
          </p:nvPr>
        </p:nvSpPr>
        <p:spPr>
          <a:xfrm>
            <a:off x="2825496" y="4864608"/>
            <a:ext cx="34839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ge05952b58d_0_986"/>
          <p:cNvSpPr txBox="1"/>
          <p:nvPr>
            <p:ph idx="5" type="subTitle"/>
          </p:nvPr>
        </p:nvSpPr>
        <p:spPr>
          <a:xfrm>
            <a:off x="2834640" y="5559552"/>
            <a:ext cx="3483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ge05952b58d_0_986"/>
          <p:cNvCxnSpPr/>
          <p:nvPr/>
        </p:nvCxnSpPr>
        <p:spPr>
          <a:xfrm rot="5400000">
            <a:off x="7080858" y="4483783"/>
            <a:ext cx="15108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ge05952b58d_0_986"/>
          <p:cNvCxnSpPr/>
          <p:nvPr/>
        </p:nvCxnSpPr>
        <p:spPr>
          <a:xfrm flipH="1" rot="-5400000">
            <a:off x="6957758" y="2829033"/>
            <a:ext cx="17895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ge05952b58d_0_986"/>
          <p:cNvCxnSpPr/>
          <p:nvPr/>
        </p:nvCxnSpPr>
        <p:spPr>
          <a:xfrm rot="5400000">
            <a:off x="7010433" y="1047183"/>
            <a:ext cx="1776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ge05952b58d_0_986"/>
          <p:cNvCxnSpPr/>
          <p:nvPr/>
        </p:nvCxnSpPr>
        <p:spPr>
          <a:xfrm rot="5400000">
            <a:off x="8122833" y="-21000"/>
            <a:ext cx="3651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ge05952b58d_0_986"/>
          <p:cNvGrpSpPr/>
          <p:nvPr/>
        </p:nvGrpSpPr>
        <p:grpSpPr>
          <a:xfrm flipH="1" rot="5400000">
            <a:off x="7310376" y="1810570"/>
            <a:ext cx="775714" cy="582350"/>
            <a:chOff x="8064275" y="887850"/>
            <a:chExt cx="581800" cy="582350"/>
          </a:xfrm>
        </p:grpSpPr>
        <p:sp>
          <p:nvSpPr>
            <p:cNvPr id="997" name="Google Shape;997;ge05952b58d_0_98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ge05952b58d_0_98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ge05952b58d_0_98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ge05952b58d_0_98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ge05952b58d_0_98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ge05952b58d_0_98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ge05952b58d_0_986"/>
          <p:cNvGrpSpPr/>
          <p:nvPr/>
        </p:nvGrpSpPr>
        <p:grpSpPr>
          <a:xfrm flipH="1" rot="5400000">
            <a:off x="7821054" y="3721279"/>
            <a:ext cx="389357" cy="292575"/>
            <a:chOff x="7353050" y="316275"/>
            <a:chExt cx="292025" cy="292575"/>
          </a:xfrm>
        </p:grpSpPr>
        <p:sp>
          <p:nvSpPr>
            <p:cNvPr id="1004" name="Google Shape;1004;ge05952b58d_0_98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ge05952b58d_0_98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ge05952b58d_0_98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ge05952b58d_0_98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ge05952b58d_0_986"/>
          <p:cNvGrpSpPr/>
          <p:nvPr/>
        </p:nvGrpSpPr>
        <p:grpSpPr>
          <a:xfrm flipH="1" rot="5400000">
            <a:off x="7983294" y="267029"/>
            <a:ext cx="233327" cy="175000"/>
            <a:chOff x="8792300" y="321275"/>
            <a:chExt cx="175000" cy="175000"/>
          </a:xfrm>
        </p:grpSpPr>
        <p:sp>
          <p:nvSpPr>
            <p:cNvPr id="1009" name="Google Shape;1009;ge05952b58d_0_98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ge05952b58d_0_98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ge05952b58d_0_98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ge05952b58d_0_98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ge05952b58d_0_986"/>
          <p:cNvGrpSpPr/>
          <p:nvPr/>
        </p:nvGrpSpPr>
        <p:grpSpPr>
          <a:xfrm rot="5400000">
            <a:off x="7502837" y="5222022"/>
            <a:ext cx="390805" cy="293388"/>
            <a:chOff x="3164039" y="430875"/>
            <a:chExt cx="293111" cy="293388"/>
          </a:xfrm>
        </p:grpSpPr>
        <p:sp>
          <p:nvSpPr>
            <p:cNvPr id="1014" name="Google Shape;1014;ge05952b58d_0_98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ge05952b58d_0_98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ge05952b58d_0_98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ge05952b58d_0_98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ge05952b58d_0_98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ge05952b58d_0_98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ge05952b58d_0_986"/>
          <p:cNvGrpSpPr/>
          <p:nvPr/>
        </p:nvGrpSpPr>
        <p:grpSpPr>
          <a:xfrm flipH="1" rot="5400000">
            <a:off x="8229886" y="435550"/>
            <a:ext cx="233344" cy="27000"/>
            <a:chOff x="5662375" y="212375"/>
            <a:chExt cx="175013" cy="27000"/>
          </a:xfrm>
        </p:grpSpPr>
        <p:sp>
          <p:nvSpPr>
            <p:cNvPr id="1021" name="Google Shape;1021;ge05952b58d_0_98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ge05952b58d_0_98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ge05952b58d_0_98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ge05952b58d_0_986"/>
          <p:cNvCxnSpPr/>
          <p:nvPr/>
        </p:nvCxnSpPr>
        <p:spPr>
          <a:xfrm flipH="1" rot="5400000">
            <a:off x="462150" y="3485483"/>
            <a:ext cx="22299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ge05952b58d_0_986"/>
          <p:cNvCxnSpPr/>
          <p:nvPr/>
        </p:nvCxnSpPr>
        <p:spPr>
          <a:xfrm rot="-5400000">
            <a:off x="708800" y="4862517"/>
            <a:ext cx="11061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ge05952b58d_0_986"/>
          <p:cNvCxnSpPr/>
          <p:nvPr/>
        </p:nvCxnSpPr>
        <p:spPr>
          <a:xfrm flipH="1" rot="5400000">
            <a:off x="973025" y="5733000"/>
            <a:ext cx="10620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ge05952b58d_0_986"/>
          <p:cNvGrpSpPr/>
          <p:nvPr/>
        </p:nvGrpSpPr>
        <p:grpSpPr>
          <a:xfrm rot="5400000">
            <a:off x="524518" y="5512813"/>
            <a:ext cx="775714" cy="582350"/>
            <a:chOff x="8064275" y="887850"/>
            <a:chExt cx="581800" cy="582350"/>
          </a:xfrm>
        </p:grpSpPr>
        <p:sp>
          <p:nvSpPr>
            <p:cNvPr id="1028" name="Google Shape;1028;ge05952b58d_0_98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ge05952b58d_0_98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ge05952b58d_0_98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ge05952b58d_0_98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ge05952b58d_0_98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ge05952b58d_0_98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ge05952b58d_0_986"/>
          <p:cNvGrpSpPr/>
          <p:nvPr/>
        </p:nvGrpSpPr>
        <p:grpSpPr>
          <a:xfrm rot="5400000">
            <a:off x="1434159" y="4516246"/>
            <a:ext cx="389357" cy="292575"/>
            <a:chOff x="7353050" y="316275"/>
            <a:chExt cx="292025" cy="292575"/>
          </a:xfrm>
        </p:grpSpPr>
        <p:sp>
          <p:nvSpPr>
            <p:cNvPr id="1035" name="Google Shape;1035;ge05952b58d_0_98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ge05952b58d_0_98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ge05952b58d_0_98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ge05952b58d_0_98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ge05952b58d_0_986"/>
          <p:cNvGrpSpPr/>
          <p:nvPr/>
        </p:nvGrpSpPr>
        <p:grpSpPr>
          <a:xfrm rot="5400000">
            <a:off x="1565961" y="6415971"/>
            <a:ext cx="233327" cy="175000"/>
            <a:chOff x="8792300" y="321275"/>
            <a:chExt cx="175000" cy="175000"/>
          </a:xfrm>
        </p:grpSpPr>
        <p:sp>
          <p:nvSpPr>
            <p:cNvPr id="1040" name="Google Shape;1040;ge05952b58d_0_98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ge05952b58d_0_98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ge05952b58d_0_98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ge05952b58d_0_98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ge05952b58d_0_986"/>
          <p:cNvSpPr/>
          <p:nvPr/>
        </p:nvSpPr>
        <p:spPr>
          <a:xfrm rot="5400000">
            <a:off x="1329025" y="2299704"/>
            <a:ext cx="384800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e05952b58d_0_986"/>
          <p:cNvSpPr/>
          <p:nvPr/>
        </p:nvSpPr>
        <p:spPr>
          <a:xfrm rot="5400000">
            <a:off x="1326034" y="2297170"/>
            <a:ext cx="390795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ge05952b58d_0_986"/>
          <p:cNvSpPr/>
          <p:nvPr/>
        </p:nvSpPr>
        <p:spPr>
          <a:xfrm rot="5400000">
            <a:off x="1377679" y="2336201"/>
            <a:ext cx="287488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e05952b58d_0_986"/>
          <p:cNvSpPr/>
          <p:nvPr/>
        </p:nvSpPr>
        <p:spPr>
          <a:xfrm rot="5400000">
            <a:off x="1374682" y="2333677"/>
            <a:ext cx="29348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ge05952b58d_0_986"/>
          <p:cNvSpPr/>
          <p:nvPr/>
        </p:nvSpPr>
        <p:spPr>
          <a:xfrm rot="5400000">
            <a:off x="1430647" y="2375601"/>
            <a:ext cx="181561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e05952b58d_0_986"/>
          <p:cNvSpPr/>
          <p:nvPr/>
        </p:nvSpPr>
        <p:spPr>
          <a:xfrm rot="5400000">
            <a:off x="1427459" y="2373546"/>
            <a:ext cx="187925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ge05952b58d_0_986"/>
          <p:cNvGrpSpPr/>
          <p:nvPr/>
        </p:nvGrpSpPr>
        <p:grpSpPr>
          <a:xfrm rot="5400000">
            <a:off x="1671953" y="2024817"/>
            <a:ext cx="233344" cy="27000"/>
            <a:chOff x="5662375" y="212375"/>
            <a:chExt cx="175013" cy="27000"/>
          </a:xfrm>
        </p:grpSpPr>
        <p:sp>
          <p:nvSpPr>
            <p:cNvPr id="1051" name="Google Shape;1051;ge05952b58d_0_98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ge05952b58d_0_98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ge05952b58d_0_98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ge05952b58d_0_986"/>
          <p:cNvGrpSpPr/>
          <p:nvPr/>
        </p:nvGrpSpPr>
        <p:grpSpPr>
          <a:xfrm rot="5400000">
            <a:off x="1790353" y="6087083"/>
            <a:ext cx="233344" cy="27000"/>
            <a:chOff x="5662375" y="212375"/>
            <a:chExt cx="175013" cy="27000"/>
          </a:xfrm>
        </p:grpSpPr>
        <p:sp>
          <p:nvSpPr>
            <p:cNvPr id="1055" name="Google Shape;1055;ge05952b58d_0_98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ge05952b58d_0_98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ge05952b58d_0_98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ge05952b58d_0_986"/>
          <p:cNvGrpSpPr/>
          <p:nvPr/>
        </p:nvGrpSpPr>
        <p:grpSpPr>
          <a:xfrm rot="5400000">
            <a:off x="379428" y="5525350"/>
            <a:ext cx="233344" cy="27000"/>
            <a:chOff x="5662375" y="212375"/>
            <a:chExt cx="175013" cy="27000"/>
          </a:xfrm>
        </p:grpSpPr>
        <p:sp>
          <p:nvSpPr>
            <p:cNvPr id="1059" name="Google Shape;1059;ge05952b58d_0_98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ge05952b58d_0_98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ge05952b58d_0_98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ge05952b58d_0_44"/>
          <p:cNvGrpSpPr/>
          <p:nvPr/>
        </p:nvGrpSpPr>
        <p:grpSpPr>
          <a:xfrm>
            <a:off x="2132649" y="951011"/>
            <a:ext cx="4878702" cy="4956179"/>
            <a:chOff x="399425" y="238125"/>
            <a:chExt cx="6810025" cy="5187000"/>
          </a:xfrm>
        </p:grpSpPr>
        <p:sp>
          <p:nvSpPr>
            <p:cNvPr id="45" name="Google Shape;45;ge05952b58d_0_44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e05952b58d_0_44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e05952b58d_0_44"/>
          <p:cNvSpPr txBox="1"/>
          <p:nvPr>
            <p:ph type="title"/>
          </p:nvPr>
        </p:nvSpPr>
        <p:spPr>
          <a:xfrm>
            <a:off x="2971800" y="2974848"/>
            <a:ext cx="32004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ge05952b58d_0_44"/>
          <p:cNvSpPr txBox="1"/>
          <p:nvPr>
            <p:ph hasCustomPrompt="1" idx="2" type="title"/>
          </p:nvPr>
        </p:nvSpPr>
        <p:spPr>
          <a:xfrm>
            <a:off x="2971800" y="1548384"/>
            <a:ext cx="2967600" cy="14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ge05952b58d_0_44"/>
          <p:cNvSpPr txBox="1"/>
          <p:nvPr>
            <p:ph idx="1" type="subTitle"/>
          </p:nvPr>
        </p:nvSpPr>
        <p:spPr>
          <a:xfrm>
            <a:off x="2973225" y="3998976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ge05952b58d_0_44"/>
          <p:cNvGrpSpPr/>
          <p:nvPr/>
        </p:nvGrpSpPr>
        <p:grpSpPr>
          <a:xfrm>
            <a:off x="432850" y="0"/>
            <a:ext cx="8278300" cy="6887428"/>
            <a:chOff x="432850" y="0"/>
            <a:chExt cx="8278300" cy="5165700"/>
          </a:xfrm>
        </p:grpSpPr>
        <p:cxnSp>
          <p:nvCxnSpPr>
            <p:cNvPr id="51" name="Google Shape;51;ge05952b58d_0_4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ge05952b58d_0_4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ge05952b58d_0_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ge05952b58d_0_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ge05952b58d_0_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e05952b58d_0_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e05952b58d_0_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ge05952b58d_0_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ge05952b58d_0_4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ge05952b58d_0_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e05952b58d_0_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e05952b58d_0_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ge05952b58d_0_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ge05952b58d_0_4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ge05952b58d_0_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e05952b58d_0_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ge05952b58d_0_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ge05952b58d_0_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ge05952b58d_0_4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ge05952b58d_0_4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ge05952b58d_0_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ge05952b58d_0_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e05952b58d_0_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e05952b58d_0_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e05952b58d_0_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ge05952b58d_0_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ge05952b58d_0_4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ge05952b58d_0_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e05952b58d_0_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e05952b58d_0_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e05952b58d_0_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ge05952b58d_0_4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ge05952b58d_0_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e05952b58d_0_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e05952b58d_0_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ge05952b58d_0_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ge05952b58d_0_4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ge05952b58d_0_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ge05952b58d_0_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ge05952b58d_0_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ge05952b58d_0_4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ge05952b58d_0_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ge05952b58d_0_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ge05952b58d_0_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ge05952b58d_0_4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ge05952b58d_0_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ge05952b58d_0_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ge05952b58d_0_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ge05952b58d_0_4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ge05952b58d_0_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ge05952b58d_0_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ge05952b58d_0_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ge05952b58d_0_4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ge05952b58d_0_4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ge05952b58d_0_4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e05952b58d_0_4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e05952b58d_0_4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e05952b58d_0_4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e05952b58d_0_1063"/>
          <p:cNvSpPr txBox="1"/>
          <p:nvPr>
            <p:ph type="title"/>
          </p:nvPr>
        </p:nvSpPr>
        <p:spPr>
          <a:xfrm>
            <a:off x="2962656" y="451104"/>
            <a:ext cx="3218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ge05952b58d_0_1063"/>
          <p:cNvGrpSpPr/>
          <p:nvPr/>
        </p:nvGrpSpPr>
        <p:grpSpPr>
          <a:xfrm>
            <a:off x="261711" y="-1544"/>
            <a:ext cx="8550326" cy="5308667"/>
            <a:chOff x="261711" y="-1158"/>
            <a:chExt cx="8550326" cy="3981600"/>
          </a:xfrm>
        </p:grpSpPr>
        <p:cxnSp>
          <p:nvCxnSpPr>
            <p:cNvPr id="1065" name="Google Shape;1065;ge05952b58d_0_106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ge05952b58d_0_106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ge05952b58d_0_106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ge05952b58d_0_10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ge05952b58d_0_10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ge05952b58d_0_10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ge05952b58d_0_10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ge05952b58d_0_106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ge05952b58d_0_10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ge05952b58d_0_10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ge05952b58d_0_10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ge05952b58d_0_10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ge05952b58d_0_106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ge05952b58d_0_10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ge05952b58d_0_10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ge05952b58d_0_10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ge05952b58d_0_10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ge05952b58d_0_10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ge05952b58d_0_10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ge05952b58d_0_1063"/>
          <p:cNvSpPr txBox="1"/>
          <p:nvPr>
            <p:ph idx="1" type="subTitle"/>
          </p:nvPr>
        </p:nvSpPr>
        <p:spPr>
          <a:xfrm>
            <a:off x="1408175" y="1380372"/>
            <a:ext cx="218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ge05952b58d_0_1063"/>
          <p:cNvSpPr txBox="1"/>
          <p:nvPr>
            <p:ph idx="2" type="subTitle"/>
          </p:nvPr>
        </p:nvSpPr>
        <p:spPr>
          <a:xfrm>
            <a:off x="1408175" y="1782608"/>
            <a:ext cx="2184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ge05952b58d_0_1063"/>
          <p:cNvSpPr txBox="1"/>
          <p:nvPr>
            <p:ph idx="3" type="subTitle"/>
          </p:nvPr>
        </p:nvSpPr>
        <p:spPr>
          <a:xfrm>
            <a:off x="1408175" y="3079301"/>
            <a:ext cx="21840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ge05952b58d_0_1063"/>
          <p:cNvSpPr txBox="1"/>
          <p:nvPr>
            <p:ph idx="4" type="subTitle"/>
          </p:nvPr>
        </p:nvSpPr>
        <p:spPr>
          <a:xfrm>
            <a:off x="1408175" y="3479972"/>
            <a:ext cx="2184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ge05952b58d_0_1063"/>
          <p:cNvSpPr txBox="1"/>
          <p:nvPr>
            <p:ph idx="5" type="subTitle"/>
          </p:nvPr>
        </p:nvSpPr>
        <p:spPr>
          <a:xfrm>
            <a:off x="1408175" y="4783526"/>
            <a:ext cx="218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ge05952b58d_0_1063"/>
          <p:cNvSpPr txBox="1"/>
          <p:nvPr>
            <p:ph idx="6" type="subTitle"/>
          </p:nvPr>
        </p:nvSpPr>
        <p:spPr>
          <a:xfrm>
            <a:off x="1408175" y="5185755"/>
            <a:ext cx="2184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ge05952b58d_0_1091"/>
          <p:cNvCxnSpPr/>
          <p:nvPr/>
        </p:nvCxnSpPr>
        <p:spPr>
          <a:xfrm>
            <a:off x="590450" y="5787467"/>
            <a:ext cx="6702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ge05952b58d_0_1091"/>
          <p:cNvSpPr txBox="1"/>
          <p:nvPr>
            <p:ph type="title"/>
          </p:nvPr>
        </p:nvSpPr>
        <p:spPr>
          <a:xfrm>
            <a:off x="2208175" y="457033"/>
            <a:ext cx="4727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ge05952b58d_0_1091"/>
          <p:cNvCxnSpPr/>
          <p:nvPr/>
        </p:nvCxnSpPr>
        <p:spPr>
          <a:xfrm flipH="1" rot="10800000">
            <a:off x="0" y="5776633"/>
            <a:ext cx="590700" cy="8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ge05952b58d_0_1091"/>
          <p:cNvGrpSpPr/>
          <p:nvPr/>
        </p:nvGrpSpPr>
        <p:grpSpPr>
          <a:xfrm flipH="1">
            <a:off x="431725" y="5578356"/>
            <a:ext cx="292025" cy="390090"/>
            <a:chOff x="7353050" y="316275"/>
            <a:chExt cx="292025" cy="292575"/>
          </a:xfrm>
        </p:grpSpPr>
        <p:sp>
          <p:nvSpPr>
            <p:cNvPr id="1095" name="Google Shape;1095;ge05952b58d_0_109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ge05952b58d_0_109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ge05952b58d_0_109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ge05952b58d_0_109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ge05952b58d_0_1091"/>
          <p:cNvGrpSpPr/>
          <p:nvPr/>
        </p:nvGrpSpPr>
        <p:grpSpPr>
          <a:xfrm>
            <a:off x="1075789" y="6139552"/>
            <a:ext cx="293111" cy="391174"/>
            <a:chOff x="3164039" y="430875"/>
            <a:chExt cx="293111" cy="293388"/>
          </a:xfrm>
        </p:grpSpPr>
        <p:sp>
          <p:nvSpPr>
            <p:cNvPr id="1100" name="Google Shape;1100;ge05952b58d_0_109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ge05952b58d_0_109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ge05952b58d_0_109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ge05952b58d_0_109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ge05952b58d_0_109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ge05952b58d_0_109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ge05952b58d_0_1091"/>
          <p:cNvCxnSpPr/>
          <p:nvPr/>
        </p:nvCxnSpPr>
        <p:spPr>
          <a:xfrm rot="10800000">
            <a:off x="7196975" y="393467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ge05952b58d_0_1091"/>
          <p:cNvCxnSpPr/>
          <p:nvPr/>
        </p:nvCxnSpPr>
        <p:spPr>
          <a:xfrm flipH="1">
            <a:off x="8354075" y="-88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ge05952b58d_0_1091"/>
          <p:cNvGrpSpPr/>
          <p:nvPr/>
        </p:nvGrpSpPr>
        <p:grpSpPr>
          <a:xfrm>
            <a:off x="8064275" y="702537"/>
            <a:ext cx="581800" cy="776447"/>
            <a:chOff x="8064275" y="887850"/>
            <a:chExt cx="581800" cy="582350"/>
          </a:xfrm>
        </p:grpSpPr>
        <p:sp>
          <p:nvSpPr>
            <p:cNvPr id="1109" name="Google Shape;1109;ge05952b58d_0_109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ge05952b58d_0_109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ge05952b58d_0_109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ge05952b58d_0_109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ge05952b58d_0_109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ge05952b58d_0_109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ge05952b58d_0_1091"/>
          <p:cNvGrpSpPr/>
          <p:nvPr/>
        </p:nvGrpSpPr>
        <p:grpSpPr>
          <a:xfrm>
            <a:off x="7033875" y="227823"/>
            <a:ext cx="292025" cy="390090"/>
            <a:chOff x="7353050" y="316275"/>
            <a:chExt cx="292025" cy="292575"/>
          </a:xfrm>
        </p:grpSpPr>
        <p:sp>
          <p:nvSpPr>
            <p:cNvPr id="1116" name="Google Shape;1116;ge05952b58d_0_109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ge05952b58d_0_109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ge05952b58d_0_109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ge05952b58d_0_109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ge05952b58d_0_1091"/>
          <p:cNvGrpSpPr/>
          <p:nvPr/>
        </p:nvGrpSpPr>
        <p:grpSpPr>
          <a:xfrm>
            <a:off x="8757950" y="306189"/>
            <a:ext cx="175000" cy="233328"/>
            <a:chOff x="8792300" y="321275"/>
            <a:chExt cx="175000" cy="175000"/>
          </a:xfrm>
        </p:grpSpPr>
        <p:sp>
          <p:nvSpPr>
            <p:cNvPr id="1121" name="Google Shape;1121;ge05952b58d_0_109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ge05952b58d_0_109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ge05952b58d_0_109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ge05952b58d_0_109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ge05952b58d_0_1091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1126" name="Google Shape;1126;ge05952b58d_0_109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ge05952b58d_0_109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ge05952b58d_0_109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ge05952b58d_0_1091"/>
          <p:cNvGrpSpPr/>
          <p:nvPr/>
        </p:nvGrpSpPr>
        <p:grpSpPr>
          <a:xfrm>
            <a:off x="7916350" y="1499460"/>
            <a:ext cx="175013" cy="35999"/>
            <a:chOff x="5662375" y="212375"/>
            <a:chExt cx="175013" cy="27000"/>
          </a:xfrm>
        </p:grpSpPr>
        <p:sp>
          <p:nvSpPr>
            <p:cNvPr id="1130" name="Google Shape;1130;ge05952b58d_0_109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ge05952b58d_0_109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ge05952b58d_0_109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ge05952b58d_0_1091"/>
          <p:cNvSpPr txBox="1"/>
          <p:nvPr>
            <p:ph idx="1" type="subTitle"/>
          </p:nvPr>
        </p:nvSpPr>
        <p:spPr>
          <a:xfrm>
            <a:off x="5641848" y="3657600"/>
            <a:ext cx="1865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ge05952b58d_0_1091"/>
          <p:cNvSpPr txBox="1"/>
          <p:nvPr>
            <p:ph idx="2" type="subTitle"/>
          </p:nvPr>
        </p:nvSpPr>
        <p:spPr>
          <a:xfrm>
            <a:off x="3639312" y="2182368"/>
            <a:ext cx="1865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ge05952b58d_0_1091"/>
          <p:cNvSpPr txBox="1"/>
          <p:nvPr>
            <p:ph idx="3" type="subTitle"/>
          </p:nvPr>
        </p:nvSpPr>
        <p:spPr>
          <a:xfrm>
            <a:off x="1636776" y="2999232"/>
            <a:ext cx="1865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ge05952b58d_0_1091"/>
          <p:cNvSpPr txBox="1"/>
          <p:nvPr>
            <p:ph idx="4" type="subTitle"/>
          </p:nvPr>
        </p:nvSpPr>
        <p:spPr>
          <a:xfrm>
            <a:off x="5641848" y="4108704"/>
            <a:ext cx="1865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ge05952b58d_0_1091"/>
          <p:cNvSpPr txBox="1"/>
          <p:nvPr>
            <p:ph idx="5" type="subTitle"/>
          </p:nvPr>
        </p:nvSpPr>
        <p:spPr>
          <a:xfrm>
            <a:off x="3639312" y="2633472"/>
            <a:ext cx="1865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ge05952b58d_0_1091"/>
          <p:cNvSpPr txBox="1"/>
          <p:nvPr>
            <p:ph idx="6" type="subTitle"/>
          </p:nvPr>
        </p:nvSpPr>
        <p:spPr>
          <a:xfrm>
            <a:off x="1636776" y="3462528"/>
            <a:ext cx="1865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05952b58d_0_1140"/>
          <p:cNvSpPr txBox="1"/>
          <p:nvPr>
            <p:ph type="title"/>
          </p:nvPr>
        </p:nvSpPr>
        <p:spPr>
          <a:xfrm>
            <a:off x="2532888" y="451104"/>
            <a:ext cx="4087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ge05952b58d_0_1140"/>
          <p:cNvSpPr txBox="1"/>
          <p:nvPr>
            <p:ph idx="1" type="body"/>
          </p:nvPr>
        </p:nvSpPr>
        <p:spPr>
          <a:xfrm>
            <a:off x="714650" y="1536200"/>
            <a:ext cx="77055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ge05952b58d_0_1140"/>
          <p:cNvCxnSpPr/>
          <p:nvPr/>
        </p:nvCxnSpPr>
        <p:spPr>
          <a:xfrm rot="10800000">
            <a:off x="303000" y="4479067"/>
            <a:ext cx="151800" cy="12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ge05952b58d_0_1140"/>
          <p:cNvCxnSpPr/>
          <p:nvPr/>
        </p:nvCxnSpPr>
        <p:spPr>
          <a:xfrm flipH="1" rot="10800000">
            <a:off x="0" y="5776633"/>
            <a:ext cx="446700" cy="88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ge05952b58d_0_1140"/>
          <p:cNvGrpSpPr/>
          <p:nvPr/>
        </p:nvGrpSpPr>
        <p:grpSpPr>
          <a:xfrm flipH="1">
            <a:off x="300738" y="5557056"/>
            <a:ext cx="292025" cy="390090"/>
            <a:chOff x="7353050" y="316275"/>
            <a:chExt cx="292025" cy="292575"/>
          </a:xfrm>
        </p:grpSpPr>
        <p:sp>
          <p:nvSpPr>
            <p:cNvPr id="1145" name="Google Shape;1145;ge05952b58d_0_114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ge05952b58d_0_114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ge05952b58d_0_114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ge05952b58d_0_114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ge05952b58d_0_1140"/>
          <p:cNvGrpSpPr/>
          <p:nvPr/>
        </p:nvGrpSpPr>
        <p:grpSpPr>
          <a:xfrm>
            <a:off x="148789" y="4299052"/>
            <a:ext cx="293111" cy="391174"/>
            <a:chOff x="3164039" y="430875"/>
            <a:chExt cx="293111" cy="293388"/>
          </a:xfrm>
        </p:grpSpPr>
        <p:sp>
          <p:nvSpPr>
            <p:cNvPr id="1150" name="Google Shape;1150;ge05952b58d_0_114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ge05952b58d_0_114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ge05952b58d_0_114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ge05952b58d_0_114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ge05952b58d_0_114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ge05952b58d_0_114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ge05952b58d_0_1140"/>
          <p:cNvCxnSpPr/>
          <p:nvPr/>
        </p:nvCxnSpPr>
        <p:spPr>
          <a:xfrm rot="10800000">
            <a:off x="7196975" y="393467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ge05952b58d_0_1140"/>
          <p:cNvCxnSpPr/>
          <p:nvPr/>
        </p:nvCxnSpPr>
        <p:spPr>
          <a:xfrm flipH="1">
            <a:off x="8354075" y="-88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ge05952b58d_0_1140"/>
          <p:cNvGrpSpPr/>
          <p:nvPr/>
        </p:nvGrpSpPr>
        <p:grpSpPr>
          <a:xfrm>
            <a:off x="8064275" y="702537"/>
            <a:ext cx="581800" cy="776447"/>
            <a:chOff x="8064275" y="887850"/>
            <a:chExt cx="581800" cy="582350"/>
          </a:xfrm>
        </p:grpSpPr>
        <p:sp>
          <p:nvSpPr>
            <p:cNvPr id="1159" name="Google Shape;1159;ge05952b58d_0_114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ge05952b58d_0_114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ge05952b58d_0_114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ge05952b58d_0_114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ge05952b58d_0_114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ge05952b58d_0_114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ge05952b58d_0_1140"/>
          <p:cNvGrpSpPr/>
          <p:nvPr/>
        </p:nvGrpSpPr>
        <p:grpSpPr>
          <a:xfrm>
            <a:off x="7033875" y="227823"/>
            <a:ext cx="292025" cy="390090"/>
            <a:chOff x="7353050" y="316275"/>
            <a:chExt cx="292025" cy="292575"/>
          </a:xfrm>
        </p:grpSpPr>
        <p:sp>
          <p:nvSpPr>
            <p:cNvPr id="1166" name="Google Shape;1166;ge05952b58d_0_114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ge05952b58d_0_114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ge05952b58d_0_114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ge05952b58d_0_114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ge05952b58d_0_1140"/>
          <p:cNvGrpSpPr/>
          <p:nvPr/>
        </p:nvGrpSpPr>
        <p:grpSpPr>
          <a:xfrm>
            <a:off x="8757950" y="306189"/>
            <a:ext cx="175000" cy="233328"/>
            <a:chOff x="8792300" y="321275"/>
            <a:chExt cx="175000" cy="175000"/>
          </a:xfrm>
        </p:grpSpPr>
        <p:sp>
          <p:nvSpPr>
            <p:cNvPr id="1171" name="Google Shape;1171;ge05952b58d_0_114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ge05952b58d_0_114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ge05952b58d_0_114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ge05952b58d_0_114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ge05952b58d_0_1140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1176" name="Google Shape;1176;ge05952b58d_0_11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ge05952b58d_0_11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ge05952b58d_0_11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ge05952b58d_0_1140"/>
          <p:cNvGrpSpPr/>
          <p:nvPr/>
        </p:nvGrpSpPr>
        <p:grpSpPr>
          <a:xfrm>
            <a:off x="7916350" y="1499460"/>
            <a:ext cx="175013" cy="35999"/>
            <a:chOff x="5662375" y="212375"/>
            <a:chExt cx="175013" cy="27000"/>
          </a:xfrm>
        </p:grpSpPr>
        <p:sp>
          <p:nvSpPr>
            <p:cNvPr id="1180" name="Google Shape;1180;ge05952b58d_0_11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ge05952b58d_0_11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ge05952b58d_0_11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05952b58d_0_1184"/>
          <p:cNvSpPr txBox="1"/>
          <p:nvPr>
            <p:ph type="title"/>
          </p:nvPr>
        </p:nvSpPr>
        <p:spPr>
          <a:xfrm>
            <a:off x="723750" y="702567"/>
            <a:ext cx="7696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ge05952b58d_0_1184"/>
          <p:cNvCxnSpPr/>
          <p:nvPr/>
        </p:nvCxnSpPr>
        <p:spPr>
          <a:xfrm>
            <a:off x="590450" y="5787467"/>
            <a:ext cx="670200" cy="5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ge05952b58d_0_1184"/>
          <p:cNvCxnSpPr/>
          <p:nvPr/>
        </p:nvCxnSpPr>
        <p:spPr>
          <a:xfrm flipH="1" rot="10800000">
            <a:off x="0" y="5776633"/>
            <a:ext cx="590700" cy="88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ge05952b58d_0_1184"/>
          <p:cNvGrpSpPr/>
          <p:nvPr/>
        </p:nvGrpSpPr>
        <p:grpSpPr>
          <a:xfrm flipH="1">
            <a:off x="431725" y="5578356"/>
            <a:ext cx="292025" cy="390090"/>
            <a:chOff x="7353050" y="316275"/>
            <a:chExt cx="292025" cy="292575"/>
          </a:xfrm>
        </p:grpSpPr>
        <p:sp>
          <p:nvSpPr>
            <p:cNvPr id="1188" name="Google Shape;1188;ge05952b58d_0_118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ge05952b58d_0_118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ge05952b58d_0_118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ge05952b58d_0_118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ge05952b58d_0_1184"/>
          <p:cNvGrpSpPr/>
          <p:nvPr/>
        </p:nvGrpSpPr>
        <p:grpSpPr>
          <a:xfrm>
            <a:off x="1075789" y="6139552"/>
            <a:ext cx="293111" cy="391174"/>
            <a:chOff x="3164039" y="430875"/>
            <a:chExt cx="293111" cy="293388"/>
          </a:xfrm>
        </p:grpSpPr>
        <p:sp>
          <p:nvSpPr>
            <p:cNvPr id="1193" name="Google Shape;1193;ge05952b58d_0_118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ge05952b58d_0_118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ge05952b58d_0_118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ge05952b58d_0_118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ge05952b58d_0_118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ge05952b58d_0_118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ge05952b58d_0_1184"/>
          <p:cNvCxnSpPr/>
          <p:nvPr/>
        </p:nvCxnSpPr>
        <p:spPr>
          <a:xfrm rot="10800000">
            <a:off x="7196975" y="393467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ge05952b58d_0_1184"/>
          <p:cNvCxnSpPr/>
          <p:nvPr/>
        </p:nvCxnSpPr>
        <p:spPr>
          <a:xfrm flipH="1">
            <a:off x="8354075" y="-88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ge05952b58d_0_1184"/>
          <p:cNvGrpSpPr/>
          <p:nvPr/>
        </p:nvGrpSpPr>
        <p:grpSpPr>
          <a:xfrm>
            <a:off x="8064275" y="702537"/>
            <a:ext cx="581800" cy="776447"/>
            <a:chOff x="8064275" y="887850"/>
            <a:chExt cx="581800" cy="582350"/>
          </a:xfrm>
        </p:grpSpPr>
        <p:sp>
          <p:nvSpPr>
            <p:cNvPr id="1202" name="Google Shape;1202;ge05952b58d_0_118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ge05952b58d_0_118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ge05952b58d_0_118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ge05952b58d_0_118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ge05952b58d_0_118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ge05952b58d_0_118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ge05952b58d_0_1184"/>
          <p:cNvGrpSpPr/>
          <p:nvPr/>
        </p:nvGrpSpPr>
        <p:grpSpPr>
          <a:xfrm>
            <a:off x="7033875" y="227823"/>
            <a:ext cx="292025" cy="390090"/>
            <a:chOff x="7353050" y="316275"/>
            <a:chExt cx="292025" cy="292575"/>
          </a:xfrm>
        </p:grpSpPr>
        <p:sp>
          <p:nvSpPr>
            <p:cNvPr id="1209" name="Google Shape;1209;ge05952b58d_0_118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ge05952b58d_0_118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ge05952b58d_0_118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ge05952b58d_0_118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ge05952b58d_0_1184"/>
          <p:cNvGrpSpPr/>
          <p:nvPr/>
        </p:nvGrpSpPr>
        <p:grpSpPr>
          <a:xfrm>
            <a:off x="8757950" y="306189"/>
            <a:ext cx="175000" cy="233328"/>
            <a:chOff x="8792300" y="321275"/>
            <a:chExt cx="175000" cy="175000"/>
          </a:xfrm>
        </p:grpSpPr>
        <p:sp>
          <p:nvSpPr>
            <p:cNvPr id="1214" name="Google Shape;1214;ge05952b58d_0_118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ge05952b58d_0_118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ge05952b58d_0_118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ge05952b58d_0_118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ge05952b58d_0_1184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1219" name="Google Shape;1219;ge05952b58d_0_118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ge05952b58d_0_118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ge05952b58d_0_118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ge05952b58d_0_1184"/>
          <p:cNvGrpSpPr/>
          <p:nvPr/>
        </p:nvGrpSpPr>
        <p:grpSpPr>
          <a:xfrm>
            <a:off x="7916350" y="1499460"/>
            <a:ext cx="175013" cy="35999"/>
            <a:chOff x="5662375" y="212375"/>
            <a:chExt cx="175013" cy="27000"/>
          </a:xfrm>
        </p:grpSpPr>
        <p:sp>
          <p:nvSpPr>
            <p:cNvPr id="1223" name="Google Shape;1223;ge05952b58d_0_118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ge05952b58d_0_118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ge05952b58d_0_118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e05952b58d_0_1227"/>
          <p:cNvSpPr txBox="1"/>
          <p:nvPr>
            <p:ph type="title"/>
          </p:nvPr>
        </p:nvSpPr>
        <p:spPr>
          <a:xfrm>
            <a:off x="896100" y="2645933"/>
            <a:ext cx="3457200" cy="17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ge05952b58d_0_1227"/>
          <p:cNvCxnSpPr/>
          <p:nvPr/>
        </p:nvCxnSpPr>
        <p:spPr>
          <a:xfrm>
            <a:off x="1645925" y="697500"/>
            <a:ext cx="16725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ge05952b58d_0_1227"/>
          <p:cNvCxnSpPr/>
          <p:nvPr/>
        </p:nvCxnSpPr>
        <p:spPr>
          <a:xfrm flipH="1" rot="10800000">
            <a:off x="803050" y="706233"/>
            <a:ext cx="8295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ge05952b58d_0_1227"/>
          <p:cNvCxnSpPr/>
          <p:nvPr/>
        </p:nvCxnSpPr>
        <p:spPr>
          <a:xfrm>
            <a:off x="0" y="86933"/>
            <a:ext cx="796500" cy="15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ge05952b58d_0_1227"/>
          <p:cNvGrpSpPr/>
          <p:nvPr/>
        </p:nvGrpSpPr>
        <p:grpSpPr>
          <a:xfrm flipH="1">
            <a:off x="499400" y="1279537"/>
            <a:ext cx="581800" cy="776447"/>
            <a:chOff x="8064275" y="887850"/>
            <a:chExt cx="581800" cy="582350"/>
          </a:xfrm>
        </p:grpSpPr>
        <p:sp>
          <p:nvSpPr>
            <p:cNvPr id="1232" name="Google Shape;1232;ge05952b58d_0_12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ge05952b58d_0_12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ge05952b58d_0_12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ge05952b58d_0_12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ge05952b58d_0_12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ge05952b58d_0_12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ge05952b58d_0_1227"/>
          <p:cNvGrpSpPr/>
          <p:nvPr/>
        </p:nvGrpSpPr>
        <p:grpSpPr>
          <a:xfrm flipH="1">
            <a:off x="1500400" y="517456"/>
            <a:ext cx="292025" cy="390090"/>
            <a:chOff x="7353050" y="316275"/>
            <a:chExt cx="292025" cy="292575"/>
          </a:xfrm>
        </p:grpSpPr>
        <p:sp>
          <p:nvSpPr>
            <p:cNvPr id="1239" name="Google Shape;1239;ge05952b58d_0_12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ge05952b58d_0_12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ge05952b58d_0_12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ge05952b58d_0_12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ge05952b58d_0_1227"/>
          <p:cNvSpPr/>
          <p:nvPr/>
        </p:nvSpPr>
        <p:spPr>
          <a:xfrm flipH="1">
            <a:off x="3166281" y="663509"/>
            <a:ext cx="288614" cy="384431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ge05952b58d_0_1227"/>
          <p:cNvSpPr/>
          <p:nvPr/>
        </p:nvSpPr>
        <p:spPr>
          <a:xfrm flipH="1">
            <a:off x="3164039" y="660133"/>
            <a:ext cx="293111" cy="39116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e05952b58d_0_1227"/>
          <p:cNvSpPr/>
          <p:nvPr/>
        </p:nvSpPr>
        <p:spPr>
          <a:xfrm flipH="1">
            <a:off x="3202780" y="712178"/>
            <a:ext cx="215626" cy="287101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ge05952b58d_0_1227"/>
          <p:cNvSpPr/>
          <p:nvPr/>
        </p:nvSpPr>
        <p:spPr>
          <a:xfrm flipH="1">
            <a:off x="3200525" y="708803"/>
            <a:ext cx="220123" cy="293852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ge05952b58d_0_1227"/>
          <p:cNvSpPr/>
          <p:nvPr/>
        </p:nvSpPr>
        <p:spPr>
          <a:xfrm flipH="1">
            <a:off x="3242641" y="764946"/>
            <a:ext cx="136177" cy="181561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ge05952b58d_0_1227"/>
          <p:cNvSpPr/>
          <p:nvPr/>
        </p:nvSpPr>
        <p:spPr>
          <a:xfrm flipH="1">
            <a:off x="3240109" y="761956"/>
            <a:ext cx="140951" cy="18755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ge05952b58d_0_1227"/>
          <p:cNvGrpSpPr/>
          <p:nvPr/>
        </p:nvGrpSpPr>
        <p:grpSpPr>
          <a:xfrm flipH="1">
            <a:off x="3527112" y="481460"/>
            <a:ext cx="175013" cy="35999"/>
            <a:chOff x="5662375" y="212375"/>
            <a:chExt cx="175013" cy="27000"/>
          </a:xfrm>
        </p:grpSpPr>
        <p:sp>
          <p:nvSpPr>
            <p:cNvPr id="1250" name="Google Shape;1250;ge05952b58d_0_12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ge05952b58d_0_12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ge05952b58d_0_12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ge05952b58d_0_1227"/>
          <p:cNvGrpSpPr/>
          <p:nvPr/>
        </p:nvGrpSpPr>
        <p:grpSpPr>
          <a:xfrm flipH="1">
            <a:off x="480412" y="323593"/>
            <a:ext cx="175013" cy="35999"/>
            <a:chOff x="5662375" y="212375"/>
            <a:chExt cx="175013" cy="27000"/>
          </a:xfrm>
        </p:grpSpPr>
        <p:sp>
          <p:nvSpPr>
            <p:cNvPr id="1254" name="Google Shape;1254;ge05952b58d_0_12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ge05952b58d_0_12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ge05952b58d_0_12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ge05952b58d_0_1227"/>
          <p:cNvGrpSpPr/>
          <p:nvPr/>
        </p:nvGrpSpPr>
        <p:grpSpPr>
          <a:xfrm flipH="1">
            <a:off x="901712" y="2204826"/>
            <a:ext cx="175013" cy="35999"/>
            <a:chOff x="5662375" y="212375"/>
            <a:chExt cx="175013" cy="27000"/>
          </a:xfrm>
        </p:grpSpPr>
        <p:sp>
          <p:nvSpPr>
            <p:cNvPr id="1258" name="Google Shape;1258;ge05952b58d_0_12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ge05952b58d_0_12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ge05952b58d_0_12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ge05952b58d_0_1227"/>
          <p:cNvCxnSpPr/>
          <p:nvPr/>
        </p:nvCxnSpPr>
        <p:spPr>
          <a:xfrm>
            <a:off x="791400" y="5616533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ge05952b58d_0_1227"/>
          <p:cNvCxnSpPr/>
          <p:nvPr/>
        </p:nvCxnSpPr>
        <p:spPr>
          <a:xfrm flipH="1" rot="10800000">
            <a:off x="0" y="56273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ge05952b58d_0_1227"/>
          <p:cNvGrpSpPr/>
          <p:nvPr/>
        </p:nvGrpSpPr>
        <p:grpSpPr>
          <a:xfrm rot="10800000">
            <a:off x="499400" y="5254616"/>
            <a:ext cx="581800" cy="776447"/>
            <a:chOff x="8064275" y="887850"/>
            <a:chExt cx="581800" cy="582350"/>
          </a:xfrm>
        </p:grpSpPr>
        <p:sp>
          <p:nvSpPr>
            <p:cNvPr id="1264" name="Google Shape;1264;ge05952b58d_0_12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ge05952b58d_0_12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ge05952b58d_0_12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ge05952b58d_0_12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ge05952b58d_0_12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ge05952b58d_0_12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ge05952b58d_0_1227"/>
          <p:cNvGrpSpPr/>
          <p:nvPr/>
        </p:nvGrpSpPr>
        <p:grpSpPr>
          <a:xfrm rot="10800000">
            <a:off x="1819575" y="6115687"/>
            <a:ext cx="292025" cy="390090"/>
            <a:chOff x="7353050" y="316275"/>
            <a:chExt cx="292025" cy="292575"/>
          </a:xfrm>
        </p:grpSpPr>
        <p:sp>
          <p:nvSpPr>
            <p:cNvPr id="1271" name="Google Shape;1271;ge05952b58d_0_12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ge05952b58d_0_12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ge05952b58d_0_12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ge05952b58d_0_12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ge05952b58d_0_1227"/>
          <p:cNvGrpSpPr/>
          <p:nvPr/>
        </p:nvGrpSpPr>
        <p:grpSpPr>
          <a:xfrm rot="10800000">
            <a:off x="212525" y="6194083"/>
            <a:ext cx="175000" cy="233328"/>
            <a:chOff x="8792300" y="321275"/>
            <a:chExt cx="175000" cy="175000"/>
          </a:xfrm>
        </p:grpSpPr>
        <p:sp>
          <p:nvSpPr>
            <p:cNvPr id="1276" name="Google Shape;1276;ge05952b58d_0_12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ge05952b58d_0_12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ge05952b58d_0_12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ge05952b58d_0_12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ge05952b58d_0_1227"/>
          <p:cNvGrpSpPr/>
          <p:nvPr/>
        </p:nvGrpSpPr>
        <p:grpSpPr>
          <a:xfrm rot="10800000">
            <a:off x="480412" y="6469775"/>
            <a:ext cx="175013" cy="35999"/>
            <a:chOff x="5662375" y="212375"/>
            <a:chExt cx="175013" cy="27000"/>
          </a:xfrm>
        </p:grpSpPr>
        <p:sp>
          <p:nvSpPr>
            <p:cNvPr id="1281" name="Google Shape;1281;ge05952b58d_0_12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ge05952b58d_0_12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ge05952b58d_0_12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ge05952b58d_0_1227"/>
          <p:cNvGrpSpPr/>
          <p:nvPr/>
        </p:nvGrpSpPr>
        <p:grpSpPr>
          <a:xfrm rot="10800000">
            <a:off x="1054112" y="5198141"/>
            <a:ext cx="175013" cy="35999"/>
            <a:chOff x="5662375" y="212375"/>
            <a:chExt cx="175013" cy="27000"/>
          </a:xfrm>
        </p:grpSpPr>
        <p:sp>
          <p:nvSpPr>
            <p:cNvPr id="1285" name="Google Shape;1285;ge05952b58d_0_12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ge05952b58d_0_12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ge05952b58d_0_12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e05952b58d_0_1289"/>
          <p:cNvSpPr txBox="1"/>
          <p:nvPr>
            <p:ph type="title"/>
          </p:nvPr>
        </p:nvSpPr>
        <p:spPr>
          <a:xfrm>
            <a:off x="723750" y="702567"/>
            <a:ext cx="7696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ge05952b58d_0_1289"/>
          <p:cNvCxnSpPr/>
          <p:nvPr/>
        </p:nvCxnSpPr>
        <p:spPr>
          <a:xfrm rot="10800000">
            <a:off x="8109000" y="668267"/>
            <a:ext cx="7377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ge05952b58d_0_1289"/>
          <p:cNvCxnSpPr/>
          <p:nvPr/>
        </p:nvCxnSpPr>
        <p:spPr>
          <a:xfrm>
            <a:off x="582475" y="376250"/>
            <a:ext cx="12129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ge05952b58d_0_1289"/>
          <p:cNvCxnSpPr/>
          <p:nvPr/>
        </p:nvCxnSpPr>
        <p:spPr>
          <a:xfrm flipH="1" rot="10800000">
            <a:off x="0" y="365583"/>
            <a:ext cx="5826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ge05952b58d_0_1289"/>
          <p:cNvGrpSpPr/>
          <p:nvPr/>
        </p:nvGrpSpPr>
        <p:grpSpPr>
          <a:xfrm flipH="1">
            <a:off x="423750" y="167139"/>
            <a:ext cx="292025" cy="390090"/>
            <a:chOff x="7353050" y="316275"/>
            <a:chExt cx="292025" cy="292575"/>
          </a:xfrm>
        </p:grpSpPr>
        <p:sp>
          <p:nvSpPr>
            <p:cNvPr id="1294" name="Google Shape;1294;ge05952b58d_0_128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ge05952b58d_0_128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ge05952b58d_0_128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ge05952b58d_0_128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ge05952b58d_0_1289"/>
          <p:cNvGrpSpPr/>
          <p:nvPr/>
        </p:nvGrpSpPr>
        <p:grpSpPr>
          <a:xfrm>
            <a:off x="1638739" y="744202"/>
            <a:ext cx="293111" cy="391174"/>
            <a:chOff x="3164039" y="430875"/>
            <a:chExt cx="293111" cy="293388"/>
          </a:xfrm>
        </p:grpSpPr>
        <p:sp>
          <p:nvSpPr>
            <p:cNvPr id="1299" name="Google Shape;1299;ge05952b58d_0_128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ge05952b58d_0_128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ge05952b58d_0_128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ge05952b58d_0_128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ge05952b58d_0_128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ge05952b58d_0_128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ge05952b58d_0_1289"/>
          <p:cNvGrpSpPr/>
          <p:nvPr/>
        </p:nvGrpSpPr>
        <p:grpSpPr>
          <a:xfrm>
            <a:off x="1591750" y="483460"/>
            <a:ext cx="175013" cy="35999"/>
            <a:chOff x="5662375" y="212375"/>
            <a:chExt cx="175013" cy="27000"/>
          </a:xfrm>
        </p:grpSpPr>
        <p:sp>
          <p:nvSpPr>
            <p:cNvPr id="1306" name="Google Shape;1306;ge05952b58d_0_128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ge05952b58d_0_128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ge05952b58d_0_128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ge05952b58d_0_1289"/>
          <p:cNvCxnSpPr/>
          <p:nvPr/>
        </p:nvCxnSpPr>
        <p:spPr>
          <a:xfrm flipH="1">
            <a:off x="8151325" y="9167"/>
            <a:ext cx="10026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ge05952b58d_0_1289"/>
          <p:cNvGrpSpPr/>
          <p:nvPr/>
        </p:nvGrpSpPr>
        <p:grpSpPr>
          <a:xfrm>
            <a:off x="7823875" y="269804"/>
            <a:ext cx="581800" cy="776447"/>
            <a:chOff x="8064275" y="887850"/>
            <a:chExt cx="581800" cy="582350"/>
          </a:xfrm>
        </p:grpSpPr>
        <p:sp>
          <p:nvSpPr>
            <p:cNvPr id="1311" name="Google Shape;1311;ge05952b58d_0_128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ge05952b58d_0_128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ge05952b58d_0_128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ge05952b58d_0_128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ge05952b58d_0_128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ge05952b58d_0_128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ge05952b58d_0_1289"/>
          <p:cNvGrpSpPr/>
          <p:nvPr/>
        </p:nvGrpSpPr>
        <p:grpSpPr>
          <a:xfrm flipH="1">
            <a:off x="8698650" y="1489973"/>
            <a:ext cx="292025" cy="390090"/>
            <a:chOff x="7353050" y="316275"/>
            <a:chExt cx="292025" cy="292575"/>
          </a:xfrm>
        </p:grpSpPr>
        <p:sp>
          <p:nvSpPr>
            <p:cNvPr id="1318" name="Google Shape;1318;ge05952b58d_0_128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ge05952b58d_0_128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ge05952b58d_0_128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ge05952b58d_0_128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ge05952b58d_0_1289"/>
          <p:cNvGrpSpPr/>
          <p:nvPr/>
        </p:nvGrpSpPr>
        <p:grpSpPr>
          <a:xfrm>
            <a:off x="8678350" y="2109060"/>
            <a:ext cx="175013" cy="35999"/>
            <a:chOff x="5662375" y="212375"/>
            <a:chExt cx="175013" cy="27000"/>
          </a:xfrm>
        </p:grpSpPr>
        <p:sp>
          <p:nvSpPr>
            <p:cNvPr id="1323" name="Google Shape;1323;ge05952b58d_0_128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ge05952b58d_0_128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ge05952b58d_0_128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ge05952b58d_0_1327"/>
          <p:cNvCxnSpPr/>
          <p:nvPr/>
        </p:nvCxnSpPr>
        <p:spPr>
          <a:xfrm rot="5400000">
            <a:off x="7080858" y="4483783"/>
            <a:ext cx="15108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ge05952b58d_0_1327"/>
          <p:cNvCxnSpPr/>
          <p:nvPr/>
        </p:nvCxnSpPr>
        <p:spPr>
          <a:xfrm flipH="1" rot="-5400000">
            <a:off x="6957758" y="2829033"/>
            <a:ext cx="17895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ge05952b58d_0_1327"/>
          <p:cNvCxnSpPr/>
          <p:nvPr/>
        </p:nvCxnSpPr>
        <p:spPr>
          <a:xfrm rot="5400000">
            <a:off x="7010433" y="1047183"/>
            <a:ext cx="1776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ge05952b58d_0_1327"/>
          <p:cNvCxnSpPr/>
          <p:nvPr/>
        </p:nvCxnSpPr>
        <p:spPr>
          <a:xfrm rot="5400000">
            <a:off x="8122833" y="-21000"/>
            <a:ext cx="3651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ge05952b58d_0_1327"/>
          <p:cNvGrpSpPr/>
          <p:nvPr/>
        </p:nvGrpSpPr>
        <p:grpSpPr>
          <a:xfrm flipH="1" rot="5400000">
            <a:off x="7310376" y="1810570"/>
            <a:ext cx="775714" cy="582350"/>
            <a:chOff x="8064275" y="887850"/>
            <a:chExt cx="581800" cy="582350"/>
          </a:xfrm>
        </p:grpSpPr>
        <p:sp>
          <p:nvSpPr>
            <p:cNvPr id="1332" name="Google Shape;1332;ge05952b58d_0_13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ge05952b58d_0_13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ge05952b58d_0_13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ge05952b58d_0_13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ge05952b58d_0_13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ge05952b58d_0_13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ge05952b58d_0_1327"/>
          <p:cNvGrpSpPr/>
          <p:nvPr/>
        </p:nvGrpSpPr>
        <p:grpSpPr>
          <a:xfrm flipH="1" rot="5400000">
            <a:off x="7821054" y="3721279"/>
            <a:ext cx="389357" cy="292575"/>
            <a:chOff x="7353050" y="316275"/>
            <a:chExt cx="292025" cy="292575"/>
          </a:xfrm>
        </p:grpSpPr>
        <p:sp>
          <p:nvSpPr>
            <p:cNvPr id="1339" name="Google Shape;1339;ge05952b58d_0_13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ge05952b58d_0_13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ge05952b58d_0_13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ge05952b58d_0_13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ge05952b58d_0_1327"/>
          <p:cNvGrpSpPr/>
          <p:nvPr/>
        </p:nvGrpSpPr>
        <p:grpSpPr>
          <a:xfrm flipH="1" rot="5400000">
            <a:off x="7983294" y="267029"/>
            <a:ext cx="233327" cy="175000"/>
            <a:chOff x="8792300" y="321275"/>
            <a:chExt cx="175000" cy="175000"/>
          </a:xfrm>
        </p:grpSpPr>
        <p:sp>
          <p:nvSpPr>
            <p:cNvPr id="1344" name="Google Shape;1344;ge05952b58d_0_13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ge05952b58d_0_13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ge05952b58d_0_13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ge05952b58d_0_13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ge05952b58d_0_1327"/>
          <p:cNvGrpSpPr/>
          <p:nvPr/>
        </p:nvGrpSpPr>
        <p:grpSpPr>
          <a:xfrm rot="5400000">
            <a:off x="7502837" y="5222022"/>
            <a:ext cx="390805" cy="293388"/>
            <a:chOff x="3164039" y="430875"/>
            <a:chExt cx="293111" cy="293388"/>
          </a:xfrm>
        </p:grpSpPr>
        <p:sp>
          <p:nvSpPr>
            <p:cNvPr id="1349" name="Google Shape;1349;ge05952b58d_0_13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ge05952b58d_0_13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ge05952b58d_0_13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ge05952b58d_0_13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ge05952b58d_0_13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ge05952b58d_0_13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ge05952b58d_0_1327"/>
          <p:cNvGrpSpPr/>
          <p:nvPr/>
        </p:nvGrpSpPr>
        <p:grpSpPr>
          <a:xfrm flipH="1" rot="5400000">
            <a:off x="8229886" y="435550"/>
            <a:ext cx="233344" cy="27000"/>
            <a:chOff x="5662375" y="212375"/>
            <a:chExt cx="175013" cy="27000"/>
          </a:xfrm>
        </p:grpSpPr>
        <p:sp>
          <p:nvSpPr>
            <p:cNvPr id="1356" name="Google Shape;1356;ge05952b58d_0_13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ge05952b58d_0_13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ge05952b58d_0_13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ge05952b58d_0_1327"/>
          <p:cNvCxnSpPr/>
          <p:nvPr/>
        </p:nvCxnSpPr>
        <p:spPr>
          <a:xfrm flipH="1" rot="5400000">
            <a:off x="462150" y="3485483"/>
            <a:ext cx="22299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ge05952b58d_0_1327"/>
          <p:cNvCxnSpPr/>
          <p:nvPr/>
        </p:nvCxnSpPr>
        <p:spPr>
          <a:xfrm rot="-5400000">
            <a:off x="708800" y="4862517"/>
            <a:ext cx="11061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ge05952b58d_0_1327"/>
          <p:cNvCxnSpPr/>
          <p:nvPr/>
        </p:nvCxnSpPr>
        <p:spPr>
          <a:xfrm flipH="1" rot="5400000">
            <a:off x="973025" y="5733000"/>
            <a:ext cx="10620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ge05952b58d_0_1327"/>
          <p:cNvGrpSpPr/>
          <p:nvPr/>
        </p:nvGrpSpPr>
        <p:grpSpPr>
          <a:xfrm rot="5400000">
            <a:off x="524518" y="5512813"/>
            <a:ext cx="775714" cy="582350"/>
            <a:chOff x="8064275" y="887850"/>
            <a:chExt cx="581800" cy="582350"/>
          </a:xfrm>
        </p:grpSpPr>
        <p:sp>
          <p:nvSpPr>
            <p:cNvPr id="1363" name="Google Shape;1363;ge05952b58d_0_13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ge05952b58d_0_13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ge05952b58d_0_13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ge05952b58d_0_13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ge05952b58d_0_13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ge05952b58d_0_13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ge05952b58d_0_1327"/>
          <p:cNvGrpSpPr/>
          <p:nvPr/>
        </p:nvGrpSpPr>
        <p:grpSpPr>
          <a:xfrm rot="5400000">
            <a:off x="1434159" y="4516246"/>
            <a:ext cx="389357" cy="292575"/>
            <a:chOff x="7353050" y="316275"/>
            <a:chExt cx="292025" cy="292575"/>
          </a:xfrm>
        </p:grpSpPr>
        <p:sp>
          <p:nvSpPr>
            <p:cNvPr id="1370" name="Google Shape;1370;ge05952b58d_0_13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ge05952b58d_0_13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ge05952b58d_0_13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ge05952b58d_0_13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ge05952b58d_0_1327"/>
          <p:cNvGrpSpPr/>
          <p:nvPr/>
        </p:nvGrpSpPr>
        <p:grpSpPr>
          <a:xfrm rot="5400000">
            <a:off x="1565961" y="6415971"/>
            <a:ext cx="233327" cy="175000"/>
            <a:chOff x="8792300" y="321275"/>
            <a:chExt cx="175000" cy="175000"/>
          </a:xfrm>
        </p:grpSpPr>
        <p:sp>
          <p:nvSpPr>
            <p:cNvPr id="1375" name="Google Shape;1375;ge05952b58d_0_13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ge05952b58d_0_13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ge05952b58d_0_13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ge05952b58d_0_13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ge05952b58d_0_1327"/>
          <p:cNvSpPr/>
          <p:nvPr/>
        </p:nvSpPr>
        <p:spPr>
          <a:xfrm rot="5400000">
            <a:off x="1329025" y="2299704"/>
            <a:ext cx="384800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ge05952b58d_0_1327"/>
          <p:cNvSpPr/>
          <p:nvPr/>
        </p:nvSpPr>
        <p:spPr>
          <a:xfrm rot="5400000">
            <a:off x="1326034" y="2297170"/>
            <a:ext cx="390795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ge05952b58d_0_1327"/>
          <p:cNvSpPr/>
          <p:nvPr/>
        </p:nvSpPr>
        <p:spPr>
          <a:xfrm rot="5400000">
            <a:off x="1377679" y="2336201"/>
            <a:ext cx="287488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ge05952b58d_0_1327"/>
          <p:cNvSpPr/>
          <p:nvPr/>
        </p:nvSpPr>
        <p:spPr>
          <a:xfrm rot="5400000">
            <a:off x="1374682" y="2333677"/>
            <a:ext cx="29348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ge05952b58d_0_1327"/>
          <p:cNvSpPr/>
          <p:nvPr/>
        </p:nvSpPr>
        <p:spPr>
          <a:xfrm rot="5400000">
            <a:off x="1430647" y="2375601"/>
            <a:ext cx="181561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ge05952b58d_0_1327"/>
          <p:cNvSpPr/>
          <p:nvPr/>
        </p:nvSpPr>
        <p:spPr>
          <a:xfrm rot="5400000">
            <a:off x="1427459" y="2373546"/>
            <a:ext cx="187925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ge05952b58d_0_1327"/>
          <p:cNvGrpSpPr/>
          <p:nvPr/>
        </p:nvGrpSpPr>
        <p:grpSpPr>
          <a:xfrm rot="5400000">
            <a:off x="1671953" y="2024817"/>
            <a:ext cx="233344" cy="27000"/>
            <a:chOff x="5662375" y="212375"/>
            <a:chExt cx="175013" cy="27000"/>
          </a:xfrm>
        </p:grpSpPr>
        <p:sp>
          <p:nvSpPr>
            <p:cNvPr id="1386" name="Google Shape;1386;ge05952b58d_0_13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ge05952b58d_0_13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ge05952b58d_0_13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ge05952b58d_0_1327"/>
          <p:cNvGrpSpPr/>
          <p:nvPr/>
        </p:nvGrpSpPr>
        <p:grpSpPr>
          <a:xfrm rot="5400000">
            <a:off x="1790353" y="6087083"/>
            <a:ext cx="233344" cy="27000"/>
            <a:chOff x="5662375" y="212375"/>
            <a:chExt cx="175013" cy="27000"/>
          </a:xfrm>
        </p:grpSpPr>
        <p:sp>
          <p:nvSpPr>
            <p:cNvPr id="1390" name="Google Shape;1390;ge05952b58d_0_13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ge05952b58d_0_13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ge05952b58d_0_13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ge05952b58d_0_1327"/>
          <p:cNvGrpSpPr/>
          <p:nvPr/>
        </p:nvGrpSpPr>
        <p:grpSpPr>
          <a:xfrm rot="5400000">
            <a:off x="379428" y="5525350"/>
            <a:ext cx="233344" cy="27000"/>
            <a:chOff x="5662375" y="212375"/>
            <a:chExt cx="175013" cy="27000"/>
          </a:xfrm>
        </p:grpSpPr>
        <p:sp>
          <p:nvSpPr>
            <p:cNvPr id="1394" name="Google Shape;1394;ge05952b58d_0_13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ge05952b58d_0_13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ge05952b58d_0_13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ge05952b58d_0_1398"/>
          <p:cNvGrpSpPr/>
          <p:nvPr/>
        </p:nvGrpSpPr>
        <p:grpSpPr>
          <a:xfrm>
            <a:off x="261711" y="-1544"/>
            <a:ext cx="8550326" cy="5308667"/>
            <a:chOff x="261711" y="-1158"/>
            <a:chExt cx="8550326" cy="3981600"/>
          </a:xfrm>
        </p:grpSpPr>
        <p:cxnSp>
          <p:nvCxnSpPr>
            <p:cNvPr id="1399" name="Google Shape;1399;ge05952b58d_0_139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ge05952b58d_0_139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ge05952b58d_0_139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ge05952b58d_0_139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ge05952b58d_0_139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ge05952b58d_0_139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ge05952b58d_0_139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ge05952b58d_0_139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ge05952b58d_0_139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ge05952b58d_0_139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ge05952b58d_0_139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ge05952b58d_0_139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ge05952b58d_0_139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ge05952b58d_0_139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ge05952b58d_0_139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ge05952b58d_0_139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ge05952b58d_0_139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ge05952b58d_0_139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ge05952b58d_0_139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ge05952b58d_0_1419"/>
          <p:cNvGrpSpPr/>
          <p:nvPr/>
        </p:nvGrpSpPr>
        <p:grpSpPr>
          <a:xfrm>
            <a:off x="432850" y="0"/>
            <a:ext cx="8278300" cy="6887428"/>
            <a:chOff x="432850" y="0"/>
            <a:chExt cx="8278300" cy="5165700"/>
          </a:xfrm>
        </p:grpSpPr>
        <p:cxnSp>
          <p:nvCxnSpPr>
            <p:cNvPr id="1420" name="Google Shape;1420;ge05952b58d_0_141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ge05952b58d_0_141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ge05952b58d_0_14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ge05952b58d_0_14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ge05952b58d_0_14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ge05952b58d_0_14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ge05952b58d_0_14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ge05952b58d_0_14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ge05952b58d_0_141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ge05952b58d_0_14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ge05952b58d_0_14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ge05952b58d_0_14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ge05952b58d_0_14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ge05952b58d_0_141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ge05952b58d_0_14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ge05952b58d_0_14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ge05952b58d_0_14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ge05952b58d_0_14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ge05952b58d_0_141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ge05952b58d_0_141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ge05952b58d_0_14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ge05952b58d_0_14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ge05952b58d_0_14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ge05952b58d_0_14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ge05952b58d_0_14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ge05952b58d_0_14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ge05952b58d_0_141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ge05952b58d_0_14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ge05952b58d_0_14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ge05952b58d_0_14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ge05952b58d_0_14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ge05952b58d_0_141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ge05952b58d_0_14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ge05952b58d_0_14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ge05952b58d_0_14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ge05952b58d_0_14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ge05952b58d_0_141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ge05952b58d_0_14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ge05952b58d_0_14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ge05952b58d_0_14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ge05952b58d_0_141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ge05952b58d_0_14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ge05952b58d_0_14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ge05952b58d_0_14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ge05952b58d_0_141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ge05952b58d_0_14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ge05952b58d_0_14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ge05952b58d_0_14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ge05952b58d_0_141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ge05952b58d_0_14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ge05952b58d_0_14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ge05952b58d_0_14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ge05952b58d_0_141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ge05952b58d_0_141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ge05952b58d_0_141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ge05952b58d_0_141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ge05952b58d_0_141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ge05952b58d_0_141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ge05952b58d_0_1479"/>
          <p:cNvGrpSpPr/>
          <p:nvPr/>
        </p:nvGrpSpPr>
        <p:grpSpPr>
          <a:xfrm>
            <a:off x="-6867" y="-8833"/>
            <a:ext cx="9152342" cy="6802563"/>
            <a:chOff x="-6867" y="-6625"/>
            <a:chExt cx="9152342" cy="5102050"/>
          </a:xfrm>
        </p:grpSpPr>
        <p:cxnSp>
          <p:nvCxnSpPr>
            <p:cNvPr id="1480" name="Google Shape;1480;ge05952b58d_0_147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ge05952b58d_0_147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ge05952b58d_0_147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ge05952b58d_0_147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ge05952b58d_0_147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ge05952b58d_0_147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ge05952b58d_0_147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ge05952b58d_0_147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ge05952b58d_0_147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ge05952b58d_0_147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ge05952b58d_0_147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ge05952b58d_0_147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ge05952b58d_0_147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ge05952b58d_0_147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ge05952b58d_0_147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ge05952b58d_0_147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ge05952b58d_0_147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ge05952b58d_0_147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ge05952b58d_0_147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ge05952b58d_0_147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ge05952b58d_0_147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ge05952b58d_0_147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ge05952b58d_0_147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ge05952b58d_0_147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ge05952b58d_0_147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ge05952b58d_0_147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ge05952b58d_0_147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ge05952b58d_0_147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ge05952b58d_0_147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ge05952b58d_0_147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ge05952b58d_0_147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ge05952b58d_0_147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ge05952b58d_0_147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ge05952b58d_0_147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ge05952b58d_0_147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ge05952b58d_0_147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ge05952b58d_0_147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ge05952b58d_0_147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ge05952b58d_0_147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ge05952b58d_0_147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ge05952b58d_0_147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ge05952b58d_0_147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ge05952b58d_0_147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ge05952b58d_0_147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ge05952b58d_0_147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ge05952b58d_0_147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ge05952b58d_0_147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ge05952b58d_0_147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ge05952b58d_0_147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ge05952b58d_0_147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ge05952b58d_0_147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ge05952b58d_0_147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ge05952b58d_0_147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ge05952b58d_0_147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ge05952b58d_0_147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ge05952b58d_0_147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ge05952b58d_0_147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ge05952b58d_0_147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ge05952b58d_0_147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ge05952b58d_0_147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ge05952b58d_0_147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ge05952b58d_0_147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ge05952b58d_0_147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ge05952b58d_0_147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ge05952b58d_0_147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ge05952b58d_0_147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5952b58d_0_110"/>
          <p:cNvSpPr txBox="1"/>
          <p:nvPr>
            <p:ph idx="1" type="subTitle"/>
          </p:nvPr>
        </p:nvSpPr>
        <p:spPr>
          <a:xfrm>
            <a:off x="2167128" y="4072128"/>
            <a:ext cx="4809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ge05952b58d_0_110"/>
          <p:cNvGrpSpPr/>
          <p:nvPr/>
        </p:nvGrpSpPr>
        <p:grpSpPr>
          <a:xfrm>
            <a:off x="4484494" y="5910660"/>
            <a:ext cx="175013" cy="35999"/>
            <a:chOff x="5662375" y="212375"/>
            <a:chExt cx="175013" cy="27000"/>
          </a:xfrm>
        </p:grpSpPr>
        <p:sp>
          <p:nvSpPr>
            <p:cNvPr id="112" name="Google Shape;112;ge05952b58d_0_1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05952b58d_0_1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05952b58d_0_1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ge05952b58d_0_110"/>
          <p:cNvSpPr txBox="1"/>
          <p:nvPr>
            <p:ph type="title"/>
          </p:nvPr>
        </p:nvSpPr>
        <p:spPr>
          <a:xfrm>
            <a:off x="2167128" y="3304032"/>
            <a:ext cx="4809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ge05952b58d_0_110"/>
          <p:cNvGrpSpPr/>
          <p:nvPr/>
        </p:nvGrpSpPr>
        <p:grpSpPr>
          <a:xfrm>
            <a:off x="432850" y="0"/>
            <a:ext cx="8278300" cy="6887428"/>
            <a:chOff x="432850" y="0"/>
            <a:chExt cx="8278300" cy="5165700"/>
          </a:xfrm>
        </p:grpSpPr>
        <p:cxnSp>
          <p:nvCxnSpPr>
            <p:cNvPr id="117" name="Google Shape;117;ge05952b58d_0_11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ge05952b58d_0_11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ge05952b58d_0_11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e05952b58d_0_11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e05952b58d_0_11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ge05952b58d_0_11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ge05952b58d_0_11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e05952b58d_0_11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ge05952b58d_0_11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ge05952b58d_0_11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ge05952b58d_0_11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e05952b58d_0_11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ge05952b58d_0_11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ge05952b58d_0_11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ge05952b58d_0_11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ge05952b58d_0_11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ge05952b58d_0_11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ge05952b58d_0_11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ge05952b58d_0_11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ge05952b58d_0_11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ge05952b58d_0_11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ge05952b58d_0_11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ge05952b58d_0_11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ge05952b58d_0_11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ge05952b58d_0_11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e05952b58d_0_11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ge05952b58d_0_11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ge05952b58d_0_11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e05952b58d_0_11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e05952b58d_0_11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e05952b58d_0_11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e05952b58d_0_11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ge05952b58d_0_11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e05952b58d_0_11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e05952b58d_0_11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e05952b58d_0_11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ge05952b58d_0_11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ge05952b58d_0_1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e05952b58d_0_1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e05952b58d_0_1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ge05952b58d_0_11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ge05952b58d_0_1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ge05952b58d_0_1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e05952b58d_0_1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ge05952b58d_0_11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ge05952b58d_0_1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ge05952b58d_0_1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ge05952b58d_0_1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ge05952b58d_0_11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ge05952b58d_0_1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e05952b58d_0_1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e05952b58d_0_1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ge05952b58d_0_11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ge05952b58d_0_11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ge05952b58d_0_11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e05952b58d_0_11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e05952b58d_0_11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e05952b58d_0_11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ge05952b58d_0_1547"/>
          <p:cNvGrpSpPr/>
          <p:nvPr/>
        </p:nvGrpSpPr>
        <p:grpSpPr>
          <a:xfrm>
            <a:off x="1349626" y="797932"/>
            <a:ext cx="6453730" cy="4841625"/>
            <a:chOff x="365750" y="1285025"/>
            <a:chExt cx="6934275" cy="3315500"/>
          </a:xfrm>
        </p:grpSpPr>
        <p:sp>
          <p:nvSpPr>
            <p:cNvPr id="1548" name="Google Shape;1548;ge05952b58d_0_1547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ge05952b58d_0_1547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ge05952b58d_0_1547"/>
          <p:cNvSpPr txBox="1"/>
          <p:nvPr>
            <p:ph type="title"/>
          </p:nvPr>
        </p:nvSpPr>
        <p:spPr>
          <a:xfrm>
            <a:off x="2624328" y="1358037"/>
            <a:ext cx="3904500" cy="25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ge05952b58d_0_1547"/>
          <p:cNvGrpSpPr/>
          <p:nvPr/>
        </p:nvGrpSpPr>
        <p:grpSpPr>
          <a:xfrm>
            <a:off x="-6867" y="-8833"/>
            <a:ext cx="9152342" cy="6802563"/>
            <a:chOff x="-6867" y="-6625"/>
            <a:chExt cx="9152342" cy="5102050"/>
          </a:xfrm>
        </p:grpSpPr>
        <p:cxnSp>
          <p:nvCxnSpPr>
            <p:cNvPr id="1552" name="Google Shape;1552;ge05952b58d_0_1547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ge05952b58d_0_1547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ge05952b58d_0_1547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ge05952b58d_0_1547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ge05952b58d_0_1547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ge05952b58d_0_15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ge05952b58d_0_15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ge05952b58d_0_15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ge05952b58d_0_15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ge05952b58d_0_15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ge05952b58d_0_15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ge05952b58d_0_1547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ge05952b58d_0_15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ge05952b58d_0_15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ge05952b58d_0_15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ge05952b58d_0_15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ge05952b58d_0_1547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ge05952b58d_0_154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ge05952b58d_0_154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ge05952b58d_0_154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ge05952b58d_0_154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ge05952b58d_0_1547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ge05952b58d_0_1547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ge05952b58d_0_1547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ge05952b58d_0_1547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ge05952b58d_0_1547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ge05952b58d_0_1547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ge05952b58d_0_1547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ge05952b58d_0_1547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ge05952b58d_0_15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ge05952b58d_0_15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ge05952b58d_0_15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ge05952b58d_0_1547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ge05952b58d_0_1547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ge05952b58d_0_1547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ge05952b58d_0_1547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ge05952b58d_0_15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ge05952b58d_0_15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ge05952b58d_0_15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ge05952b58d_0_15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ge05952b58d_0_15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ge05952b58d_0_15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ge05952b58d_0_1547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ge05952b58d_0_15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ge05952b58d_0_15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ge05952b58d_0_15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ge05952b58d_0_15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ge05952b58d_0_1547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ge05952b58d_0_154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ge05952b58d_0_154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ge05952b58d_0_154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ge05952b58d_0_154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ge05952b58d_0_1547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ge05952b58d_0_1547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ge05952b58d_0_1547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ge05952b58d_0_1547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ge05952b58d_0_1547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ge05952b58d_0_1547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ge05952b58d_0_1547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ge05952b58d_0_15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ge05952b58d_0_15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ge05952b58d_0_15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ge05952b58d_0_1547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ge05952b58d_0_15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ge05952b58d_0_15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ge05952b58d_0_15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ge05952b58d_0_1547"/>
          <p:cNvSpPr txBox="1"/>
          <p:nvPr>
            <p:ph idx="1" type="subTitle"/>
          </p:nvPr>
        </p:nvSpPr>
        <p:spPr>
          <a:xfrm>
            <a:off x="3639300" y="3462528"/>
            <a:ext cx="1865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e05952b58d_0_1620"/>
          <p:cNvSpPr txBox="1"/>
          <p:nvPr>
            <p:ph idx="1" type="body"/>
          </p:nvPr>
        </p:nvSpPr>
        <p:spPr>
          <a:xfrm>
            <a:off x="1881350" y="1662467"/>
            <a:ext cx="21333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ge05952b58d_0_1620"/>
          <p:cNvSpPr txBox="1"/>
          <p:nvPr>
            <p:ph idx="2" type="body"/>
          </p:nvPr>
        </p:nvSpPr>
        <p:spPr>
          <a:xfrm>
            <a:off x="4220325" y="1662467"/>
            <a:ext cx="30999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ge05952b58d_0_1620"/>
          <p:cNvSpPr txBox="1"/>
          <p:nvPr>
            <p:ph type="title"/>
          </p:nvPr>
        </p:nvSpPr>
        <p:spPr>
          <a:xfrm>
            <a:off x="2532888" y="451104"/>
            <a:ext cx="4087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ge05952b58d_0_1620"/>
          <p:cNvGrpSpPr/>
          <p:nvPr/>
        </p:nvGrpSpPr>
        <p:grpSpPr>
          <a:xfrm>
            <a:off x="432850" y="0"/>
            <a:ext cx="8278300" cy="6887428"/>
            <a:chOff x="432850" y="0"/>
            <a:chExt cx="8278300" cy="5165700"/>
          </a:xfrm>
        </p:grpSpPr>
        <p:cxnSp>
          <p:nvCxnSpPr>
            <p:cNvPr id="1624" name="Google Shape;1624;ge05952b58d_0_162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ge05952b58d_0_162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ge05952b58d_0_16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ge05952b58d_0_16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ge05952b58d_0_16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ge05952b58d_0_16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ge05952b58d_0_16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ge05952b58d_0_16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ge05952b58d_0_162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ge05952b58d_0_16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ge05952b58d_0_16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ge05952b58d_0_16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ge05952b58d_0_16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ge05952b58d_0_162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ge05952b58d_0_16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ge05952b58d_0_16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ge05952b58d_0_16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ge05952b58d_0_16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ge05952b58d_0_162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ge05952b58d_0_162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ge05952b58d_0_16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ge05952b58d_0_16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ge05952b58d_0_16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ge05952b58d_0_16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ge05952b58d_0_16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ge05952b58d_0_16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ge05952b58d_0_162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ge05952b58d_0_16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ge05952b58d_0_16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ge05952b58d_0_16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ge05952b58d_0_16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ge05952b58d_0_162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ge05952b58d_0_16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ge05952b58d_0_16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ge05952b58d_0_16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ge05952b58d_0_16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ge05952b58d_0_162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ge05952b58d_0_16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ge05952b58d_0_16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ge05952b58d_0_16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ge05952b58d_0_162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ge05952b58d_0_16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ge05952b58d_0_16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ge05952b58d_0_16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ge05952b58d_0_162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ge05952b58d_0_16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ge05952b58d_0_16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ge05952b58d_0_16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ge05952b58d_0_162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ge05952b58d_0_16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ge05952b58d_0_16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ge05952b58d_0_16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ge05952b58d_0_162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ge05952b58d_0_162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ge05952b58d_0_162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ge05952b58d_0_162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ge05952b58d_0_162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ge05952b58d_0_162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e05952b58d_0_168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4" name="Google Shape;1684;ge05952b58d_0_16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5" name="Google Shape;1685;ge05952b58d_0_16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6" name="Google Shape;1686;ge05952b58d_0_16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ge05952b58d_0_16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e05952b58d_0_16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0" name="Google Shape;1690;ge05952b58d_0_168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91" name="Google Shape;1691;ge05952b58d_0_16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2" name="Google Shape;1692;ge05952b58d_0_16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ge05952b58d_0_16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5952b58d_0_176"/>
          <p:cNvSpPr txBox="1"/>
          <p:nvPr>
            <p:ph type="title"/>
          </p:nvPr>
        </p:nvSpPr>
        <p:spPr>
          <a:xfrm>
            <a:off x="1807671" y="451100"/>
            <a:ext cx="55287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ge05952b58d_0_176"/>
          <p:cNvSpPr txBox="1"/>
          <p:nvPr>
            <p:ph idx="1" type="subTitle"/>
          </p:nvPr>
        </p:nvSpPr>
        <p:spPr>
          <a:xfrm>
            <a:off x="4956048" y="3377184"/>
            <a:ext cx="20847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ge05952b58d_0_176"/>
          <p:cNvSpPr txBox="1"/>
          <p:nvPr>
            <p:ph idx="2" type="subTitle"/>
          </p:nvPr>
        </p:nvSpPr>
        <p:spPr>
          <a:xfrm>
            <a:off x="2093976" y="3377184"/>
            <a:ext cx="20847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ge05952b58d_0_176"/>
          <p:cNvSpPr txBox="1"/>
          <p:nvPr>
            <p:ph idx="3" type="subTitle"/>
          </p:nvPr>
        </p:nvSpPr>
        <p:spPr>
          <a:xfrm>
            <a:off x="4956048" y="2962656"/>
            <a:ext cx="20847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ge05952b58d_0_176"/>
          <p:cNvSpPr txBox="1"/>
          <p:nvPr>
            <p:ph idx="4" type="subTitle"/>
          </p:nvPr>
        </p:nvSpPr>
        <p:spPr>
          <a:xfrm>
            <a:off x="2093976" y="2938272"/>
            <a:ext cx="2084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ge05952b58d_0_176"/>
          <p:cNvSpPr txBox="1"/>
          <p:nvPr>
            <p:ph hasCustomPrompt="1" idx="5" type="title"/>
          </p:nvPr>
        </p:nvSpPr>
        <p:spPr>
          <a:xfrm>
            <a:off x="2779776" y="2170176"/>
            <a:ext cx="7224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ge05952b58d_0_176"/>
          <p:cNvSpPr txBox="1"/>
          <p:nvPr>
            <p:ph hasCustomPrompt="1" idx="6" type="title"/>
          </p:nvPr>
        </p:nvSpPr>
        <p:spPr>
          <a:xfrm>
            <a:off x="5641848" y="2170176"/>
            <a:ext cx="7224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ge05952b58d_0_176"/>
          <p:cNvGrpSpPr/>
          <p:nvPr/>
        </p:nvGrpSpPr>
        <p:grpSpPr>
          <a:xfrm>
            <a:off x="432850" y="0"/>
            <a:ext cx="8278300" cy="6887428"/>
            <a:chOff x="432850" y="0"/>
            <a:chExt cx="8278300" cy="5165700"/>
          </a:xfrm>
        </p:grpSpPr>
        <p:cxnSp>
          <p:nvCxnSpPr>
            <p:cNvPr id="184" name="Google Shape;184;ge05952b58d_0_17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ge05952b58d_0_17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ge05952b58d_0_17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e05952b58d_0_17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e05952b58d_0_17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e05952b58d_0_17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e05952b58d_0_17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e05952b58d_0_17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ge05952b58d_0_17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ge05952b58d_0_17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ge05952b58d_0_17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e05952b58d_0_17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e05952b58d_0_17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ge05952b58d_0_17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ge05952b58d_0_17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ge05952b58d_0_17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e05952b58d_0_17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e05952b58d_0_17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ge05952b58d_0_17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ge05952b58d_0_17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ge05952b58d_0_17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e05952b58d_0_17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e05952b58d_0_17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e05952b58d_0_17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ge05952b58d_0_17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e05952b58d_0_17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ge05952b58d_0_17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ge05952b58d_0_17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e05952b58d_0_17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e05952b58d_0_17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e05952b58d_0_17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ge05952b58d_0_17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ge05952b58d_0_17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e05952b58d_0_17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e05952b58d_0_17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ge05952b58d_0_17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ge05952b58d_0_17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ge05952b58d_0_17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e05952b58d_0_17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ge05952b58d_0_17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ge05952b58d_0_17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ge05952b58d_0_17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e05952b58d_0_17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e05952b58d_0_17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e05952b58d_0_17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ge05952b58d_0_17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e05952b58d_0_17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e05952b58d_0_17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e05952b58d_0_17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ge05952b58d_0_17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e05952b58d_0_17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e05952b58d_0_17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ge05952b58d_0_17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ge05952b58d_0_17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ge05952b58d_0_17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e05952b58d_0_17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e05952b58d_0_17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e05952b58d_0_17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05952b58d_0_243"/>
          <p:cNvSpPr txBox="1"/>
          <p:nvPr>
            <p:ph type="title"/>
          </p:nvPr>
        </p:nvSpPr>
        <p:spPr>
          <a:xfrm>
            <a:off x="1823475" y="451104"/>
            <a:ext cx="5496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ge05952b58d_0_243"/>
          <p:cNvGrpSpPr/>
          <p:nvPr/>
        </p:nvGrpSpPr>
        <p:grpSpPr>
          <a:xfrm>
            <a:off x="432850" y="0"/>
            <a:ext cx="8278300" cy="6887428"/>
            <a:chOff x="432850" y="0"/>
            <a:chExt cx="8278300" cy="5165700"/>
          </a:xfrm>
        </p:grpSpPr>
        <p:cxnSp>
          <p:nvCxnSpPr>
            <p:cNvPr id="245" name="Google Shape;245;ge05952b58d_0_24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ge05952b58d_0_24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ge05952b58d_0_2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e05952b58d_0_2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e05952b58d_0_2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e05952b58d_0_2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e05952b58d_0_2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e05952b58d_0_2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e05952b58d_0_24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ge05952b58d_0_2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e05952b58d_0_2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e05952b58d_0_2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e05952b58d_0_2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e05952b58d_0_24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ge05952b58d_0_24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e05952b58d_0_24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e05952b58d_0_24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e05952b58d_0_24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ge05952b58d_0_24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ge05952b58d_0_24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ge05952b58d_0_2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e05952b58d_0_2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e05952b58d_0_2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ge05952b58d_0_2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e05952b58d_0_2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e05952b58d_0_2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ge05952b58d_0_24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ge05952b58d_0_2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ge05952b58d_0_2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ge05952b58d_0_2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ge05952b58d_0_2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ge05952b58d_0_24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ge05952b58d_0_24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ge05952b58d_0_24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ge05952b58d_0_24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ge05952b58d_0_24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ge05952b58d_0_24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ge05952b58d_0_2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ge05952b58d_0_2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ge05952b58d_0_2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ge05952b58d_0_24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ge05952b58d_0_2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ge05952b58d_0_2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ge05952b58d_0_2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ge05952b58d_0_24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ge05952b58d_0_2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ge05952b58d_0_2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ge05952b58d_0_2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ge05952b58d_0_24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ge05952b58d_0_2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ge05952b58d_0_2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ge05952b58d_0_2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ge05952b58d_0_24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ge05952b58d_0_24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ge05952b58d_0_24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e05952b58d_0_24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e05952b58d_0_24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e05952b58d_0_24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05952b58d_0_304"/>
          <p:cNvSpPr txBox="1"/>
          <p:nvPr>
            <p:ph idx="1" type="subTitle"/>
          </p:nvPr>
        </p:nvSpPr>
        <p:spPr>
          <a:xfrm>
            <a:off x="804672" y="2645664"/>
            <a:ext cx="329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ge05952b58d_0_304"/>
          <p:cNvSpPr txBox="1"/>
          <p:nvPr>
            <p:ph type="title"/>
          </p:nvPr>
        </p:nvSpPr>
        <p:spPr>
          <a:xfrm>
            <a:off x="804672" y="4425696"/>
            <a:ext cx="32919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ge05952b58d_0_304"/>
          <p:cNvCxnSpPr/>
          <p:nvPr/>
        </p:nvCxnSpPr>
        <p:spPr>
          <a:xfrm>
            <a:off x="1645925" y="697500"/>
            <a:ext cx="16725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e05952b58d_0_304"/>
          <p:cNvCxnSpPr/>
          <p:nvPr/>
        </p:nvCxnSpPr>
        <p:spPr>
          <a:xfrm flipH="1" rot="10800000">
            <a:off x="803050" y="706233"/>
            <a:ext cx="8295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ge05952b58d_0_304"/>
          <p:cNvCxnSpPr/>
          <p:nvPr/>
        </p:nvCxnSpPr>
        <p:spPr>
          <a:xfrm>
            <a:off x="0" y="86933"/>
            <a:ext cx="7965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ge05952b58d_0_304"/>
          <p:cNvGrpSpPr/>
          <p:nvPr/>
        </p:nvGrpSpPr>
        <p:grpSpPr>
          <a:xfrm flipH="1">
            <a:off x="499400" y="1279537"/>
            <a:ext cx="581800" cy="776447"/>
            <a:chOff x="8064275" y="887850"/>
            <a:chExt cx="581800" cy="582350"/>
          </a:xfrm>
        </p:grpSpPr>
        <p:sp>
          <p:nvSpPr>
            <p:cNvPr id="310" name="Google Shape;310;ge05952b58d_0_30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e05952b58d_0_30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e05952b58d_0_30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e05952b58d_0_30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e05952b58d_0_30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e05952b58d_0_30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ge05952b58d_0_304"/>
          <p:cNvGrpSpPr/>
          <p:nvPr/>
        </p:nvGrpSpPr>
        <p:grpSpPr>
          <a:xfrm flipH="1">
            <a:off x="1500400" y="517456"/>
            <a:ext cx="292025" cy="390090"/>
            <a:chOff x="7353050" y="316275"/>
            <a:chExt cx="292025" cy="292575"/>
          </a:xfrm>
        </p:grpSpPr>
        <p:sp>
          <p:nvSpPr>
            <p:cNvPr id="317" name="Google Shape;317;ge05952b58d_0_30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e05952b58d_0_30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e05952b58d_0_30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e05952b58d_0_30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ge05952b58d_0_304"/>
          <p:cNvSpPr/>
          <p:nvPr/>
        </p:nvSpPr>
        <p:spPr>
          <a:xfrm flipH="1">
            <a:off x="3166281" y="663509"/>
            <a:ext cx="288614" cy="384431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05952b58d_0_304"/>
          <p:cNvSpPr/>
          <p:nvPr/>
        </p:nvSpPr>
        <p:spPr>
          <a:xfrm flipH="1">
            <a:off x="3164039" y="660133"/>
            <a:ext cx="293111" cy="39116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e05952b58d_0_304"/>
          <p:cNvSpPr/>
          <p:nvPr/>
        </p:nvSpPr>
        <p:spPr>
          <a:xfrm flipH="1">
            <a:off x="3202780" y="712178"/>
            <a:ext cx="215626" cy="287101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05952b58d_0_304"/>
          <p:cNvSpPr/>
          <p:nvPr/>
        </p:nvSpPr>
        <p:spPr>
          <a:xfrm flipH="1">
            <a:off x="3200525" y="708803"/>
            <a:ext cx="220123" cy="293852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05952b58d_0_304"/>
          <p:cNvSpPr/>
          <p:nvPr/>
        </p:nvSpPr>
        <p:spPr>
          <a:xfrm flipH="1">
            <a:off x="3242641" y="764946"/>
            <a:ext cx="136177" cy="181561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05952b58d_0_304"/>
          <p:cNvSpPr/>
          <p:nvPr/>
        </p:nvSpPr>
        <p:spPr>
          <a:xfrm flipH="1">
            <a:off x="3240109" y="761956"/>
            <a:ext cx="140951" cy="18755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ge05952b58d_0_304"/>
          <p:cNvGrpSpPr/>
          <p:nvPr/>
        </p:nvGrpSpPr>
        <p:grpSpPr>
          <a:xfrm flipH="1">
            <a:off x="3527112" y="481460"/>
            <a:ext cx="175013" cy="35999"/>
            <a:chOff x="5662375" y="212375"/>
            <a:chExt cx="175013" cy="27000"/>
          </a:xfrm>
        </p:grpSpPr>
        <p:sp>
          <p:nvSpPr>
            <p:cNvPr id="328" name="Google Shape;328;ge05952b58d_0_30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e05952b58d_0_30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e05952b58d_0_30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ge05952b58d_0_304"/>
          <p:cNvGrpSpPr/>
          <p:nvPr/>
        </p:nvGrpSpPr>
        <p:grpSpPr>
          <a:xfrm flipH="1">
            <a:off x="480412" y="323593"/>
            <a:ext cx="175013" cy="35999"/>
            <a:chOff x="5662375" y="212375"/>
            <a:chExt cx="175013" cy="27000"/>
          </a:xfrm>
        </p:grpSpPr>
        <p:sp>
          <p:nvSpPr>
            <p:cNvPr id="332" name="Google Shape;332;ge05952b58d_0_30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e05952b58d_0_30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e05952b58d_0_30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ge05952b58d_0_304"/>
          <p:cNvGrpSpPr/>
          <p:nvPr/>
        </p:nvGrpSpPr>
        <p:grpSpPr>
          <a:xfrm flipH="1">
            <a:off x="901712" y="2204826"/>
            <a:ext cx="175013" cy="35999"/>
            <a:chOff x="5662375" y="212375"/>
            <a:chExt cx="175013" cy="27000"/>
          </a:xfrm>
        </p:grpSpPr>
        <p:sp>
          <p:nvSpPr>
            <p:cNvPr id="336" name="Google Shape;336;ge05952b58d_0_30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e05952b58d_0_30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e05952b58d_0_30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ge05952b58d_0_304"/>
          <p:cNvCxnSpPr/>
          <p:nvPr/>
        </p:nvCxnSpPr>
        <p:spPr>
          <a:xfrm>
            <a:off x="791400" y="5616533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ge05952b58d_0_304"/>
          <p:cNvCxnSpPr/>
          <p:nvPr/>
        </p:nvCxnSpPr>
        <p:spPr>
          <a:xfrm flipH="1" rot="10800000">
            <a:off x="0" y="56273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ge05952b58d_0_304"/>
          <p:cNvGrpSpPr/>
          <p:nvPr/>
        </p:nvGrpSpPr>
        <p:grpSpPr>
          <a:xfrm rot="10800000">
            <a:off x="499400" y="5254616"/>
            <a:ext cx="581800" cy="776447"/>
            <a:chOff x="8064275" y="887850"/>
            <a:chExt cx="581800" cy="582350"/>
          </a:xfrm>
        </p:grpSpPr>
        <p:sp>
          <p:nvSpPr>
            <p:cNvPr id="342" name="Google Shape;342;ge05952b58d_0_30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e05952b58d_0_30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e05952b58d_0_30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e05952b58d_0_30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e05952b58d_0_30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e05952b58d_0_30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ge05952b58d_0_304"/>
          <p:cNvGrpSpPr/>
          <p:nvPr/>
        </p:nvGrpSpPr>
        <p:grpSpPr>
          <a:xfrm rot="10800000">
            <a:off x="1819575" y="6115687"/>
            <a:ext cx="292025" cy="390090"/>
            <a:chOff x="7353050" y="316275"/>
            <a:chExt cx="292025" cy="292575"/>
          </a:xfrm>
        </p:grpSpPr>
        <p:sp>
          <p:nvSpPr>
            <p:cNvPr id="349" name="Google Shape;349;ge05952b58d_0_30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e05952b58d_0_30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e05952b58d_0_30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e05952b58d_0_30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ge05952b58d_0_304"/>
          <p:cNvGrpSpPr/>
          <p:nvPr/>
        </p:nvGrpSpPr>
        <p:grpSpPr>
          <a:xfrm rot="10800000">
            <a:off x="212525" y="6194083"/>
            <a:ext cx="175000" cy="233328"/>
            <a:chOff x="8792300" y="321275"/>
            <a:chExt cx="175000" cy="175000"/>
          </a:xfrm>
        </p:grpSpPr>
        <p:sp>
          <p:nvSpPr>
            <p:cNvPr id="354" name="Google Shape;354;ge05952b58d_0_30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e05952b58d_0_30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e05952b58d_0_30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e05952b58d_0_30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ge05952b58d_0_304"/>
          <p:cNvGrpSpPr/>
          <p:nvPr/>
        </p:nvGrpSpPr>
        <p:grpSpPr>
          <a:xfrm rot="10800000">
            <a:off x="480412" y="6469775"/>
            <a:ext cx="175013" cy="35999"/>
            <a:chOff x="5662375" y="212375"/>
            <a:chExt cx="175013" cy="27000"/>
          </a:xfrm>
        </p:grpSpPr>
        <p:sp>
          <p:nvSpPr>
            <p:cNvPr id="359" name="Google Shape;359;ge05952b58d_0_30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e05952b58d_0_30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e05952b58d_0_30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ge05952b58d_0_304"/>
          <p:cNvGrpSpPr/>
          <p:nvPr/>
        </p:nvGrpSpPr>
        <p:grpSpPr>
          <a:xfrm rot="10800000">
            <a:off x="1054112" y="5198141"/>
            <a:ext cx="175013" cy="35999"/>
            <a:chOff x="5662375" y="212375"/>
            <a:chExt cx="175013" cy="27000"/>
          </a:xfrm>
        </p:grpSpPr>
        <p:sp>
          <p:nvSpPr>
            <p:cNvPr id="363" name="Google Shape;363;ge05952b58d_0_30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e05952b58d_0_30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e05952b58d_0_30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e05952b58d_0_367"/>
          <p:cNvGrpSpPr/>
          <p:nvPr/>
        </p:nvGrpSpPr>
        <p:grpSpPr>
          <a:xfrm>
            <a:off x="1349626" y="797932"/>
            <a:ext cx="6453730" cy="4841625"/>
            <a:chOff x="365750" y="1285025"/>
            <a:chExt cx="6934275" cy="3315500"/>
          </a:xfrm>
        </p:grpSpPr>
        <p:sp>
          <p:nvSpPr>
            <p:cNvPr id="368" name="Google Shape;368;ge05952b58d_0_367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e05952b58d_0_367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ge05952b58d_0_367"/>
          <p:cNvSpPr txBox="1"/>
          <p:nvPr>
            <p:ph type="title"/>
          </p:nvPr>
        </p:nvSpPr>
        <p:spPr>
          <a:xfrm>
            <a:off x="2624328" y="2161004"/>
            <a:ext cx="3904500" cy="25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ge05952b58d_0_367"/>
          <p:cNvGrpSpPr/>
          <p:nvPr/>
        </p:nvGrpSpPr>
        <p:grpSpPr>
          <a:xfrm>
            <a:off x="-6867" y="-8833"/>
            <a:ext cx="9152342" cy="6802563"/>
            <a:chOff x="-6867" y="-6625"/>
            <a:chExt cx="9152342" cy="5102050"/>
          </a:xfrm>
        </p:grpSpPr>
        <p:cxnSp>
          <p:nvCxnSpPr>
            <p:cNvPr id="372" name="Google Shape;372;ge05952b58d_0_367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ge05952b58d_0_367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ge05952b58d_0_367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ge05952b58d_0_367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ge05952b58d_0_367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ge05952b58d_0_36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ge05952b58d_0_36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ge05952b58d_0_36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ge05952b58d_0_36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ge05952b58d_0_36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ge05952b58d_0_36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ge05952b58d_0_367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ge05952b58d_0_36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ge05952b58d_0_36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ge05952b58d_0_36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ge05952b58d_0_36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ge05952b58d_0_367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ge05952b58d_0_36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ge05952b58d_0_36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ge05952b58d_0_36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ge05952b58d_0_36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ge05952b58d_0_367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ge05952b58d_0_367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ge05952b58d_0_367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ge05952b58d_0_367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ge05952b58d_0_367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ge05952b58d_0_367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ge05952b58d_0_367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ge05952b58d_0_367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ge05952b58d_0_36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ge05952b58d_0_36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ge05952b58d_0_36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ge05952b58d_0_367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ge05952b58d_0_367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ge05952b58d_0_367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ge05952b58d_0_367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ge05952b58d_0_36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ge05952b58d_0_36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ge05952b58d_0_36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ge05952b58d_0_36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ge05952b58d_0_36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ge05952b58d_0_36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ge05952b58d_0_367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ge05952b58d_0_36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ge05952b58d_0_36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ge05952b58d_0_36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ge05952b58d_0_36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ge05952b58d_0_367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ge05952b58d_0_36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ge05952b58d_0_36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ge05952b58d_0_36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ge05952b58d_0_36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ge05952b58d_0_367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ge05952b58d_0_367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ge05952b58d_0_367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ge05952b58d_0_367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e05952b58d_0_367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ge05952b58d_0_367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ge05952b58d_0_367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ge05952b58d_0_36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ge05952b58d_0_36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ge05952b58d_0_36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ge05952b58d_0_367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ge05952b58d_0_36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ge05952b58d_0_36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ge05952b58d_0_36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05952b58d_0_439"/>
          <p:cNvSpPr txBox="1"/>
          <p:nvPr>
            <p:ph type="title"/>
          </p:nvPr>
        </p:nvSpPr>
        <p:spPr>
          <a:xfrm>
            <a:off x="896112" y="2718816"/>
            <a:ext cx="3566100" cy="18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ge05952b58d_0_439"/>
          <p:cNvSpPr txBox="1"/>
          <p:nvPr>
            <p:ph idx="1" type="body"/>
          </p:nvPr>
        </p:nvSpPr>
        <p:spPr>
          <a:xfrm>
            <a:off x="4899150" y="1095800"/>
            <a:ext cx="30960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ge05952b58d_0_439"/>
          <p:cNvCxnSpPr/>
          <p:nvPr/>
        </p:nvCxnSpPr>
        <p:spPr>
          <a:xfrm>
            <a:off x="1645925" y="697500"/>
            <a:ext cx="16725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ge05952b58d_0_439"/>
          <p:cNvCxnSpPr/>
          <p:nvPr/>
        </p:nvCxnSpPr>
        <p:spPr>
          <a:xfrm flipH="1" rot="10800000">
            <a:off x="803050" y="706233"/>
            <a:ext cx="8295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ge05952b58d_0_439"/>
          <p:cNvCxnSpPr/>
          <p:nvPr/>
        </p:nvCxnSpPr>
        <p:spPr>
          <a:xfrm>
            <a:off x="0" y="86933"/>
            <a:ext cx="7965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ge05952b58d_0_439"/>
          <p:cNvGrpSpPr/>
          <p:nvPr/>
        </p:nvGrpSpPr>
        <p:grpSpPr>
          <a:xfrm flipH="1">
            <a:off x="499400" y="1279537"/>
            <a:ext cx="581800" cy="776447"/>
            <a:chOff x="8064275" y="887850"/>
            <a:chExt cx="581800" cy="582350"/>
          </a:xfrm>
        </p:grpSpPr>
        <p:sp>
          <p:nvSpPr>
            <p:cNvPr id="445" name="Google Shape;445;ge05952b58d_0_4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e05952b58d_0_4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ge05952b58d_0_4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e05952b58d_0_4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ge05952b58d_0_4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ge05952b58d_0_4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ge05952b58d_0_439"/>
          <p:cNvGrpSpPr/>
          <p:nvPr/>
        </p:nvGrpSpPr>
        <p:grpSpPr>
          <a:xfrm flipH="1">
            <a:off x="1500400" y="517456"/>
            <a:ext cx="292025" cy="390090"/>
            <a:chOff x="7353050" y="316275"/>
            <a:chExt cx="292025" cy="292575"/>
          </a:xfrm>
        </p:grpSpPr>
        <p:sp>
          <p:nvSpPr>
            <p:cNvPr id="452" name="Google Shape;452;ge05952b58d_0_4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ge05952b58d_0_4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ge05952b58d_0_4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e05952b58d_0_4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ge05952b58d_0_439"/>
          <p:cNvSpPr/>
          <p:nvPr/>
        </p:nvSpPr>
        <p:spPr>
          <a:xfrm flipH="1">
            <a:off x="3166281" y="663509"/>
            <a:ext cx="288614" cy="384431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e05952b58d_0_439"/>
          <p:cNvSpPr/>
          <p:nvPr/>
        </p:nvSpPr>
        <p:spPr>
          <a:xfrm flipH="1">
            <a:off x="3164039" y="660133"/>
            <a:ext cx="293111" cy="39116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e05952b58d_0_439"/>
          <p:cNvSpPr/>
          <p:nvPr/>
        </p:nvSpPr>
        <p:spPr>
          <a:xfrm flipH="1">
            <a:off x="3202780" y="712178"/>
            <a:ext cx="215626" cy="287101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e05952b58d_0_439"/>
          <p:cNvSpPr/>
          <p:nvPr/>
        </p:nvSpPr>
        <p:spPr>
          <a:xfrm flipH="1">
            <a:off x="3200525" y="708803"/>
            <a:ext cx="220123" cy="293852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e05952b58d_0_439"/>
          <p:cNvSpPr/>
          <p:nvPr/>
        </p:nvSpPr>
        <p:spPr>
          <a:xfrm flipH="1">
            <a:off x="3242641" y="764946"/>
            <a:ext cx="136177" cy="181561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e05952b58d_0_439"/>
          <p:cNvSpPr/>
          <p:nvPr/>
        </p:nvSpPr>
        <p:spPr>
          <a:xfrm flipH="1">
            <a:off x="3240109" y="761956"/>
            <a:ext cx="140951" cy="18755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ge05952b58d_0_439"/>
          <p:cNvGrpSpPr/>
          <p:nvPr/>
        </p:nvGrpSpPr>
        <p:grpSpPr>
          <a:xfrm flipH="1">
            <a:off x="3527112" y="481460"/>
            <a:ext cx="175013" cy="35999"/>
            <a:chOff x="5662375" y="212375"/>
            <a:chExt cx="175013" cy="27000"/>
          </a:xfrm>
        </p:grpSpPr>
        <p:sp>
          <p:nvSpPr>
            <p:cNvPr id="463" name="Google Shape;463;ge05952b58d_0_4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ge05952b58d_0_4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ge05952b58d_0_4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ge05952b58d_0_439"/>
          <p:cNvGrpSpPr/>
          <p:nvPr/>
        </p:nvGrpSpPr>
        <p:grpSpPr>
          <a:xfrm flipH="1">
            <a:off x="480412" y="323593"/>
            <a:ext cx="175013" cy="35999"/>
            <a:chOff x="5662375" y="212375"/>
            <a:chExt cx="175013" cy="27000"/>
          </a:xfrm>
        </p:grpSpPr>
        <p:sp>
          <p:nvSpPr>
            <p:cNvPr id="467" name="Google Shape;467;ge05952b58d_0_4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ge05952b58d_0_4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e05952b58d_0_4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ge05952b58d_0_439"/>
          <p:cNvGrpSpPr/>
          <p:nvPr/>
        </p:nvGrpSpPr>
        <p:grpSpPr>
          <a:xfrm flipH="1">
            <a:off x="901712" y="2204826"/>
            <a:ext cx="175013" cy="35999"/>
            <a:chOff x="5662375" y="212375"/>
            <a:chExt cx="175013" cy="27000"/>
          </a:xfrm>
        </p:grpSpPr>
        <p:sp>
          <p:nvSpPr>
            <p:cNvPr id="471" name="Google Shape;471;ge05952b58d_0_4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ge05952b58d_0_4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ge05952b58d_0_4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ge05952b58d_0_439"/>
          <p:cNvCxnSpPr/>
          <p:nvPr/>
        </p:nvCxnSpPr>
        <p:spPr>
          <a:xfrm>
            <a:off x="791400" y="5616533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ge05952b58d_0_439"/>
          <p:cNvCxnSpPr/>
          <p:nvPr/>
        </p:nvCxnSpPr>
        <p:spPr>
          <a:xfrm flipH="1" rot="10800000">
            <a:off x="0" y="56273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ge05952b58d_0_439"/>
          <p:cNvGrpSpPr/>
          <p:nvPr/>
        </p:nvGrpSpPr>
        <p:grpSpPr>
          <a:xfrm rot="10800000">
            <a:off x="499400" y="5254616"/>
            <a:ext cx="581800" cy="776447"/>
            <a:chOff x="8064275" y="887850"/>
            <a:chExt cx="581800" cy="582350"/>
          </a:xfrm>
        </p:grpSpPr>
        <p:sp>
          <p:nvSpPr>
            <p:cNvPr id="477" name="Google Shape;477;ge05952b58d_0_4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ge05952b58d_0_4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ge05952b58d_0_4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ge05952b58d_0_4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ge05952b58d_0_4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ge05952b58d_0_4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ge05952b58d_0_439"/>
          <p:cNvGrpSpPr/>
          <p:nvPr/>
        </p:nvGrpSpPr>
        <p:grpSpPr>
          <a:xfrm rot="10800000">
            <a:off x="1819575" y="6115687"/>
            <a:ext cx="292025" cy="390090"/>
            <a:chOff x="7353050" y="316275"/>
            <a:chExt cx="292025" cy="292575"/>
          </a:xfrm>
        </p:grpSpPr>
        <p:sp>
          <p:nvSpPr>
            <p:cNvPr id="484" name="Google Shape;484;ge05952b58d_0_4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ge05952b58d_0_4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ge05952b58d_0_4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ge05952b58d_0_4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ge05952b58d_0_439"/>
          <p:cNvGrpSpPr/>
          <p:nvPr/>
        </p:nvGrpSpPr>
        <p:grpSpPr>
          <a:xfrm rot="10800000">
            <a:off x="212525" y="6194083"/>
            <a:ext cx="175000" cy="233328"/>
            <a:chOff x="8792300" y="321275"/>
            <a:chExt cx="175000" cy="175000"/>
          </a:xfrm>
        </p:grpSpPr>
        <p:sp>
          <p:nvSpPr>
            <p:cNvPr id="489" name="Google Shape;489;ge05952b58d_0_4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ge05952b58d_0_4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ge05952b58d_0_4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e05952b58d_0_4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ge05952b58d_0_439"/>
          <p:cNvGrpSpPr/>
          <p:nvPr/>
        </p:nvGrpSpPr>
        <p:grpSpPr>
          <a:xfrm rot="10800000">
            <a:off x="480412" y="6469775"/>
            <a:ext cx="175013" cy="35999"/>
            <a:chOff x="5662375" y="212375"/>
            <a:chExt cx="175013" cy="27000"/>
          </a:xfrm>
        </p:grpSpPr>
        <p:sp>
          <p:nvSpPr>
            <p:cNvPr id="494" name="Google Shape;494;ge05952b58d_0_4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ge05952b58d_0_4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ge05952b58d_0_4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ge05952b58d_0_439"/>
          <p:cNvGrpSpPr/>
          <p:nvPr/>
        </p:nvGrpSpPr>
        <p:grpSpPr>
          <a:xfrm rot="10800000">
            <a:off x="1054112" y="5198141"/>
            <a:ext cx="175013" cy="35999"/>
            <a:chOff x="5662375" y="212375"/>
            <a:chExt cx="175013" cy="27000"/>
          </a:xfrm>
        </p:grpSpPr>
        <p:sp>
          <p:nvSpPr>
            <p:cNvPr id="498" name="Google Shape;498;ge05952b58d_0_4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ge05952b58d_0_4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ge05952b58d_0_4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05952b58d_0_502"/>
          <p:cNvSpPr txBox="1"/>
          <p:nvPr>
            <p:ph idx="1" type="body"/>
          </p:nvPr>
        </p:nvSpPr>
        <p:spPr>
          <a:xfrm>
            <a:off x="1122050" y="2596896"/>
            <a:ext cx="27888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ge05952b58d_0_502"/>
          <p:cNvSpPr txBox="1"/>
          <p:nvPr>
            <p:ph type="title"/>
          </p:nvPr>
        </p:nvSpPr>
        <p:spPr>
          <a:xfrm>
            <a:off x="2100600" y="463296"/>
            <a:ext cx="49470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ge05952b58d_0_502"/>
          <p:cNvCxnSpPr/>
          <p:nvPr/>
        </p:nvCxnSpPr>
        <p:spPr>
          <a:xfrm>
            <a:off x="590450" y="5787467"/>
            <a:ext cx="12129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ge05952b58d_0_502"/>
          <p:cNvCxnSpPr/>
          <p:nvPr/>
        </p:nvCxnSpPr>
        <p:spPr>
          <a:xfrm flipH="1" rot="10800000">
            <a:off x="7975" y="5776800"/>
            <a:ext cx="582600" cy="8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ge05952b58d_0_502"/>
          <p:cNvGrpSpPr/>
          <p:nvPr/>
        </p:nvGrpSpPr>
        <p:grpSpPr>
          <a:xfrm flipH="1">
            <a:off x="431725" y="5578356"/>
            <a:ext cx="292025" cy="390090"/>
            <a:chOff x="7353050" y="316275"/>
            <a:chExt cx="292025" cy="292575"/>
          </a:xfrm>
        </p:grpSpPr>
        <p:sp>
          <p:nvSpPr>
            <p:cNvPr id="507" name="Google Shape;507;ge05952b58d_0_50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ge05952b58d_0_50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ge05952b58d_0_50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ge05952b58d_0_50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ge05952b58d_0_502"/>
          <p:cNvGrpSpPr/>
          <p:nvPr/>
        </p:nvGrpSpPr>
        <p:grpSpPr>
          <a:xfrm>
            <a:off x="1646714" y="6155419"/>
            <a:ext cx="293111" cy="391174"/>
            <a:chOff x="3164039" y="430875"/>
            <a:chExt cx="293111" cy="293388"/>
          </a:xfrm>
        </p:grpSpPr>
        <p:sp>
          <p:nvSpPr>
            <p:cNvPr id="512" name="Google Shape;512;ge05952b58d_0_50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e05952b58d_0_50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ge05952b58d_0_50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ge05952b58d_0_50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e05952b58d_0_50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e05952b58d_0_50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ge05952b58d_0_502"/>
          <p:cNvCxnSpPr/>
          <p:nvPr/>
        </p:nvCxnSpPr>
        <p:spPr>
          <a:xfrm rot="10800000">
            <a:off x="7196975" y="393467"/>
            <a:ext cx="11571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ge05952b58d_0_502"/>
          <p:cNvCxnSpPr/>
          <p:nvPr/>
        </p:nvCxnSpPr>
        <p:spPr>
          <a:xfrm flipH="1">
            <a:off x="8354075" y="-8833"/>
            <a:ext cx="791400" cy="111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ge05952b58d_0_502"/>
          <p:cNvGrpSpPr/>
          <p:nvPr/>
        </p:nvGrpSpPr>
        <p:grpSpPr>
          <a:xfrm>
            <a:off x="8064275" y="702537"/>
            <a:ext cx="581800" cy="776447"/>
            <a:chOff x="8064275" y="887850"/>
            <a:chExt cx="581800" cy="582350"/>
          </a:xfrm>
        </p:grpSpPr>
        <p:sp>
          <p:nvSpPr>
            <p:cNvPr id="521" name="Google Shape;521;ge05952b58d_0_50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ge05952b58d_0_50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ge05952b58d_0_50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ge05952b58d_0_50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ge05952b58d_0_50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e05952b58d_0_50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ge05952b58d_0_502"/>
          <p:cNvGrpSpPr/>
          <p:nvPr/>
        </p:nvGrpSpPr>
        <p:grpSpPr>
          <a:xfrm>
            <a:off x="7033875" y="227823"/>
            <a:ext cx="292025" cy="390090"/>
            <a:chOff x="7353050" y="316275"/>
            <a:chExt cx="292025" cy="292575"/>
          </a:xfrm>
        </p:grpSpPr>
        <p:sp>
          <p:nvSpPr>
            <p:cNvPr id="528" name="Google Shape;528;ge05952b58d_0_50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e05952b58d_0_50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ge05952b58d_0_50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ge05952b58d_0_50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ge05952b58d_0_502"/>
          <p:cNvGrpSpPr/>
          <p:nvPr/>
        </p:nvGrpSpPr>
        <p:grpSpPr>
          <a:xfrm>
            <a:off x="8757950" y="306189"/>
            <a:ext cx="175000" cy="233328"/>
            <a:chOff x="8792300" y="321275"/>
            <a:chExt cx="175000" cy="175000"/>
          </a:xfrm>
        </p:grpSpPr>
        <p:sp>
          <p:nvSpPr>
            <p:cNvPr id="533" name="Google Shape;533;ge05952b58d_0_50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ge05952b58d_0_50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ge05952b58d_0_50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ge05952b58d_0_50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ge05952b58d_0_502"/>
          <p:cNvGrpSpPr/>
          <p:nvPr/>
        </p:nvGrpSpPr>
        <p:grpSpPr>
          <a:xfrm>
            <a:off x="8490050" y="227826"/>
            <a:ext cx="175013" cy="35999"/>
            <a:chOff x="5662375" y="212375"/>
            <a:chExt cx="175013" cy="27000"/>
          </a:xfrm>
        </p:grpSpPr>
        <p:sp>
          <p:nvSpPr>
            <p:cNvPr id="538" name="Google Shape;538;ge05952b58d_0_50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ge05952b58d_0_50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ge05952b58d_0_50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ge05952b58d_0_502"/>
          <p:cNvGrpSpPr/>
          <p:nvPr/>
        </p:nvGrpSpPr>
        <p:grpSpPr>
          <a:xfrm>
            <a:off x="7916350" y="1499460"/>
            <a:ext cx="175013" cy="35999"/>
            <a:chOff x="5662375" y="212375"/>
            <a:chExt cx="175013" cy="27000"/>
          </a:xfrm>
        </p:grpSpPr>
        <p:sp>
          <p:nvSpPr>
            <p:cNvPr id="542" name="Google Shape;542;ge05952b58d_0_50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ge05952b58d_0_50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ge05952b58d_0_50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05952b58d_0_5"/>
          <p:cNvSpPr txBox="1"/>
          <p:nvPr>
            <p:ph type="title"/>
          </p:nvPr>
        </p:nvSpPr>
        <p:spPr>
          <a:xfrm>
            <a:off x="723750" y="702567"/>
            <a:ext cx="769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ammy-discovery.com/best-webcrawler-resources/" TargetMode="External"/><Relationship Id="rId4" Type="http://schemas.openxmlformats.org/officeDocument/2006/relationships/hyperlink" Target="https://medium.com/seaniap/python%E7%88%AC%E8%9F%B2-2-beautiful-soup%E7%9A%84%E7%B6%B2%E9%A0%81%E7%88%AC%E5%8F%96%E6%8A%80%E5%B7%A7-dbb8eb625897" TargetMode="External"/><Relationship Id="rId5" Type="http://schemas.openxmlformats.org/officeDocument/2006/relationships/hyperlink" Target="https://www.cloudflare.com/zh-tw/learning/bots/what-is-a-web-crawler/" TargetMode="External"/><Relationship Id="rId6" Type="http://schemas.openxmlformats.org/officeDocument/2006/relationships/hyperlink" Target="https://zh.wikipedia.org/wiki/%E7%B6%B2%E8%B7%AF%E7%88%AC%E8%9F%B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"/>
          <p:cNvSpPr txBox="1"/>
          <p:nvPr>
            <p:ph type="title"/>
          </p:nvPr>
        </p:nvSpPr>
        <p:spPr>
          <a:xfrm>
            <a:off x="2619753" y="1982962"/>
            <a:ext cx="39045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zh-TW" sz="5500"/>
              <a:t>網頁爬蟲</a:t>
            </a:r>
            <a:endParaRPr b="1" sz="5500"/>
          </a:p>
        </p:txBody>
      </p:sp>
      <p:sp>
        <p:nvSpPr>
          <p:cNvPr id="1699" name="Google Shape;1699;p1"/>
          <p:cNvSpPr txBox="1"/>
          <p:nvPr>
            <p:ph idx="1" type="subTitle"/>
          </p:nvPr>
        </p:nvSpPr>
        <p:spPr>
          <a:xfrm>
            <a:off x="2176201" y="4518850"/>
            <a:ext cx="50766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zh-TW" sz="2100"/>
              <a:t>組員  10951042黃淑瑾  10951048張雅軒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dddfa7e07e_0_2"/>
          <p:cNvSpPr txBox="1"/>
          <p:nvPr>
            <p:ph type="title"/>
          </p:nvPr>
        </p:nvSpPr>
        <p:spPr>
          <a:xfrm>
            <a:off x="700051" y="486924"/>
            <a:ext cx="45105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平衡禮貌策略</a:t>
            </a:r>
            <a:endParaRPr/>
          </a:p>
        </p:txBody>
      </p:sp>
      <p:sp>
        <p:nvSpPr>
          <p:cNvPr id="1760" name="Google Shape;1760;gdddfa7e07e_0_2"/>
          <p:cNvSpPr txBox="1"/>
          <p:nvPr/>
        </p:nvSpPr>
        <p:spPr>
          <a:xfrm>
            <a:off x="700050" y="1736875"/>
            <a:ext cx="77532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202122"/>
                </a:solidFill>
                <a:highlight>
                  <a:schemeClr val="lt1"/>
                </a:highlight>
              </a:rPr>
              <a:t>對這些問題的局部解決方法是漫遊器排除協定（Robots exclusion protocol），也被稱為robots.txt議定書，這份協定是讓管理員指明網路伺服器的不應該爬取的約定。這個標準沒有包括重新存取一台伺服器的間隔的建議，雖然設定存取間隔是避免伺服器超載的最有效辦法。</a:t>
            </a:r>
            <a:endParaRPr sz="3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e0d6fb0bd4_0_22"/>
          <p:cNvSpPr txBox="1"/>
          <p:nvPr>
            <p:ph type="title"/>
          </p:nvPr>
        </p:nvSpPr>
        <p:spPr>
          <a:xfrm>
            <a:off x="2962656" y="451104"/>
            <a:ext cx="3218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參考資料</a:t>
            </a:r>
            <a:endParaRPr b="1" sz="4000"/>
          </a:p>
        </p:txBody>
      </p:sp>
      <p:sp>
        <p:nvSpPr>
          <p:cNvPr id="1766" name="Google Shape;1766;ge0d6fb0bd4_0_22"/>
          <p:cNvSpPr txBox="1"/>
          <p:nvPr/>
        </p:nvSpPr>
        <p:spPr>
          <a:xfrm>
            <a:off x="999750" y="1647350"/>
            <a:ext cx="7144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https://tammy-discovery.com/best-webcrawler-resources/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https://medium.com/seaniap/python%E7%88%AC%E8%9F%B2-2-beautiful-soup%E7%9A%84%E7%B6%B2%E9%A0%81%E7%88%AC%E5%8F%96%E6%8A%80%E5%B7%A7-dbb8eb625897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https://www.cloudflare.com/zh-tw/learning/bots/what-is-a-web-crawler/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https://zh.wikipedia.org/wiki/%E7%B6%B2%E8%B7%AF%E7%88%AC%E8%9F%B2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gdddfa7e08a_0_6"/>
          <p:cNvPicPr preferRelativeResize="0"/>
          <p:nvPr/>
        </p:nvPicPr>
        <p:blipFill rotWithShape="1">
          <a:blip r:embed="rId3">
            <a:alphaModFix/>
          </a:blip>
          <a:srcRect b="18052" l="0" r="0" t="0"/>
          <a:stretch/>
        </p:blipFill>
        <p:spPr>
          <a:xfrm>
            <a:off x="570444" y="1631050"/>
            <a:ext cx="4001555" cy="30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gdddfa7e08a_0_6"/>
          <p:cNvPicPr preferRelativeResize="0"/>
          <p:nvPr/>
        </p:nvPicPr>
        <p:blipFill rotWithShape="1">
          <a:blip r:embed="rId4">
            <a:alphaModFix/>
          </a:blip>
          <a:srcRect b="28113" l="9705" r="4332" t="7018"/>
          <a:stretch/>
        </p:blipFill>
        <p:spPr>
          <a:xfrm>
            <a:off x="4476500" y="1356875"/>
            <a:ext cx="4341775" cy="32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gdddfa7e08a_0_6"/>
          <p:cNvSpPr txBox="1"/>
          <p:nvPr>
            <p:ph type="ctrTitle"/>
          </p:nvPr>
        </p:nvSpPr>
        <p:spPr>
          <a:xfrm>
            <a:off x="1918500" y="4650650"/>
            <a:ext cx="5307000" cy="137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900">
                <a:solidFill>
                  <a:schemeClr val="accent5"/>
                </a:solidFill>
              </a:rPr>
              <a:t>謝謝大家</a:t>
            </a:r>
            <a:endParaRPr b="1" sz="5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e0d6fb0bd4_0_0"/>
          <p:cNvSpPr txBox="1"/>
          <p:nvPr/>
        </p:nvSpPr>
        <p:spPr>
          <a:xfrm>
            <a:off x="1020650" y="465550"/>
            <a:ext cx="682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目錄</a:t>
            </a:r>
            <a:endParaRPr b="1" sz="4000"/>
          </a:p>
        </p:txBody>
      </p:sp>
      <p:sp>
        <p:nvSpPr>
          <p:cNvPr id="1705" name="Google Shape;1705;ge0d6fb0bd4_0_0"/>
          <p:cNvSpPr txBox="1"/>
          <p:nvPr/>
        </p:nvSpPr>
        <p:spPr>
          <a:xfrm>
            <a:off x="949025" y="1675650"/>
            <a:ext cx="7413000" cy="4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zh-TW" sz="3400"/>
              <a:t>介紹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zh-TW" sz="3400"/>
              <a:t>基本流程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zh-TW" sz="3400"/>
              <a:t>網路爬蟲可以應用到哪裡？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zh-TW" sz="3400"/>
              <a:t>簡易架構</a:t>
            </a:r>
            <a:endParaRPr sz="3400"/>
          </a:p>
          <a:p>
            <a:pPr indent="-444500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400"/>
              <a:buAutoNum type="arabicPeriod"/>
            </a:pPr>
            <a:r>
              <a:rPr lang="zh-TW" sz="3400">
                <a:solidFill>
                  <a:srgbClr val="292929"/>
                </a:solidFill>
                <a:highlight>
                  <a:schemeClr val="lt1"/>
                </a:highlight>
              </a:rPr>
              <a:t>BeautifulSoup語法</a:t>
            </a:r>
            <a:endParaRPr sz="34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444500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400"/>
              <a:buAutoNum type="arabicPeriod"/>
            </a:pPr>
            <a:r>
              <a:rPr lang="zh-TW" sz="3400">
                <a:solidFill>
                  <a:srgbClr val="292929"/>
                </a:solidFill>
                <a:highlight>
                  <a:schemeClr val="lt1"/>
                </a:highlight>
              </a:rPr>
              <a:t>網路爬行和網站剽竊有何不同？</a:t>
            </a:r>
            <a:endParaRPr sz="34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444500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400"/>
              <a:buAutoNum type="arabicPeriod"/>
            </a:pPr>
            <a:r>
              <a:rPr lang="zh-TW" sz="3400">
                <a:solidFill>
                  <a:srgbClr val="292929"/>
                </a:solidFill>
                <a:highlight>
                  <a:schemeClr val="lt1"/>
                </a:highlight>
              </a:rPr>
              <a:t>平衡禮貌策略</a:t>
            </a:r>
            <a:endParaRPr sz="3400">
              <a:solidFill>
                <a:srgbClr val="2929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b6cdb9645b_0_0"/>
          <p:cNvSpPr txBox="1"/>
          <p:nvPr>
            <p:ph idx="4294967295" type="title"/>
          </p:nvPr>
        </p:nvSpPr>
        <p:spPr>
          <a:xfrm>
            <a:off x="457200" y="488388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9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網頁爬蟲（web crawler）</a:t>
            </a:r>
            <a:endParaRPr b="1" sz="3900"/>
          </a:p>
        </p:txBody>
      </p:sp>
      <p:sp>
        <p:nvSpPr>
          <p:cNvPr id="1711" name="Google Shape;1711;gb6cdb9645b_0_0"/>
          <p:cNvSpPr txBox="1"/>
          <p:nvPr/>
        </p:nvSpPr>
        <p:spPr>
          <a:xfrm>
            <a:off x="457200" y="1631400"/>
            <a:ext cx="7588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202122"/>
                </a:solidFill>
                <a:highlight>
                  <a:schemeClr val="lt1"/>
                </a:highlight>
              </a:rPr>
              <a:t>又叫網路蜘蛛（spider），是一種用來自動瀏覽全球資訊網的網路機器人。其目的一般為編纂網路索引。</a:t>
            </a:r>
            <a:endParaRPr sz="3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2" name="Google Shape;1712;gb6cdb9645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825" y="3647700"/>
            <a:ext cx="3368874" cy="30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b6cdb9645b_0_6"/>
          <p:cNvSpPr txBox="1"/>
          <p:nvPr>
            <p:ph idx="4294967295" type="title"/>
          </p:nvPr>
        </p:nvSpPr>
        <p:spPr>
          <a:xfrm>
            <a:off x="457200" y="435788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900"/>
              <a:t>基本流程</a:t>
            </a:r>
            <a:endParaRPr b="1" sz="3900"/>
          </a:p>
        </p:txBody>
      </p:sp>
      <p:sp>
        <p:nvSpPr>
          <p:cNvPr id="1718" name="Google Shape;1718;gb6cdb9645b_0_6"/>
          <p:cNvSpPr txBox="1"/>
          <p:nvPr/>
        </p:nvSpPr>
        <p:spPr>
          <a:xfrm>
            <a:off x="1081600" y="1417650"/>
            <a:ext cx="733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zh-TW" sz="3400"/>
              <a:t>連線到特定網址，抓取資料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zh-TW" sz="3400"/>
              <a:t>解析資料，取得實際想要的部分</a:t>
            </a:r>
            <a:endParaRPr sz="3400"/>
          </a:p>
        </p:txBody>
      </p:sp>
      <p:pic>
        <p:nvPicPr>
          <p:cNvPr id="1719" name="Google Shape;1719;gb6cdb9645b_0_6"/>
          <p:cNvPicPr preferRelativeResize="0"/>
          <p:nvPr/>
        </p:nvPicPr>
        <p:blipFill rotWithShape="1">
          <a:blip r:embed="rId3">
            <a:alphaModFix/>
          </a:blip>
          <a:srcRect b="21254" l="0" r="0" t="21885"/>
          <a:stretch/>
        </p:blipFill>
        <p:spPr>
          <a:xfrm>
            <a:off x="823500" y="3070875"/>
            <a:ext cx="7417948" cy="2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e05952b58d_0_0"/>
          <p:cNvSpPr txBox="1"/>
          <p:nvPr>
            <p:ph type="title"/>
          </p:nvPr>
        </p:nvSpPr>
        <p:spPr>
          <a:xfrm>
            <a:off x="639656" y="463150"/>
            <a:ext cx="59808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簡易架構</a:t>
            </a:r>
            <a:endParaRPr b="1" sz="5100"/>
          </a:p>
        </p:txBody>
      </p:sp>
      <p:pic>
        <p:nvPicPr>
          <p:cNvPr id="1725" name="Google Shape;1725;ge05952b5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5" y="2048800"/>
            <a:ext cx="8193750" cy="21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e05952b58d_0_0"/>
          <p:cNvSpPr txBox="1"/>
          <p:nvPr/>
        </p:nvSpPr>
        <p:spPr>
          <a:xfrm>
            <a:off x="638400" y="4862300"/>
            <a:ext cx="7867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92929"/>
                </a:solidFill>
                <a:highlight>
                  <a:srgbClr val="FFFFFF"/>
                </a:highlight>
              </a:rPr>
              <a:t>URL，完整名稱是 Uniform Resource Locator ，中文學術名詞是網域名稱 (Domain name)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e05952b58d_0_1703"/>
          <p:cNvSpPr txBox="1"/>
          <p:nvPr/>
        </p:nvSpPr>
        <p:spPr>
          <a:xfrm>
            <a:off x="508400" y="516600"/>
            <a:ext cx="69471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zh-TW" sz="3500">
                <a:solidFill>
                  <a:srgbClr val="292929"/>
                </a:solidFill>
                <a:highlight>
                  <a:srgbClr val="FFFFFF"/>
                </a:highlight>
              </a:rPr>
              <a:t>使用BeautifulSoup解析網頁</a:t>
            </a:r>
            <a:endParaRPr b="1" sz="3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2" name="Google Shape;1732;ge05952b58d_0_17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41150"/>
            <a:ext cx="8991601" cy="168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ge05952b58d_0_17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13525"/>
            <a:ext cx="8991600" cy="26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e0d6fb0bd4_0_13"/>
          <p:cNvSpPr txBox="1"/>
          <p:nvPr>
            <p:ph type="title"/>
          </p:nvPr>
        </p:nvSpPr>
        <p:spPr>
          <a:xfrm>
            <a:off x="665925" y="542000"/>
            <a:ext cx="6377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900">
                <a:solidFill>
                  <a:srgbClr val="00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網路爬蟲可以應用到哪裡？</a:t>
            </a:r>
            <a:endParaRPr b="1" sz="3900">
              <a:solidFill>
                <a:srgbClr val="00000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ge0d6fb0bd4_0_13"/>
          <p:cNvSpPr txBox="1"/>
          <p:nvPr/>
        </p:nvSpPr>
        <p:spPr>
          <a:xfrm>
            <a:off x="755450" y="1461800"/>
            <a:ext cx="763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工作、新聞、論壇、股價資訊、數據分析、機器學習...等等</a:t>
            </a:r>
            <a:endParaRPr sz="3000"/>
          </a:p>
        </p:txBody>
      </p:sp>
      <p:pic>
        <p:nvPicPr>
          <p:cNvPr id="1740" name="Google Shape;1740;ge0d6fb0bd4_0_13"/>
          <p:cNvPicPr preferRelativeResize="0"/>
          <p:nvPr/>
        </p:nvPicPr>
        <p:blipFill rotWithShape="1">
          <a:blip r:embed="rId3">
            <a:alphaModFix/>
          </a:blip>
          <a:srcRect b="5054" l="0" r="2056" t="-3017"/>
          <a:stretch/>
        </p:blipFill>
        <p:spPr>
          <a:xfrm>
            <a:off x="755450" y="2524750"/>
            <a:ext cx="7633125" cy="41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ge0d6fb0bd4_0_13"/>
          <p:cNvSpPr txBox="1"/>
          <p:nvPr/>
        </p:nvSpPr>
        <p:spPr>
          <a:xfrm>
            <a:off x="755450" y="2604488"/>
            <a:ext cx="483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accent5"/>
                </a:solidFill>
                <a:highlight>
                  <a:schemeClr val="lt2"/>
                </a:highlight>
              </a:rPr>
              <a:t>網</a:t>
            </a:r>
            <a:r>
              <a:rPr lang="zh-TW" sz="2100">
                <a:solidFill>
                  <a:schemeClr val="accent5"/>
                </a:solidFill>
                <a:highlight>
                  <a:schemeClr val="lt2"/>
                </a:highlight>
              </a:rPr>
              <a:t>路爬蟲程式碼 :</a:t>
            </a:r>
            <a:endParaRPr sz="2300">
              <a:solidFill>
                <a:schemeClr val="accent5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e0adb5013c_0_4"/>
          <p:cNvSpPr txBox="1"/>
          <p:nvPr>
            <p:ph type="title"/>
          </p:nvPr>
        </p:nvSpPr>
        <p:spPr>
          <a:xfrm>
            <a:off x="358125" y="463300"/>
            <a:ext cx="66894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latin typeface="Arial"/>
                <a:ea typeface="Arial"/>
                <a:cs typeface="Arial"/>
                <a:sym typeface="Arial"/>
              </a:rPr>
              <a:t>網路爬行和網站剽竊有何不同？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ge0adb5013c_0_4"/>
          <p:cNvSpPr txBox="1"/>
          <p:nvPr/>
        </p:nvSpPr>
        <p:spPr>
          <a:xfrm>
            <a:off x="358125" y="1504125"/>
            <a:ext cx="79683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網站剽竊的目標對象，通常比網路爬行顯著精準。網站剽竊也許只想存取特定頁面或網站，而網站爬蟲則跟隨連結，並持續爬行網頁。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1748" name="Google Shape;1748;ge0adb5013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599" y="3608075"/>
            <a:ext cx="4771827" cy="30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e0adb5013c_0_11"/>
          <p:cNvSpPr txBox="1"/>
          <p:nvPr>
            <p:ph type="title"/>
          </p:nvPr>
        </p:nvSpPr>
        <p:spPr>
          <a:xfrm>
            <a:off x="696750" y="519600"/>
            <a:ext cx="44529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平衡禮貌策略</a:t>
            </a:r>
            <a:endParaRPr b="1" sz="4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ge0adb5013c_0_11"/>
          <p:cNvSpPr txBox="1"/>
          <p:nvPr>
            <p:ph idx="1" type="body"/>
          </p:nvPr>
        </p:nvSpPr>
        <p:spPr>
          <a:xfrm>
            <a:off x="524050" y="1428700"/>
            <a:ext cx="7881000" cy="48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3225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2750"/>
              <a:buFont typeface="Arial"/>
              <a:buAutoNum type="arabicPeriod"/>
            </a:pPr>
            <a:r>
              <a:rPr lang="zh-TW" sz="27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網路資源：在很長一段時間，爬蟲使用相當的頻寬高度並列地工作。</a:t>
            </a:r>
            <a:endParaRPr sz="27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750"/>
              <a:buFont typeface="Arial"/>
              <a:buAutoNum type="arabicPeriod"/>
            </a:pPr>
            <a:r>
              <a:rPr lang="zh-TW" sz="27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伺服器超載：尤其是對給定伺服器的存取過高時。</a:t>
            </a:r>
            <a:endParaRPr sz="27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750"/>
              <a:buFont typeface="Arial"/>
              <a:buAutoNum type="arabicPeriod"/>
            </a:pPr>
            <a:r>
              <a:rPr lang="zh-TW" sz="27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品質糟糕的爬蟲，可能導致伺服器或者路由器癱瘓，或者會嘗試下載自己無法處理的頁面。</a:t>
            </a:r>
            <a:endParaRPr sz="27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750"/>
              <a:buFont typeface="Arial"/>
              <a:buAutoNum type="arabicPeriod"/>
            </a:pPr>
            <a:r>
              <a:rPr lang="zh-TW" sz="27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個人爬蟲，如果過多的人使用，可能導致網路或者伺服器阻塞。</a:t>
            </a:r>
            <a:endParaRPr sz="27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2021-06-11T08:31:24Z</dcterms:created>
  <dc:creator>admin</dc:creator>
</cp:coreProperties>
</file>