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5" r:id="rId23"/>
    <p:sldId id="276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wOsrQOjSq/Hwrx55FB86+5V62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12cfaf75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12cfaf75d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e12cfaf75d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2cfaf75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2cfaf75d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e12cfaf75d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12cfaf7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12cfaf75d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e12cfaf75d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12cfaf75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12cfaf75d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e12cfaf75d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12cfaf75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12cfaf75d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e12cfaf75d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12cfaf7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12cfaf75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12cfaf75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12cfaf75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12cfaf75d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e12cfaf75d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2cfaf75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12cfaf75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e12cfaf75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1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1" name="Google Shape;31;p1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34" name="Google Shape;34;p1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374C8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356">
                <a:alpha val="80000"/>
              </a:srgbClr>
            </a:solidFill>
            <a:ln>
              <a:noFill/>
            </a:ln>
          </p:spPr>
        </p:sp>
        <p:sp>
          <p:nvSpPr>
            <p:cNvPr id="36" name="Google Shape;36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253356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374C8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1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5400"/>
              <a:buFont typeface="Trebuchet MS"/>
              <a:buNone/>
              <a:defRPr sz="5400">
                <a:solidFill>
                  <a:srgbClr val="374C8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輔助字幕">
  <p:cSld name="標題與輔助字幕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輔助字幕)">
  <p:cSld name="引述 (含輔助字幕)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7" name="Google Shape;107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374C8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356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253356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374C8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rgbClr val="374C8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74C8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74C8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74C8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74C8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74C8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74C8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74C8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74C8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74C8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BB%9F%E8%AE%A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6%95%B0%E6%8D%AE%E6%8C%96%E6%8E%9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BB%9F%E4%BB%B6%E5%A5%97%E4%BB%B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7%89%A9%E4%BB%B6%E5%B0%8E%E5%90%9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"/>
          <p:cNvGrpSpPr/>
          <p:nvPr/>
        </p:nvGrpSpPr>
        <p:grpSpPr>
          <a:xfrm>
            <a:off x="1783450" y="2247965"/>
            <a:ext cx="5806398" cy="2362069"/>
            <a:chOff x="1817006" y="1776098"/>
            <a:chExt cx="5806398" cy="2362069"/>
          </a:xfrm>
        </p:grpSpPr>
        <p:sp>
          <p:nvSpPr>
            <p:cNvPr id="148" name="Google Shape;148;p1"/>
            <p:cNvSpPr/>
            <p:nvPr/>
          </p:nvSpPr>
          <p:spPr>
            <a:xfrm>
              <a:off x="1817006" y="1776098"/>
              <a:ext cx="580639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6600" b="0" i="0" u="none" strike="noStrike" cap="non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R程式語言介紹</a:t>
              </a:r>
              <a:endParaRPr sz="6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3307405" y="3122504"/>
              <a:ext cx="28256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 b="0" i="0" u="none" strike="noStrike" cap="non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成員：10951030甘翔允</a:t>
              </a:r>
              <a:endPara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 b="0" i="0" u="none" strike="noStrike" cap="non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　　　10951019 黃 允</a:t>
              </a:r>
              <a:endPara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 b="0" i="0" u="none" strike="noStrike" cap="non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　　　10951029黃敬軒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8021" y="1147194"/>
            <a:ext cx="4965499" cy="43820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/>
          <p:nvPr/>
        </p:nvSpPr>
        <p:spPr>
          <a:xfrm>
            <a:off x="814472" y="727474"/>
            <a:ext cx="17235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文字雲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12cfaf75d_0_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700"/>
              <a:t>散步圖種類:</a:t>
            </a:r>
            <a:endParaRPr sz="5700"/>
          </a:p>
        </p:txBody>
      </p:sp>
      <p:sp>
        <p:nvSpPr>
          <p:cNvPr id="224" name="Google Shape;224;ge12cfaf75d_0_3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5300">
                <a:solidFill>
                  <a:srgbClr val="364A7D"/>
                </a:solidFill>
              </a:rPr>
              <a:t>1.</a:t>
            </a:r>
            <a:r>
              <a:rPr lang="zh-TW" sz="5200">
                <a:solidFill>
                  <a:srgbClr val="364A7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散布圖矩陣</a:t>
            </a:r>
            <a:endParaRPr sz="5200">
              <a:solidFill>
                <a:srgbClr val="364A7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5700">
                <a:solidFill>
                  <a:srgbClr val="364A7D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</a:t>
            </a:r>
            <a:r>
              <a:rPr lang="zh-TW" sz="42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通用散布圖矩陣</a:t>
            </a:r>
            <a:endParaRPr sz="8300">
              <a:solidFill>
                <a:srgbClr val="364A7D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/>
          <p:nvPr/>
        </p:nvSpPr>
        <p:spPr>
          <a:xfrm>
            <a:off x="838394" y="702307"/>
            <a:ext cx="17235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散布圖</a:t>
            </a:r>
            <a:endParaRPr/>
          </a:p>
        </p:txBody>
      </p:sp>
      <p:pic>
        <p:nvPicPr>
          <p:cNvPr id="230" name="Google Shape;2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4642" y="1410193"/>
            <a:ext cx="6401693" cy="457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12cfaf75d_0_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800">
                <a:solidFill>
                  <a:srgbClr val="364A7D"/>
                </a:solidFill>
              </a:rPr>
              <a:t>盒鬚圖別名:</a:t>
            </a:r>
            <a:endParaRPr sz="5800">
              <a:solidFill>
                <a:srgbClr val="364A7D"/>
              </a:solidFill>
            </a:endParaRPr>
          </a:p>
        </p:txBody>
      </p:sp>
      <p:sp>
        <p:nvSpPr>
          <p:cNvPr id="237" name="Google Shape;237;ge12cfaf75d_0_4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600">
                <a:solidFill>
                  <a:srgbClr val="374C81"/>
                </a:solidFill>
              </a:rPr>
              <a:t>1.</a:t>
            </a:r>
            <a:r>
              <a:rPr lang="zh-TW" sz="50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箱形圖</a:t>
            </a:r>
            <a:endParaRPr sz="8500">
              <a:solidFill>
                <a:srgbClr val="364A7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8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2.盒狀圖</a:t>
            </a:r>
            <a:endParaRPr sz="48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8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3.盒式圖</a:t>
            </a:r>
            <a:endParaRPr sz="48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8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4.箱線圖</a:t>
            </a:r>
            <a:endParaRPr sz="48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/>
          <p:nvPr/>
        </p:nvSpPr>
        <p:spPr>
          <a:xfrm>
            <a:off x="1006176" y="724167"/>
            <a:ext cx="17235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盒鬚圖</a:t>
            </a:r>
            <a:endParaRPr/>
          </a:p>
        </p:txBody>
      </p:sp>
      <p:pic>
        <p:nvPicPr>
          <p:cNvPr id="243" name="Google Shape;24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1146" y="1432053"/>
            <a:ext cx="6401693" cy="457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12cfaf75d_0_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400"/>
              <a:t>圓餅圖:</a:t>
            </a:r>
            <a:endParaRPr sz="6400"/>
          </a:p>
        </p:txBody>
      </p:sp>
      <p:sp>
        <p:nvSpPr>
          <p:cNvPr id="250" name="Google Shape;250;ge12cfaf75d_0_5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64A7D"/>
                </a:solidFill>
              </a:rPr>
              <a:t>1.分裂式圓餅圖</a:t>
            </a:r>
            <a:endParaRPr sz="4800">
              <a:solidFill>
                <a:srgbClr val="364A7D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64A7D"/>
                </a:solidFill>
              </a:rPr>
              <a:t>2.</a:t>
            </a:r>
            <a:r>
              <a:rPr lang="zh-TW" sz="45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透視(三維)圓餅圖</a:t>
            </a:r>
            <a:endParaRPr sz="45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364A7D"/>
                </a:solidFill>
              </a:rPr>
              <a:t>3.</a:t>
            </a:r>
            <a:r>
              <a:rPr lang="zh-TW" sz="45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極區圖</a:t>
            </a:r>
            <a:endParaRPr sz="45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4800">
              <a:solidFill>
                <a:srgbClr val="364A7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/>
          <p:nvPr/>
        </p:nvSpPr>
        <p:spPr>
          <a:xfrm>
            <a:off x="1006176" y="724167"/>
            <a:ext cx="17235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圓餅圖</a:t>
            </a:r>
            <a:endParaRPr/>
          </a:p>
        </p:txBody>
      </p:sp>
      <p:pic>
        <p:nvPicPr>
          <p:cNvPr id="256" name="Google Shape;2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369" y="1561195"/>
            <a:ext cx="6401693" cy="457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12cfaf75d_0_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e12cfaf75d_0_6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rgbClr val="364A7D"/>
                </a:solidFill>
              </a:rPr>
              <a:t>3D圖</a:t>
            </a:r>
            <a:endParaRPr sz="12000">
              <a:solidFill>
                <a:srgbClr val="364A7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/>
          <p:nvPr/>
        </p:nvSpPr>
        <p:spPr>
          <a:xfrm>
            <a:off x="1227390" y="724167"/>
            <a:ext cx="128112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3D圖</a:t>
            </a:r>
            <a:endParaRPr/>
          </a:p>
        </p:txBody>
      </p:sp>
      <p:pic>
        <p:nvPicPr>
          <p:cNvPr id="269" name="Google Shape;26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036" y="1276905"/>
            <a:ext cx="6401693" cy="457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12cfaf75d_0_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e12cfaf75d_0_7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000">
                <a:solidFill>
                  <a:srgbClr val="364A7D"/>
                </a:solidFill>
              </a:rPr>
              <a:t>複合式圖表</a:t>
            </a:r>
            <a:endParaRPr sz="12000">
              <a:solidFill>
                <a:srgbClr val="364A7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E0B64C9-D790-46C3-BDF8-85832FB0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883" y="1450524"/>
            <a:ext cx="4664234" cy="395695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D08555F-C932-42DC-A885-7A98E17109A5}"/>
              </a:ext>
            </a:extLst>
          </p:cNvPr>
          <p:cNvSpPr txBox="1"/>
          <p:nvPr/>
        </p:nvSpPr>
        <p:spPr>
          <a:xfrm>
            <a:off x="3763883" y="413886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大家都知道他是誰</a:t>
            </a:r>
          </a:p>
        </p:txBody>
      </p:sp>
    </p:spTree>
    <p:extLst>
      <p:ext uri="{BB962C8B-B14F-4D97-AF65-F5344CB8AC3E}">
        <p14:creationId xmlns:p14="http://schemas.microsoft.com/office/powerpoint/2010/main" val="4155414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/>
          <p:nvPr/>
        </p:nvSpPr>
        <p:spPr>
          <a:xfrm>
            <a:off x="493216" y="724167"/>
            <a:ext cx="27494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複合式圖表</a:t>
            </a:r>
            <a:endParaRPr/>
          </a:p>
        </p:txBody>
      </p:sp>
      <p:pic>
        <p:nvPicPr>
          <p:cNvPr id="282" name="Google Shape;28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6921" y="1561195"/>
            <a:ext cx="6401693" cy="457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940AD2-9F53-4EA8-9DE2-AB754386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09" y="1106931"/>
            <a:ext cx="3785981" cy="46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>
            <a:off x="3785273" y="2459504"/>
            <a:ext cx="32624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0" b="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結束</a:t>
            </a:r>
            <a:endParaRPr sz="12000" b="0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E90E10E-1752-4679-B92A-13A95250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67" y="1359067"/>
            <a:ext cx="4139866" cy="41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1710888" y="876650"/>
            <a:ext cx="156966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目錄</a:t>
            </a:r>
            <a:endParaRPr/>
          </a:p>
        </p:txBody>
      </p:sp>
      <p:grpSp>
        <p:nvGrpSpPr>
          <p:cNvPr id="155" name="Google Shape;155;p2"/>
          <p:cNvGrpSpPr/>
          <p:nvPr/>
        </p:nvGrpSpPr>
        <p:grpSpPr>
          <a:xfrm>
            <a:off x="4437728" y="2403447"/>
            <a:ext cx="1993832" cy="2755780"/>
            <a:chOff x="4179112" y="1623812"/>
            <a:chExt cx="1993832" cy="2755780"/>
          </a:xfrm>
        </p:grpSpPr>
        <p:sp>
          <p:nvSpPr>
            <p:cNvPr id="156" name="Google Shape;156;p2"/>
            <p:cNvSpPr/>
            <p:nvPr/>
          </p:nvSpPr>
          <p:spPr>
            <a:xfrm>
              <a:off x="4194496" y="1915292"/>
              <a:ext cx="207910" cy="207910"/>
            </a:xfrm>
            <a:prstGeom prst="ellipse">
              <a:avLst/>
            </a:prstGeom>
            <a:solidFill>
              <a:srgbClr val="374C81"/>
            </a:solidFill>
            <a:ln w="19050" cap="rnd" cmpd="sng">
              <a:solidFill>
                <a:srgbClr val="374C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94495" y="2800331"/>
              <a:ext cx="207910" cy="207910"/>
            </a:xfrm>
            <a:prstGeom prst="ellipse">
              <a:avLst/>
            </a:prstGeom>
            <a:solidFill>
              <a:srgbClr val="374C81"/>
            </a:solidFill>
            <a:ln w="19050" cap="rnd" cmpd="sng">
              <a:solidFill>
                <a:srgbClr val="364A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179112" y="3762268"/>
              <a:ext cx="207910" cy="207910"/>
            </a:xfrm>
            <a:prstGeom prst="ellipse">
              <a:avLst/>
            </a:prstGeom>
            <a:solidFill>
              <a:srgbClr val="374C81"/>
            </a:solidFill>
            <a:ln w="19050" cap="rnd" cmpd="sng">
              <a:solidFill>
                <a:srgbClr val="374C8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680228" y="1623812"/>
              <a:ext cx="141577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800" b="0" i="0" u="none" strike="noStrike" cap="non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介紹</a:t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680229" y="2540037"/>
              <a:ext cx="141577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800" b="0" i="0" u="none" strike="noStrike" cap="non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功能</a:t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603284" y="3456262"/>
              <a:ext cx="15696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5400" b="0" i="0" u="none" strike="noStrike" cap="non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應用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/>
          <p:nvPr/>
        </p:nvSpPr>
        <p:spPr>
          <a:xfrm>
            <a:off x="2442293" y="2459504"/>
            <a:ext cx="570341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R語言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12cfaf75d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300"/>
              <a:t>介紹:</a:t>
            </a:r>
            <a:endParaRPr sz="6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300"/>
          </a:p>
        </p:txBody>
      </p:sp>
      <p:sp>
        <p:nvSpPr>
          <p:cNvPr id="173" name="Google Shape;173;ge12cfaf75d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300">
                <a:solidFill>
                  <a:srgbClr val="364A7D"/>
                </a:solidFill>
              </a:rPr>
              <a:t>1.</a:t>
            </a:r>
            <a:r>
              <a:rPr lang="zh-TW" sz="3800">
                <a:solidFill>
                  <a:srgbClr val="364A7D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R 語言又稱S語言</a:t>
            </a:r>
            <a:endParaRPr sz="3800">
              <a:solidFill>
                <a:srgbClr val="364A7D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800">
              <a:solidFill>
                <a:srgbClr val="364A7D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800">
                <a:solidFill>
                  <a:srgbClr val="364A7D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2.</a:t>
            </a:r>
            <a:r>
              <a:rPr lang="zh-TW" sz="2700">
                <a:solidFill>
                  <a:srgbClr val="364A7D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屬於高階的直譯式語言（interpreted language）</a:t>
            </a:r>
            <a:endParaRPr sz="2700">
              <a:solidFill>
                <a:srgbClr val="364A7D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700">
              <a:solidFill>
                <a:srgbClr val="364A7D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900">
                <a:solidFill>
                  <a:srgbClr val="364A7D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3.</a:t>
            </a:r>
            <a:r>
              <a:rPr lang="zh-TW" sz="3200">
                <a:solidFill>
                  <a:srgbClr val="364A7D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R 本身支援混合式的程式設計模式</a:t>
            </a:r>
            <a:endParaRPr sz="3200">
              <a:solidFill>
                <a:srgbClr val="364A7D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>
              <a:solidFill>
                <a:srgbClr val="364A7D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rgbClr val="364A7D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zh-TW" sz="3200">
                <a:solidFill>
                  <a:srgbClr val="364A7D"/>
                </a:solidFill>
                <a:highlight>
                  <a:srgbClr val="F1F1F1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zh-TW" sz="3250" u="sng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主要用於</a:t>
            </a:r>
            <a:r>
              <a:rPr lang="zh-TW" sz="3250" u="sng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統計</a:t>
            </a:r>
            <a:r>
              <a:rPr lang="zh-TW" sz="3250" u="sng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分析、繪圖、</a:t>
            </a:r>
            <a:r>
              <a:rPr lang="zh-TW" sz="3250" u="sng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資料探勘</a:t>
            </a:r>
            <a:endParaRPr sz="5300" u="sng">
              <a:solidFill>
                <a:srgbClr val="364A7D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200">
              <a:solidFill>
                <a:srgbClr val="4A86E8"/>
              </a:solidFill>
              <a:highlight>
                <a:srgbClr val="F1F1F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12cfaf75d_0_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400"/>
              <a:t>功能:</a:t>
            </a:r>
            <a:endParaRPr sz="6400"/>
          </a:p>
        </p:txBody>
      </p:sp>
      <p:sp>
        <p:nvSpPr>
          <p:cNvPr id="180" name="Google Shape;180;ge12cfaf75d_0_11"/>
          <p:cNvSpPr txBox="1">
            <a:spLocks noGrp="1"/>
          </p:cNvSpPr>
          <p:nvPr>
            <p:ph type="body" idx="1"/>
          </p:nvPr>
        </p:nvSpPr>
        <p:spPr>
          <a:xfrm>
            <a:off x="593675" y="1930501"/>
            <a:ext cx="8680500" cy="411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300">
                <a:solidFill>
                  <a:srgbClr val="364A7D"/>
                </a:solidFill>
              </a:rPr>
              <a:t>1.</a:t>
            </a:r>
            <a:r>
              <a:rPr lang="zh-TW" sz="3650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R內建多種統計學及數字分析功能</a:t>
            </a:r>
            <a:endParaRPr sz="3650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50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650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TW" sz="3550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可以透過安裝</a:t>
            </a:r>
            <a:r>
              <a:rPr lang="zh-TW" sz="3550" u="sng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套件</a:t>
            </a:r>
            <a:r>
              <a:rPr lang="zh-TW" sz="3350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增強</a:t>
            </a:r>
            <a:endParaRPr sz="3350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350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650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zh-TW" sz="4150">
                <a:solidFill>
                  <a:srgbClr val="364A7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物件導向</a:t>
            </a:r>
            <a:r>
              <a:rPr lang="zh-TW" sz="4150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功能</a:t>
            </a:r>
            <a:endParaRPr sz="6650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5"/>
          <p:cNvGrpSpPr/>
          <p:nvPr/>
        </p:nvGrpSpPr>
        <p:grpSpPr>
          <a:xfrm>
            <a:off x="2783990" y="2208131"/>
            <a:ext cx="5650906" cy="2441738"/>
            <a:chOff x="2045758" y="1985823"/>
            <a:chExt cx="5650906" cy="2441738"/>
          </a:xfrm>
        </p:grpSpPr>
        <p:sp>
          <p:nvSpPr>
            <p:cNvPr id="186" name="Google Shape;186;p5"/>
            <p:cNvSpPr/>
            <p:nvPr/>
          </p:nvSpPr>
          <p:spPr>
            <a:xfrm>
              <a:off x="2045758" y="1985823"/>
              <a:ext cx="5650906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5400" b="0" i="0" u="none" strike="noStrike" cap="non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1.統計／數據分析</a:t>
              </a:r>
              <a:endPara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045758" y="3504231"/>
              <a:ext cx="42659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5400" b="0" i="0" u="none" strike="noStrike" cap="non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2.資料視覺化</a:t>
              </a:r>
              <a:endPara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12cfaf75d_0_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400"/>
              <a:t>直方圖種類:</a:t>
            </a:r>
            <a:endParaRPr sz="6400"/>
          </a:p>
        </p:txBody>
      </p:sp>
      <p:sp>
        <p:nvSpPr>
          <p:cNvPr id="194" name="Google Shape;194;ge12cfaf75d_0_2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50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1.圖像直方圖</a:t>
            </a:r>
            <a:endParaRPr sz="50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9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TW" sz="50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顏色直方圖</a:t>
            </a:r>
            <a:endParaRPr sz="50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8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zh-TW" sz="50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質量直方圖</a:t>
            </a:r>
            <a:endParaRPr sz="50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48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zh-TW" sz="5050" b="1">
                <a:solidFill>
                  <a:srgbClr val="364A7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堆疊直方圖</a:t>
            </a:r>
            <a:endParaRPr sz="50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51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4050" b="1">
              <a:solidFill>
                <a:srgbClr val="364A7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6"/>
          <p:cNvGrpSpPr/>
          <p:nvPr/>
        </p:nvGrpSpPr>
        <p:grpSpPr>
          <a:xfrm>
            <a:off x="1752690" y="1113741"/>
            <a:ext cx="6734658" cy="4630518"/>
            <a:chOff x="1626856" y="894200"/>
            <a:chExt cx="6734658" cy="4630518"/>
          </a:xfrm>
        </p:grpSpPr>
        <p:grpSp>
          <p:nvGrpSpPr>
            <p:cNvPr id="200" name="Google Shape;200;p6"/>
            <p:cNvGrpSpPr/>
            <p:nvPr/>
          </p:nvGrpSpPr>
          <p:grpSpPr>
            <a:xfrm>
              <a:off x="1626856" y="1333282"/>
              <a:ext cx="6734658" cy="4191436"/>
              <a:chOff x="1031237" y="1023458"/>
              <a:chExt cx="6734658" cy="4191436"/>
            </a:xfrm>
          </p:grpSpPr>
          <p:pic>
            <p:nvPicPr>
              <p:cNvPr id="201" name="Google Shape;201;p6"/>
              <p:cNvPicPr preferRelativeResize="0"/>
              <p:nvPr/>
            </p:nvPicPr>
            <p:blipFill rotWithShape="1">
              <a:blip r:embed="rId3">
                <a:alphaModFix/>
              </a:blip>
              <a:srcRect l="7618" t="5626" r="18989" b="9184"/>
              <a:stretch/>
            </p:blipFill>
            <p:spPr>
              <a:xfrm>
                <a:off x="1683877" y="1023458"/>
                <a:ext cx="6082018" cy="37163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" name="Google Shape;202;p6"/>
              <p:cNvSpPr txBox="1"/>
              <p:nvPr/>
            </p:nvSpPr>
            <p:spPr>
              <a:xfrm>
                <a:off x="2546544" y="4824515"/>
                <a:ext cx="48437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 b="1" i="0" u="none" strike="noStrike" cap="non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機車</a:t>
                </a:r>
                <a:endParaRPr/>
              </a:p>
            </p:txBody>
          </p:sp>
          <p:sp>
            <p:nvSpPr>
              <p:cNvPr id="203" name="Google Shape;203;p6"/>
              <p:cNvSpPr txBox="1"/>
              <p:nvPr/>
            </p:nvSpPr>
            <p:spPr>
              <a:xfrm>
                <a:off x="4417289" y="4825360"/>
                <a:ext cx="4927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 b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汽車</a:t>
                </a:r>
                <a:endParaRPr/>
              </a:p>
            </p:txBody>
          </p:sp>
          <p:sp>
            <p:nvSpPr>
              <p:cNvPr id="204" name="Google Shape;204;p6"/>
              <p:cNvSpPr txBox="1"/>
              <p:nvPr/>
            </p:nvSpPr>
            <p:spPr>
              <a:xfrm>
                <a:off x="6156607" y="4824515"/>
                <a:ext cx="102126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 b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重型機車</a:t>
                </a:r>
                <a:endParaRPr/>
              </a:p>
            </p:txBody>
          </p:sp>
          <p:sp>
            <p:nvSpPr>
              <p:cNvPr id="205" name="Google Shape;205;p6"/>
              <p:cNvSpPr txBox="1"/>
              <p:nvPr/>
            </p:nvSpPr>
            <p:spPr>
              <a:xfrm>
                <a:off x="1415429" y="4445453"/>
                <a:ext cx="484374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 b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0-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1031238" y="3679790"/>
                <a:ext cx="76838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 b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100000-</a:t>
                </a:r>
                <a:endParaRPr sz="1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7" name="Google Shape;207;p6"/>
              <p:cNvSpPr txBox="1"/>
              <p:nvPr/>
            </p:nvSpPr>
            <p:spPr>
              <a:xfrm>
                <a:off x="1031237" y="2885186"/>
                <a:ext cx="76838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 b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200000-</a:t>
                </a:r>
                <a:endParaRPr sz="1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8" name="Google Shape;208;p6"/>
              <p:cNvSpPr txBox="1"/>
              <p:nvPr/>
            </p:nvSpPr>
            <p:spPr>
              <a:xfrm>
                <a:off x="1031237" y="2090582"/>
                <a:ext cx="76838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 b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300000-</a:t>
                </a:r>
                <a:endParaRPr sz="1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1031237" y="1295978"/>
                <a:ext cx="76838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100" b="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400000-</a:t>
                </a:r>
                <a:endParaRPr sz="11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10" name="Google Shape;210;p6"/>
            <p:cNvSpPr txBox="1"/>
            <p:nvPr/>
          </p:nvSpPr>
          <p:spPr>
            <a:xfrm>
              <a:off x="3741975" y="894200"/>
              <a:ext cx="30346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104年交通違規舉發車種別件數</a:t>
              </a:r>
              <a:endParaRPr/>
            </a:p>
          </p:txBody>
        </p:sp>
      </p:grpSp>
      <p:sp>
        <p:nvSpPr>
          <p:cNvPr id="211" name="Google Shape;211;p6"/>
          <p:cNvSpPr/>
          <p:nvPr/>
        </p:nvSpPr>
        <p:spPr>
          <a:xfrm>
            <a:off x="655520" y="511488"/>
            <a:ext cx="17235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0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直方圖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暖調藍色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273</Words>
  <Application>Microsoft Office PowerPoint</Application>
  <PresentationFormat>寬螢幕</PresentationFormat>
  <Paragraphs>71</Paragraphs>
  <Slides>23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Noto Sans Symbols</vt:lpstr>
      <vt:lpstr>Arial</vt:lpstr>
      <vt:lpstr>Calibri</vt:lpstr>
      <vt:lpstr>Georgia</vt:lpstr>
      <vt:lpstr>Trebuchet MS</vt:lpstr>
      <vt:lpstr>Verdana</vt:lpstr>
      <vt:lpstr>多面向</vt:lpstr>
      <vt:lpstr>PowerPoint 簡報</vt:lpstr>
      <vt:lpstr>PowerPoint 簡報</vt:lpstr>
      <vt:lpstr>PowerPoint 簡報</vt:lpstr>
      <vt:lpstr>PowerPoint 簡報</vt:lpstr>
      <vt:lpstr>介紹: </vt:lpstr>
      <vt:lpstr>功能:</vt:lpstr>
      <vt:lpstr>PowerPoint 簡報</vt:lpstr>
      <vt:lpstr>直方圖種類:</vt:lpstr>
      <vt:lpstr>PowerPoint 簡報</vt:lpstr>
      <vt:lpstr>PowerPoint 簡報</vt:lpstr>
      <vt:lpstr>散步圖種類:</vt:lpstr>
      <vt:lpstr>PowerPoint 簡報</vt:lpstr>
      <vt:lpstr>盒鬚圖別名:</vt:lpstr>
      <vt:lpstr>PowerPoint 簡報</vt:lpstr>
      <vt:lpstr>圓餅圖: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 Godmango</dc:creator>
  <cp:lastModifiedBy>User</cp:lastModifiedBy>
  <cp:revision>4</cp:revision>
  <dcterms:created xsi:type="dcterms:W3CDTF">2021-06-11T07:34:27Z</dcterms:created>
  <dcterms:modified xsi:type="dcterms:W3CDTF">2021-06-24T13:32:44Z</dcterms:modified>
</cp:coreProperties>
</file>