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11733" r:id="rId3"/>
    <p:sldId id="263" r:id="rId4"/>
    <p:sldId id="287" r:id="rId5"/>
    <p:sldId id="11734" r:id="rId6"/>
    <p:sldId id="11718" r:id="rId7"/>
    <p:sldId id="258" r:id="rId8"/>
    <p:sldId id="11719" r:id="rId9"/>
    <p:sldId id="11720" r:id="rId10"/>
    <p:sldId id="11728" r:id="rId11"/>
    <p:sldId id="11722" r:id="rId12"/>
    <p:sldId id="11721" r:id="rId13"/>
    <p:sldId id="11723" r:id="rId14"/>
    <p:sldId id="11724" r:id="rId15"/>
    <p:sldId id="11727" r:id="rId16"/>
    <p:sldId id="11729" r:id="rId17"/>
    <p:sldId id="11732" r:id="rId18"/>
    <p:sldId id="11731" r:id="rId19"/>
    <p:sldId id="1173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F74"/>
    <a:srgbClr val="F6D351"/>
    <a:srgbClr val="380B2D"/>
    <a:srgbClr val="FF4343"/>
    <a:srgbClr val="5F76FF"/>
    <a:srgbClr val="0F054C"/>
    <a:srgbClr val="B0F3F9"/>
    <a:srgbClr val="F2DC6D"/>
    <a:srgbClr val="FFFF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8" autoAdjust="0"/>
    <p:restoredTop sz="96314" autoAdjust="0"/>
  </p:normalViewPr>
  <p:slideViewPr>
    <p:cSldViewPr snapToGrid="0">
      <p:cViewPr varScale="1">
        <p:scale>
          <a:sx n="94" d="100"/>
          <a:sy n="94" d="100"/>
        </p:scale>
        <p:origin x="53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95469-8054-4D37-B10D-371D3A83AD73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439-EB9C-44A7-878D-13F662F8A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1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42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F439-EB9C-44A7-878D-13F662F8A2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51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6AD8240-3148-4746-BA4B-7B32B016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51CC32A-496B-42D5-8EC6-30D10EB5C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0F25E7C-B1D9-4999-8D1F-ED84C4EE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18A7BBD-E847-449A-AA53-B3DBD3F5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1910074-A50B-4F6C-9D3A-997C1681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5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6F3415-0A6E-4DE3-88B2-28E30208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E31FD0E-70F4-4FE8-BC80-B6DA28E8B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A527977-21C6-4B35-81A1-E9ACD684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50C14C7-634C-47F0-B111-6D43CB09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47A43F5-75A1-4409-ADD1-D790DF59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3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5EA7536-D96F-400A-84FA-EE043186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D80802C-D1E2-4C80-BE8C-D027A1D80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55BE6F8-219E-413C-B399-2A6399D6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479AEE5-26EE-4C85-8E5E-E860117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C8C42C-BCED-4376-A8E1-FBA47CCF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FC8E0B0-E21F-4372-8D0F-E401BD7F0C7D}"/>
              </a:ext>
            </a:extLst>
          </p:cNvPr>
          <p:cNvSpPr txBox="1"/>
          <p:nvPr userDrawn="1"/>
        </p:nvSpPr>
        <p:spPr>
          <a:xfrm>
            <a:off x="4218317" y="2286000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www.tukuppt.com </a:t>
            </a:r>
            <a:r>
              <a:rPr lang="zh-CN" altLang="en-US" dirty="0">
                <a:solidFill>
                  <a:schemeClr val="bg1"/>
                </a:solidFill>
              </a:rPr>
              <a:t>熊猫办公 高效办公在熊猫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A85526C-BB76-4590-B86E-39951DF37361}"/>
              </a:ext>
            </a:extLst>
          </p:cNvPr>
          <p:cNvSpPr txBox="1"/>
          <p:nvPr userDrawn="1"/>
        </p:nvSpPr>
        <p:spPr>
          <a:xfrm>
            <a:off x="4218316" y="3678129"/>
            <a:ext cx="550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该作品版权为熊猫办公所有，请勿盗版，否则我们将按照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《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中华人民共和国著作权法</a:t>
            </a:r>
            <a:r>
              <a:rPr lang="en-US" altLang="zh-CN" dirty="0">
                <a:solidFill>
                  <a:schemeClr val="bg1"/>
                </a:solidFill>
                <a:effectLst/>
              </a:rPr>
              <a:t>》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进行维权工作。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12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03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:blinds/>
      </p:transition>
    </mc:Choice>
    <mc:Fallback xmlns="">
      <p:transition spd="slow" advTm="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C06C8B-3FFA-465E-BBD4-66F625EA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8D2C06C-38E0-4052-90C3-34D76C49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B14FF9F-64CF-48F0-9865-817A3C67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BDFB08F-E192-48E0-9032-C1389CE0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6655902-398F-4442-BFD8-731BAF5A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4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CA5E3A-4A41-4F73-A3A1-EC72B090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29AFC29-6332-4492-9285-A0418B56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A3F6DF-3B49-481C-8199-D371B240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98FB59-4AA8-45EA-9B9E-82D9B84B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CB2A394-124D-4F37-9BD3-DD17561A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0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5F11B9-A495-4E50-B767-C28445DE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2E66B8F-31CE-4C4A-BA93-E9868EAF5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70A5FB8-642F-4221-8862-0F7DC55D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462E781-5F45-47EB-85D1-75BCC226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E229F42-3063-4EC2-A927-2B503755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A99879A-EFE9-4C35-8BC8-83B21551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2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C999036-B6F6-4846-9EBC-2D1E2101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601D12E-4C54-40ED-BAD5-EA824CE69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C456FEA-986E-44D7-8675-9006DB4F6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8C4BD64E-F292-41EA-A7CE-2DC890263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4E11F10-D94A-4C55-9672-1DE9FA8F6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93CE2B1-BCED-4AF2-9798-454A9C47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7E462DE-4C04-437B-9047-D94E6CB3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43BDB45-E029-4677-94CB-8A1A3DFA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E41ED8-8C3F-4EB3-92C5-33A0EAF4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E4D1BAF-403B-4803-86C6-1E3AD3AB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2AA558D-D833-4A3D-AAC9-04655BB3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FEE9AE99-6EBB-4793-8E85-3D8E148B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4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9222988-F7A5-40D8-93C2-FFC76DD6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09A7AB5-A93E-4BB9-B456-29E36D7D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06456C9-71B0-4254-B323-89F5CF60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3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CD1FAB-B226-4561-BB40-89468751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DFEEBC1-5908-46CD-8BE4-D21430F3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0A38BA2-129C-4C83-91E4-70AE5F4B0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57F831B-A5D5-4402-B859-E8CC69FF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431C191-134A-47F1-A55C-C841FFD6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DD292E3-562D-4157-963D-FA5B17C5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33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576ED4-9A28-4464-992D-FC79EF3E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9F03FEC-A4CC-4EAF-8556-78DF6C6E3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19E19BE-2FE5-436F-9DEC-0CF409025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A6F6EAA-3DF6-4EA4-9068-AEE5F78E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CC75-8280-4D50-8556-C2874ADEF92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26C1105-777B-4977-97DA-DF5E17BD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A560B3E-6416-47DC-A8AE-3951B072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2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429047F-5DE1-40DA-AC24-00876ED9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2D65A70-6F68-4B83-92A0-6D80F28C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F1EB68C-B904-4D82-949D-22E3B851D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CC75-8280-4D50-8556-C2874ADEF926}" type="datetimeFigureOut">
              <a:rPr lang="zh-CN" altLang="en-US" smtClean="0"/>
              <a:t>2021/6/11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36AE24F-59F4-4360-AE82-7A8125C36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8A32B3F-6528-4220-A583-FE0D75546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1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311DEE8-0935-4034-A130-0688A1436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 b="66394"/>
          <a:stretch/>
        </p:blipFill>
        <p:spPr>
          <a:xfrm>
            <a:off x="523161" y="363893"/>
            <a:ext cx="11066520" cy="6167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2B7BFB3-5577-47D9-B47B-5D23273B39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8C9B3B1-71F8-4924-BB42-450986F49C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B7E68E6-62D2-4EBF-9E40-83B6005104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F181CDA-E266-4EA1-ABE1-5A8283328C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032F766-534B-4CAD-A4BC-0888A38A4D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F6DB3E9-0C1F-4633-8764-3189E21B19DF}"/>
              </a:ext>
            </a:extLst>
          </p:cNvPr>
          <p:cNvSpPr txBox="1"/>
          <p:nvPr/>
        </p:nvSpPr>
        <p:spPr>
          <a:xfrm>
            <a:off x="5450467" y="2574143"/>
            <a:ext cx="5283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音樂播放</a:t>
            </a:r>
            <a:r>
              <a:rPr lang="zh-TW" altLang="en-US" sz="6000" dirty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器</a:t>
            </a:r>
            <a:endParaRPr lang="zh-CN" altLang="en-US" sz="6000" dirty="0">
              <a:solidFill>
                <a:srgbClr val="380B2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B048A82-4F3F-40D2-B238-E74E0ABC8A80}"/>
              </a:ext>
            </a:extLst>
          </p:cNvPr>
          <p:cNvSpPr/>
          <p:nvPr/>
        </p:nvSpPr>
        <p:spPr>
          <a:xfrm>
            <a:off x="4918363" y="1668456"/>
            <a:ext cx="58342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altLang="zh-CN" sz="2700" dirty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MUSIC  </a:t>
            </a:r>
            <a:r>
              <a:rPr lang="en-US" altLang="zh-TW" sz="2700" dirty="0" smtClean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PLAYER</a:t>
            </a:r>
            <a:endParaRPr lang="zh-CN" altLang="en-US" sz="2700" dirty="0">
              <a:solidFill>
                <a:schemeClr val="bg1">
                  <a:alpha val="50000"/>
                </a:schemeClr>
              </a:solidFill>
              <a:latin typeface="Arial Black" panose="020B0A04020102020204" pitchFamily="34" charset="0"/>
              <a:ea typeface="字魂5号-无外润黑体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54470815-A683-43A6-B5BA-D0FA4A8FA1BB}"/>
              </a:ext>
            </a:extLst>
          </p:cNvPr>
          <p:cNvSpPr/>
          <p:nvPr/>
        </p:nvSpPr>
        <p:spPr>
          <a:xfrm>
            <a:off x="5643418" y="3675313"/>
            <a:ext cx="509005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endParaRPr lang="zh-CN" altLang="en-US" sz="1350" dirty="0">
              <a:solidFill>
                <a:srgbClr val="380B2D"/>
              </a:solidFill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1EC8676-DD2B-4202-A2EE-CD57F8C0130E}"/>
              </a:ext>
            </a:extLst>
          </p:cNvPr>
          <p:cNvSpPr txBox="1"/>
          <p:nvPr/>
        </p:nvSpPr>
        <p:spPr>
          <a:xfrm>
            <a:off x="8142151" y="4364362"/>
            <a:ext cx="2566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1600" b="1" dirty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指導老師</a:t>
            </a:r>
            <a:r>
              <a:rPr lang="en-US" altLang="zh-TW" sz="1600" b="1" dirty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600" b="1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陸裕豪</a:t>
            </a:r>
            <a:endParaRPr lang="en-US" altLang="zh-TW" sz="1600" b="1" dirty="0" smtClean="0">
              <a:solidFill>
                <a:srgbClr val="380B2D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dist"/>
            <a:r>
              <a:rPr lang="zh-TW" altLang="en-US" sz="1600" b="1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組員</a:t>
            </a:r>
            <a:r>
              <a:rPr lang="en-US" altLang="zh-TW" sz="1600" b="1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:10931008</a:t>
            </a:r>
            <a:r>
              <a:rPr lang="zh-TW" altLang="en-US" sz="1600" b="1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鄭詠心</a:t>
            </a:r>
            <a:endParaRPr lang="en-US" altLang="zh-TW" sz="1600" b="1" dirty="0" smtClean="0">
              <a:solidFill>
                <a:srgbClr val="380B2D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dist"/>
            <a:r>
              <a:rPr lang="zh-TW" altLang="en-US" sz="1600" b="1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           </a:t>
            </a:r>
            <a:r>
              <a:rPr lang="en-US" altLang="zh-CN" sz="1600" b="1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10931020</a:t>
            </a:r>
            <a:r>
              <a:rPr lang="zh-TW" altLang="en-US" sz="1600" b="1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周晶晶</a:t>
            </a:r>
            <a:endParaRPr lang="en-US" altLang="zh-TW" sz="1600" b="1" dirty="0" smtClean="0">
              <a:solidFill>
                <a:srgbClr val="380B2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926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278015-A73D-489A-82A3-897CE5A823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7E20D9E-4312-4B52-A701-4A72C6070B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1E81C2A-4DAD-448F-8ECA-55523C6D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E3F7E28-1F25-4DBB-A8F7-2FD5A9F8A4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B7F0AF6-D785-40DF-9911-165D9A7FB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DCEC293-02E8-4D09-BAA8-5BFA838DD319}"/>
              </a:ext>
            </a:extLst>
          </p:cNvPr>
          <p:cNvSpPr/>
          <p:nvPr/>
        </p:nvSpPr>
        <p:spPr>
          <a:xfrm>
            <a:off x="794328" y="674255"/>
            <a:ext cx="10538691" cy="5421745"/>
          </a:xfrm>
          <a:prstGeom prst="roundRect">
            <a:avLst/>
          </a:prstGeom>
          <a:noFill/>
          <a:ln w="57150">
            <a:solidFill>
              <a:srgbClr val="380B2D"/>
            </a:solidFill>
          </a:ln>
          <a:effectLst>
            <a:outerShdw blurRad="63500" sx="102000" sy="102000" algn="ctr" rotWithShape="0">
              <a:srgbClr val="380B2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0B2D"/>
              </a:solidFill>
              <a:latin typeface="汉仪超粗宋简" panose="02010600000101010101" pitchFamily="2" charset="-122"/>
              <a:ea typeface="汉仪超粗宋简" panose="02010600000101010101" pitchFamily="2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48" y="2376724"/>
            <a:ext cx="9008049" cy="245406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" t="17278" r="3655" b="21019"/>
          <a:stretch/>
        </p:blipFill>
        <p:spPr>
          <a:xfrm>
            <a:off x="1788082" y="1466490"/>
            <a:ext cx="2930568" cy="32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6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278015-A73D-489A-82A3-897CE5A823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7E20D9E-4312-4B52-A701-4A72C6070B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1E81C2A-4DAD-448F-8ECA-55523C6D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E3F7E28-1F25-4DBB-A8F7-2FD5A9F8A4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B7F0AF6-D785-40DF-9911-165D9A7FB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DCEC293-02E8-4D09-BAA8-5BFA838DD319}"/>
              </a:ext>
            </a:extLst>
          </p:cNvPr>
          <p:cNvSpPr/>
          <p:nvPr/>
        </p:nvSpPr>
        <p:spPr>
          <a:xfrm>
            <a:off x="794328" y="674255"/>
            <a:ext cx="10538691" cy="5421745"/>
          </a:xfrm>
          <a:prstGeom prst="roundRect">
            <a:avLst/>
          </a:prstGeom>
          <a:noFill/>
          <a:ln w="57150">
            <a:solidFill>
              <a:srgbClr val="380B2D"/>
            </a:solidFill>
          </a:ln>
          <a:effectLst>
            <a:outerShdw blurRad="63500" sx="102000" sy="102000" algn="ctr" rotWithShape="0">
              <a:srgbClr val="380B2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0B2D"/>
              </a:solidFill>
              <a:latin typeface="汉仪超粗宋简" panose="02010600000101010101" pitchFamily="2" charset="-122"/>
              <a:ea typeface="汉仪超粗宋简" panose="02010600000101010101" pitchFamily="2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b="2103"/>
          <a:stretch/>
        </p:blipFill>
        <p:spPr>
          <a:xfrm>
            <a:off x="3147085" y="825229"/>
            <a:ext cx="5115070" cy="511979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4666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278015-A73D-489A-82A3-897CE5A823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7E20D9E-4312-4B52-A701-4A72C6070B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1E81C2A-4DAD-448F-8ECA-55523C6D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E3F7E28-1F25-4DBB-A8F7-2FD5A9F8A4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B7F0AF6-D785-40DF-9911-165D9A7FB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DCEC293-02E8-4D09-BAA8-5BFA838DD319}"/>
              </a:ext>
            </a:extLst>
          </p:cNvPr>
          <p:cNvSpPr/>
          <p:nvPr/>
        </p:nvSpPr>
        <p:spPr>
          <a:xfrm>
            <a:off x="794328" y="674255"/>
            <a:ext cx="10538691" cy="5421745"/>
          </a:xfrm>
          <a:prstGeom prst="roundRect">
            <a:avLst/>
          </a:prstGeom>
          <a:noFill/>
          <a:ln w="57150">
            <a:solidFill>
              <a:srgbClr val="380B2D"/>
            </a:solidFill>
          </a:ln>
          <a:effectLst>
            <a:outerShdw blurRad="63500" sx="102000" sy="102000" algn="ctr" rotWithShape="0">
              <a:srgbClr val="380B2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0B2D"/>
              </a:solidFill>
              <a:latin typeface="汉仪超粗宋简" panose="02010600000101010101" pitchFamily="2" charset="-122"/>
              <a:ea typeface="汉仪超粗宋简" panose="02010600000101010101" pitchFamily="2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963" y="1199071"/>
            <a:ext cx="5117192" cy="460454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3" name="文字方塊 2"/>
          <p:cNvSpPr txBox="1"/>
          <p:nvPr/>
        </p:nvSpPr>
        <p:spPr>
          <a:xfrm>
            <a:off x="1613140" y="1082309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666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278015-A73D-489A-82A3-897CE5A823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7E20D9E-4312-4B52-A701-4A72C6070B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1E81C2A-4DAD-448F-8ECA-55523C6D8D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E3F7E28-1F25-4DBB-A8F7-2FD5A9F8A4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B7F0AF6-D785-40DF-9911-165D9A7FB2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DCEC293-02E8-4D09-BAA8-5BFA838DD319}"/>
              </a:ext>
            </a:extLst>
          </p:cNvPr>
          <p:cNvSpPr/>
          <p:nvPr/>
        </p:nvSpPr>
        <p:spPr>
          <a:xfrm>
            <a:off x="794328" y="674255"/>
            <a:ext cx="10538691" cy="5421745"/>
          </a:xfrm>
          <a:prstGeom prst="roundRect">
            <a:avLst/>
          </a:prstGeom>
          <a:noFill/>
          <a:ln w="57150">
            <a:solidFill>
              <a:srgbClr val="380B2D"/>
            </a:solidFill>
          </a:ln>
          <a:effectLst>
            <a:outerShdw blurRad="63500" sx="102000" sy="102000" algn="ctr" rotWithShape="0">
              <a:srgbClr val="380B2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0B2D"/>
              </a:solidFill>
              <a:latin typeface="汉仪超粗宋简" panose="02010600000101010101" pitchFamily="2" charset="-122"/>
              <a:ea typeface="汉仪超粗宋简" panose="02010600000101010101" pitchFamily="2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"/>
          <a:stretch/>
        </p:blipFill>
        <p:spPr>
          <a:xfrm>
            <a:off x="1854680" y="1098340"/>
            <a:ext cx="4053718" cy="449836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" r="1"/>
          <a:stretch/>
        </p:blipFill>
        <p:spPr>
          <a:xfrm>
            <a:off x="6124755" y="777804"/>
            <a:ext cx="4222462" cy="53023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66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278015-A73D-489A-82A3-897CE5A823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7E20D9E-4312-4B52-A701-4A72C6070B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1E81C2A-4DAD-448F-8ECA-55523C6D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E3F7E28-1F25-4DBB-A8F7-2FD5A9F8A4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B7F0AF6-D785-40DF-9911-165D9A7FB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DCEC293-02E8-4D09-BAA8-5BFA838DD319}"/>
              </a:ext>
            </a:extLst>
          </p:cNvPr>
          <p:cNvSpPr/>
          <p:nvPr/>
        </p:nvSpPr>
        <p:spPr>
          <a:xfrm>
            <a:off x="794328" y="674255"/>
            <a:ext cx="10538691" cy="5421745"/>
          </a:xfrm>
          <a:prstGeom prst="roundRect">
            <a:avLst/>
          </a:prstGeom>
          <a:noFill/>
          <a:ln w="57150">
            <a:solidFill>
              <a:srgbClr val="380B2D"/>
            </a:solidFill>
          </a:ln>
          <a:effectLst>
            <a:outerShdw blurRad="63500" sx="102000" sy="102000" algn="ctr" rotWithShape="0">
              <a:srgbClr val="380B2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0B2D"/>
              </a:solidFill>
              <a:latin typeface="汉仪超粗宋简" panose="02010600000101010101" pitchFamily="2" charset="-122"/>
              <a:ea typeface="汉仪超粗宋简" panose="02010600000101010101" pitchFamily="2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/>
          <a:stretch/>
        </p:blipFill>
        <p:spPr>
          <a:xfrm>
            <a:off x="1181765" y="980341"/>
            <a:ext cx="4968785" cy="2574494"/>
          </a:xfrm>
          <a:prstGeom prst="rect">
            <a:avLst/>
          </a:prstGeom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64" y="3554835"/>
            <a:ext cx="4968785" cy="233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61" y="2126313"/>
            <a:ext cx="5018567" cy="25973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48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311DEE8-0935-4034-A130-0688A1436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 b="66394"/>
          <a:stretch/>
        </p:blipFill>
        <p:spPr>
          <a:xfrm>
            <a:off x="531861" y="345232"/>
            <a:ext cx="11066520" cy="6167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2B7BFB3-5577-47D9-B47B-5D23273B39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8C9B3B1-71F8-4924-BB42-450986F49C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B7E68E6-62D2-4EBF-9E40-83B6005104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F181CDA-E266-4EA1-ABE1-5A8283328C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032F766-534B-4CAD-A4BC-0888A38A4D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F6DB3E9-0C1F-4633-8764-3189E21B19DF}"/>
              </a:ext>
            </a:extLst>
          </p:cNvPr>
          <p:cNvSpPr txBox="1"/>
          <p:nvPr/>
        </p:nvSpPr>
        <p:spPr>
          <a:xfrm>
            <a:off x="5643418" y="2574142"/>
            <a:ext cx="5283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最終結果</a:t>
            </a:r>
            <a:endParaRPr lang="zh-CN" altLang="en-US" sz="6000" dirty="0">
              <a:solidFill>
                <a:srgbClr val="380B2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B048A82-4F3F-40D2-B238-E74E0ABC8A80}"/>
              </a:ext>
            </a:extLst>
          </p:cNvPr>
          <p:cNvSpPr/>
          <p:nvPr/>
        </p:nvSpPr>
        <p:spPr>
          <a:xfrm>
            <a:off x="5798942" y="1932415"/>
            <a:ext cx="51274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altLang="zh-CN" sz="2700" dirty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Final Results</a:t>
            </a:r>
            <a:endParaRPr lang="zh-CN" altLang="en-US" sz="2700" dirty="0">
              <a:solidFill>
                <a:schemeClr val="bg1">
                  <a:alpha val="50000"/>
                </a:schemeClr>
              </a:solidFill>
              <a:latin typeface="Arial Black" panose="020B0A04020102020204" pitchFamily="34" charset="0"/>
              <a:ea typeface="字魂5号-无外润黑体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54470815-A683-43A6-B5BA-D0FA4A8FA1BB}"/>
              </a:ext>
            </a:extLst>
          </p:cNvPr>
          <p:cNvSpPr/>
          <p:nvPr/>
        </p:nvSpPr>
        <p:spPr>
          <a:xfrm>
            <a:off x="5643418" y="3675313"/>
            <a:ext cx="509005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altLang="zh-CN" sz="1350" dirty="0" smtClean="0">
                <a:solidFill>
                  <a:srgbClr val="380B2D"/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</a:rPr>
              <a:t>. </a:t>
            </a:r>
            <a:endParaRPr lang="zh-CN" altLang="en-US" sz="1350" dirty="0">
              <a:solidFill>
                <a:srgbClr val="380B2D"/>
              </a:solidFill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75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278015-A73D-489A-82A3-897CE5A823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7E20D9E-4312-4B52-A701-4A72C6070B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1E81C2A-4DAD-448F-8ECA-55523C6D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E3F7E28-1F25-4DBB-A8F7-2FD5A9F8A4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B7F0AF6-D785-40DF-9911-165D9A7FB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DCEC293-02E8-4D09-BAA8-5BFA838DD319}"/>
              </a:ext>
            </a:extLst>
          </p:cNvPr>
          <p:cNvSpPr/>
          <p:nvPr/>
        </p:nvSpPr>
        <p:spPr>
          <a:xfrm>
            <a:off x="794328" y="674255"/>
            <a:ext cx="10538691" cy="5421745"/>
          </a:xfrm>
          <a:prstGeom prst="roundRect">
            <a:avLst/>
          </a:prstGeom>
          <a:noFill/>
          <a:ln w="57150">
            <a:solidFill>
              <a:srgbClr val="380B2D"/>
            </a:solidFill>
          </a:ln>
          <a:effectLst>
            <a:outerShdw blurRad="63500" sx="102000" sy="102000" algn="ctr" rotWithShape="0">
              <a:srgbClr val="380B2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0B2D"/>
              </a:solidFill>
              <a:latin typeface="汉仪超粗宋简" panose="02010600000101010101" pitchFamily="2" charset="-122"/>
              <a:ea typeface="汉仪超粗宋简" panose="02010600000101010101" pitchFamily="2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30099" y="126615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結果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l="279" r="-1"/>
          <a:stretch/>
        </p:blipFill>
        <p:spPr>
          <a:xfrm>
            <a:off x="3048575" y="1433312"/>
            <a:ext cx="6581437" cy="4218605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29476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311DEE8-0935-4034-A130-0688A1436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 b="66394"/>
          <a:stretch/>
        </p:blipFill>
        <p:spPr>
          <a:xfrm>
            <a:off x="531861" y="345232"/>
            <a:ext cx="11066520" cy="6167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2B7BFB3-5577-47D9-B47B-5D23273B39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8C9B3B1-71F8-4924-BB42-450986F49C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B7E68E6-62D2-4EBF-9E40-83B6005104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F181CDA-E266-4EA1-ABE1-5A8283328C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032F766-534B-4CAD-A4BC-0888A38A4D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F6DB3E9-0C1F-4633-8764-3189E21B19DF}"/>
              </a:ext>
            </a:extLst>
          </p:cNvPr>
          <p:cNvSpPr txBox="1"/>
          <p:nvPr/>
        </p:nvSpPr>
        <p:spPr>
          <a:xfrm>
            <a:off x="5643418" y="2574142"/>
            <a:ext cx="5283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困難</a:t>
            </a:r>
            <a:r>
              <a:rPr lang="en-US" altLang="zh-TW" sz="6000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sz="6000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心得</a:t>
            </a:r>
            <a:r>
              <a:rPr lang="zh-TW" altLang="en-US" sz="6000" dirty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分享</a:t>
            </a:r>
            <a:endParaRPr lang="zh-CN" altLang="en-US" sz="6000" dirty="0">
              <a:solidFill>
                <a:srgbClr val="380B2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B048A82-4F3F-40D2-B238-E74E0ABC8A80}"/>
              </a:ext>
            </a:extLst>
          </p:cNvPr>
          <p:cNvSpPr/>
          <p:nvPr/>
        </p:nvSpPr>
        <p:spPr>
          <a:xfrm>
            <a:off x="4752753" y="1932415"/>
            <a:ext cx="617367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altLang="zh-CN" sz="2700" dirty="0" smtClean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Difficulties</a:t>
            </a:r>
            <a:r>
              <a:rPr lang="en-US" altLang="zh-TW" sz="2700" dirty="0" smtClean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/</a:t>
            </a:r>
            <a:r>
              <a:rPr lang="en-US" altLang="zh-CN" sz="2700" dirty="0" smtClean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Experience </a:t>
            </a:r>
            <a:r>
              <a:rPr lang="en-US" altLang="zh-CN" sz="2700" dirty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Sharing</a:t>
            </a:r>
            <a:endParaRPr lang="zh-CN" altLang="en-US" sz="2700" dirty="0">
              <a:solidFill>
                <a:schemeClr val="bg1">
                  <a:alpha val="50000"/>
                </a:schemeClr>
              </a:solidFill>
              <a:latin typeface="Arial Black" panose="020B0A04020102020204" pitchFamily="34" charset="0"/>
              <a:ea typeface="字魂5号-无外润黑体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54470815-A683-43A6-B5BA-D0FA4A8FA1BB}"/>
              </a:ext>
            </a:extLst>
          </p:cNvPr>
          <p:cNvSpPr/>
          <p:nvPr/>
        </p:nvSpPr>
        <p:spPr>
          <a:xfrm>
            <a:off x="5643418" y="3675313"/>
            <a:ext cx="509005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altLang="zh-CN" sz="1350" dirty="0" smtClean="0">
                <a:solidFill>
                  <a:srgbClr val="380B2D"/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</a:rPr>
              <a:t>. </a:t>
            </a:r>
            <a:endParaRPr lang="zh-CN" altLang="en-US" sz="1350" dirty="0">
              <a:solidFill>
                <a:srgbClr val="380B2D"/>
              </a:solidFill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2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311DEE8-0935-4034-A130-0688A1436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 b="66394"/>
          <a:stretch/>
        </p:blipFill>
        <p:spPr>
          <a:xfrm>
            <a:off x="531861" y="345232"/>
            <a:ext cx="11066520" cy="6167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2B7BFB3-5577-47D9-B47B-5D23273B39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8C9B3B1-71F8-4924-BB42-450986F49C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B7E68E6-62D2-4EBF-9E40-83B6005104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F181CDA-E266-4EA1-ABE1-5A8283328C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032F766-534B-4CAD-A4BC-0888A38A4D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F6DB3E9-0C1F-4633-8764-3189E21B19DF}"/>
              </a:ext>
            </a:extLst>
          </p:cNvPr>
          <p:cNvSpPr txBox="1"/>
          <p:nvPr/>
        </p:nvSpPr>
        <p:spPr>
          <a:xfrm>
            <a:off x="5643418" y="2574142"/>
            <a:ext cx="5283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歡迎索取</a:t>
            </a:r>
            <a:endParaRPr lang="zh-CN" altLang="en-US" sz="6000" dirty="0">
              <a:solidFill>
                <a:srgbClr val="380B2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B048A82-4F3F-40D2-B238-E74E0ABC8A80}"/>
              </a:ext>
            </a:extLst>
          </p:cNvPr>
          <p:cNvSpPr/>
          <p:nvPr/>
        </p:nvSpPr>
        <p:spPr>
          <a:xfrm>
            <a:off x="5798942" y="1932415"/>
            <a:ext cx="51274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altLang="zh-CN" sz="2700" dirty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Welcome </a:t>
            </a:r>
            <a:r>
              <a:rPr lang="en-US" altLang="zh-CN" sz="2700" dirty="0" smtClean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To Request</a:t>
            </a:r>
            <a:endParaRPr lang="zh-CN" altLang="en-US" sz="2700" dirty="0">
              <a:solidFill>
                <a:schemeClr val="bg1">
                  <a:alpha val="50000"/>
                </a:schemeClr>
              </a:solidFill>
              <a:latin typeface="Arial Black" panose="020B0A04020102020204" pitchFamily="34" charset="0"/>
              <a:ea typeface="字魂5号-无外润黑体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54470815-A683-43A6-B5BA-D0FA4A8FA1BB}"/>
              </a:ext>
            </a:extLst>
          </p:cNvPr>
          <p:cNvSpPr/>
          <p:nvPr/>
        </p:nvSpPr>
        <p:spPr>
          <a:xfrm>
            <a:off x="5643418" y="3675313"/>
            <a:ext cx="509005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altLang="zh-CN" sz="1350" dirty="0" smtClean="0">
                <a:solidFill>
                  <a:srgbClr val="380B2D"/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</a:rPr>
              <a:t>. </a:t>
            </a:r>
            <a:endParaRPr lang="zh-CN" altLang="en-US" sz="1350" dirty="0">
              <a:solidFill>
                <a:srgbClr val="380B2D"/>
              </a:solidFill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25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311DEE8-0935-4034-A130-0688A1436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 b="66394"/>
          <a:stretch/>
        </p:blipFill>
        <p:spPr>
          <a:xfrm>
            <a:off x="531861" y="345232"/>
            <a:ext cx="11066520" cy="6167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2B7BFB3-5577-47D9-B47B-5D23273B39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8C9B3B1-71F8-4924-BB42-450986F49C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B7E68E6-62D2-4EBF-9E40-83B6005104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F181CDA-E266-4EA1-ABE1-5A8283328C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032F766-534B-4CAD-A4BC-0888A38A4D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F6DB3E9-0C1F-4633-8764-3189E21B19DF}"/>
              </a:ext>
            </a:extLst>
          </p:cNvPr>
          <p:cNvSpPr txBox="1"/>
          <p:nvPr/>
        </p:nvSpPr>
        <p:spPr>
          <a:xfrm>
            <a:off x="5643418" y="2574142"/>
            <a:ext cx="5283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謝謝大家</a:t>
            </a:r>
            <a:endParaRPr lang="zh-CN" altLang="en-US" sz="6000" dirty="0">
              <a:solidFill>
                <a:srgbClr val="380B2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B048A82-4F3F-40D2-B238-E74E0ABC8A80}"/>
              </a:ext>
            </a:extLst>
          </p:cNvPr>
          <p:cNvSpPr/>
          <p:nvPr/>
        </p:nvSpPr>
        <p:spPr>
          <a:xfrm>
            <a:off x="5643418" y="1943047"/>
            <a:ext cx="51274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altLang="zh-CN" sz="2700" dirty="0" smtClean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Thanks For </a:t>
            </a:r>
            <a:r>
              <a:rPr lang="en-US" altLang="zh-CN" sz="2700" dirty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L</a:t>
            </a:r>
            <a:r>
              <a:rPr lang="en-US" altLang="zh-CN" sz="2700" dirty="0" smtClean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istening</a:t>
            </a:r>
            <a:endParaRPr lang="zh-CN" altLang="en-US" sz="2700" dirty="0">
              <a:solidFill>
                <a:schemeClr val="bg1">
                  <a:alpha val="50000"/>
                </a:schemeClr>
              </a:solidFill>
              <a:latin typeface="Arial Black" panose="020B0A04020102020204" pitchFamily="34" charset="0"/>
              <a:ea typeface="字魂5号-无外润黑体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54470815-A683-43A6-B5BA-D0FA4A8FA1BB}"/>
              </a:ext>
            </a:extLst>
          </p:cNvPr>
          <p:cNvSpPr/>
          <p:nvPr/>
        </p:nvSpPr>
        <p:spPr>
          <a:xfrm>
            <a:off x="5643418" y="3675313"/>
            <a:ext cx="509005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altLang="zh-CN" sz="1350" dirty="0" smtClean="0">
                <a:solidFill>
                  <a:srgbClr val="380B2D"/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</a:rPr>
              <a:t>. </a:t>
            </a:r>
            <a:endParaRPr lang="zh-CN" altLang="en-US" sz="1350" dirty="0">
              <a:solidFill>
                <a:srgbClr val="380B2D"/>
              </a:solidFill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62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278015-A73D-489A-82A3-897CE5A823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7E20D9E-4312-4B52-A701-4A72C6070B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1E81C2A-4DAD-448F-8ECA-55523C6D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E3F7E28-1F25-4DBB-A8F7-2FD5A9F8A4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B7F0AF6-D785-40DF-9911-165D9A7FB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DCEC293-02E8-4D09-BAA8-5BFA838DD319}"/>
              </a:ext>
            </a:extLst>
          </p:cNvPr>
          <p:cNvSpPr/>
          <p:nvPr/>
        </p:nvSpPr>
        <p:spPr>
          <a:xfrm>
            <a:off x="794328" y="674255"/>
            <a:ext cx="10538691" cy="5421745"/>
          </a:xfrm>
          <a:prstGeom prst="roundRect">
            <a:avLst/>
          </a:prstGeom>
          <a:noFill/>
          <a:ln w="57150">
            <a:solidFill>
              <a:srgbClr val="380B2D"/>
            </a:solidFill>
          </a:ln>
          <a:effectLst>
            <a:outerShdw blurRad="63500" sx="102000" sy="102000" algn="ctr" rotWithShape="0">
              <a:srgbClr val="380B2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0B2D"/>
              </a:solidFill>
              <a:latin typeface="汉仪超粗宋简" panose="02010600000101010101" pitchFamily="2" charset="-122"/>
              <a:ea typeface="汉仪超粗宋简" panose="0201060000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33B5589-C73A-437C-A08F-D99E89E36E29}"/>
              </a:ext>
            </a:extLst>
          </p:cNvPr>
          <p:cNvSpPr txBox="1"/>
          <p:nvPr/>
        </p:nvSpPr>
        <p:spPr>
          <a:xfrm>
            <a:off x="4237453" y="2043120"/>
            <a:ext cx="418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Content</a:t>
            </a:r>
            <a:endParaRPr lang="zh-CN" altLang="en-US" sz="2800" dirty="0">
              <a:solidFill>
                <a:srgbClr val="380B2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4E6283D1-0F79-47F2-87F6-D3AF55B41FC1}"/>
              </a:ext>
            </a:extLst>
          </p:cNvPr>
          <p:cNvSpPr txBox="1"/>
          <p:nvPr/>
        </p:nvSpPr>
        <p:spPr>
          <a:xfrm>
            <a:off x="2533839" y="3861024"/>
            <a:ext cx="2979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Pygame</a:t>
            </a:r>
            <a:r>
              <a:rPr lang="zh-CN" altLang="en-US" sz="2800" dirty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模組介紹</a:t>
            </a:r>
            <a:endParaRPr lang="zh-CN" altLang="en-US" sz="1351" dirty="0">
              <a:solidFill>
                <a:srgbClr val="380B2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0F225D2B-0F73-44DD-93CB-020BCD7D118A}"/>
              </a:ext>
            </a:extLst>
          </p:cNvPr>
          <p:cNvGrpSpPr/>
          <p:nvPr/>
        </p:nvGrpSpPr>
        <p:grpSpPr>
          <a:xfrm>
            <a:off x="2171426" y="3964305"/>
            <a:ext cx="316659" cy="316660"/>
            <a:chOff x="4587240" y="2485309"/>
            <a:chExt cx="411480" cy="41148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CDB275C4-1B5F-457C-AE78-E14E901412A6}"/>
                </a:ext>
              </a:extLst>
            </p:cNvPr>
            <p:cNvSpPr/>
            <p:nvPr/>
          </p:nvSpPr>
          <p:spPr>
            <a:xfrm>
              <a:off x="4657520" y="2555589"/>
              <a:ext cx="270919" cy="270919"/>
            </a:xfrm>
            <a:prstGeom prst="ellips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>
                <a:solidFill>
                  <a:srgbClr val="380B2D"/>
                </a:solidFill>
                <a:latin typeface="汉仪超粗宋简" panose="02010600000101010101" pitchFamily="2" charset="-122"/>
                <a:ea typeface="汉仪超粗宋简" panose="02010600000101010101" pitchFamily="2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xmlns="" id="{8718B4FD-64B4-427C-A45C-47F490393E89}"/>
                </a:ext>
              </a:extLst>
            </p:cNvPr>
            <p:cNvSpPr/>
            <p:nvPr/>
          </p:nvSpPr>
          <p:spPr>
            <a:xfrm>
              <a:off x="4587240" y="2485309"/>
              <a:ext cx="411480" cy="411480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 dirty="0">
                <a:solidFill>
                  <a:srgbClr val="380B2D"/>
                </a:solidFill>
                <a:latin typeface="汉仪超粗宋简" panose="02010600000101010101" pitchFamily="2" charset="-122"/>
                <a:ea typeface="汉仪超粗宋简" panose="02010600000101010101" pitchFamily="2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2EC12410-7ED7-4559-AA5D-CFE3DEAF5E12}"/>
              </a:ext>
            </a:extLst>
          </p:cNvPr>
          <p:cNvSpPr txBox="1"/>
          <p:nvPr/>
        </p:nvSpPr>
        <p:spPr>
          <a:xfrm>
            <a:off x="1715609" y="1601280"/>
            <a:ext cx="25218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dirty="0">
                <a:solidFill>
                  <a:srgbClr val="380B2D"/>
                </a:solidFill>
                <a:latin typeface="汉仪超粗宋简" panose="02010600000101010101" pitchFamily="2" charset="-122"/>
                <a:ea typeface="汉仪超粗宋简" panose="02010600000101010101" pitchFamily="2" charset="-122"/>
              </a:rPr>
              <a:t>目錄</a:t>
            </a:r>
            <a:r>
              <a:rPr lang="en-US" altLang="zh-CN" sz="8000" dirty="0" smtClean="0">
                <a:solidFill>
                  <a:srgbClr val="380B2D"/>
                </a:solidFill>
                <a:latin typeface="汉仪超粗宋简" panose="02010600000101010101" pitchFamily="2" charset="-122"/>
                <a:ea typeface="汉仪超粗宋简" panose="02010600000101010101" pitchFamily="2" charset="-122"/>
              </a:rPr>
              <a:t>/</a:t>
            </a:r>
            <a:endParaRPr lang="zh-CN" altLang="en-US" sz="8000" dirty="0">
              <a:solidFill>
                <a:srgbClr val="380B2D"/>
              </a:solidFill>
              <a:latin typeface="汉仪超粗宋简" panose="02010600000101010101" pitchFamily="2" charset="-122"/>
              <a:ea typeface="汉仪超粗宋简" panose="02010600000101010101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651035FE-2504-4CDD-8367-531FF19734E8}"/>
              </a:ext>
            </a:extLst>
          </p:cNvPr>
          <p:cNvGrpSpPr/>
          <p:nvPr/>
        </p:nvGrpSpPr>
        <p:grpSpPr>
          <a:xfrm>
            <a:off x="2171426" y="4765353"/>
            <a:ext cx="1999696" cy="523220"/>
            <a:chOff x="5278665" y="1580559"/>
            <a:chExt cx="1999696" cy="52321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6A61DBE1-0B47-429E-95BF-5DC0A35F72AF}"/>
                </a:ext>
              </a:extLst>
            </p:cNvPr>
            <p:cNvSpPr txBox="1"/>
            <p:nvPr/>
          </p:nvSpPr>
          <p:spPr>
            <a:xfrm>
              <a:off x="5657404" y="1580559"/>
              <a:ext cx="1620957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380B2D"/>
                  </a:solidFill>
                  <a:latin typeface="微軟正黑體" pitchFamily="34" charset="-120"/>
                  <a:ea typeface="微軟正黑體" pitchFamily="34" charset="-120"/>
                </a:rPr>
                <a:t>最終結果</a:t>
              </a:r>
              <a:endParaRPr lang="zh-CN" altLang="en-US" sz="2800" dirty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CADDA131-FEAF-4DAB-A4B1-B1A00AAF0B84}"/>
                </a:ext>
              </a:extLst>
            </p:cNvPr>
            <p:cNvGrpSpPr/>
            <p:nvPr/>
          </p:nvGrpSpPr>
          <p:grpSpPr>
            <a:xfrm>
              <a:off x="5278665" y="1683840"/>
              <a:ext cx="316659" cy="316659"/>
              <a:chOff x="4000444" y="1860615"/>
              <a:chExt cx="411480" cy="411480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xmlns="" id="{AB6E37F8-85C0-4755-81BA-940A5468CF59}"/>
                  </a:ext>
                </a:extLst>
              </p:cNvPr>
              <p:cNvSpPr/>
              <p:nvPr/>
            </p:nvSpPr>
            <p:spPr>
              <a:xfrm>
                <a:off x="4076715" y="1930895"/>
                <a:ext cx="270919" cy="270919"/>
              </a:xfrm>
              <a:prstGeom prst="ellipse">
                <a:avLst/>
              </a:prstGeom>
              <a:solidFill>
                <a:srgbClr val="F6D3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 dirty="0">
                  <a:solidFill>
                    <a:srgbClr val="380B2D"/>
                  </a:solidFill>
                  <a:latin typeface="汉仪超粗宋简" panose="02010600000101010101" pitchFamily="2" charset="-122"/>
                  <a:ea typeface="汉仪超粗宋简" panose="02010600000101010101" pitchFamily="2" charset="-122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xmlns="" id="{3CC3466E-BC5B-4191-82EE-A090ECDE313F}"/>
                  </a:ext>
                </a:extLst>
              </p:cNvPr>
              <p:cNvSpPr/>
              <p:nvPr/>
            </p:nvSpPr>
            <p:spPr>
              <a:xfrm>
                <a:off x="4000444" y="186061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 dirty="0">
                  <a:solidFill>
                    <a:srgbClr val="380B2D"/>
                  </a:solidFill>
                  <a:latin typeface="汉仪超粗宋简" panose="02010600000101010101" pitchFamily="2" charset="-122"/>
                  <a:ea typeface="汉仪超粗宋简" panose="02010600000101010101" pitchFamily="2" charset="-122"/>
                </a:endParaRP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0CE04237-9AA4-434C-9334-79C59F6DDB3F}"/>
              </a:ext>
            </a:extLst>
          </p:cNvPr>
          <p:cNvGrpSpPr/>
          <p:nvPr/>
        </p:nvGrpSpPr>
        <p:grpSpPr>
          <a:xfrm>
            <a:off x="6467333" y="3890383"/>
            <a:ext cx="1974800" cy="523220"/>
            <a:chOff x="5136979" y="4182041"/>
            <a:chExt cx="1974800" cy="523219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F679644E-4632-4544-9609-6FA15788F014}"/>
                </a:ext>
              </a:extLst>
            </p:cNvPr>
            <p:cNvSpPr txBox="1"/>
            <p:nvPr/>
          </p:nvSpPr>
          <p:spPr>
            <a:xfrm>
              <a:off x="5490822" y="4182041"/>
              <a:ext cx="1620957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rgbClr val="380B2D"/>
                  </a:solidFill>
                  <a:latin typeface="微軟正黑體" pitchFamily="34" charset="-120"/>
                  <a:ea typeface="微軟正黑體" pitchFamily="34" charset="-120"/>
                </a:rPr>
                <a:t>實際操作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A2B1C9DE-29E7-417A-B821-7D5959F123C4}"/>
                </a:ext>
              </a:extLst>
            </p:cNvPr>
            <p:cNvGrpSpPr/>
            <p:nvPr/>
          </p:nvGrpSpPr>
          <p:grpSpPr>
            <a:xfrm>
              <a:off x="5136979" y="4273283"/>
              <a:ext cx="316659" cy="316659"/>
              <a:chOff x="3816333" y="3261695"/>
              <a:chExt cx="411480" cy="41148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xmlns="" id="{E5094FB1-0C61-4704-AA2C-682995D072C8}"/>
                  </a:ext>
                </a:extLst>
              </p:cNvPr>
              <p:cNvSpPr/>
              <p:nvPr/>
            </p:nvSpPr>
            <p:spPr>
              <a:xfrm>
                <a:off x="3886612" y="3331975"/>
                <a:ext cx="270919" cy="270919"/>
              </a:xfrm>
              <a:prstGeom prst="ellipse">
                <a:avLst/>
              </a:prstGeom>
              <a:solidFill>
                <a:srgbClr val="F6D3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 dirty="0">
                  <a:solidFill>
                    <a:srgbClr val="380B2D"/>
                  </a:solidFill>
                  <a:latin typeface="汉仪超粗宋简" panose="02010600000101010101" pitchFamily="2" charset="-122"/>
                  <a:ea typeface="汉仪超粗宋简" panose="02010600000101010101" pitchFamily="2" charset="-122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xmlns="" id="{E38795E5-66FA-492D-81E4-A8EBBD5818FF}"/>
                  </a:ext>
                </a:extLst>
              </p:cNvPr>
              <p:cNvSpPr/>
              <p:nvPr/>
            </p:nvSpPr>
            <p:spPr>
              <a:xfrm>
                <a:off x="3816333" y="3261695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 dirty="0">
                  <a:solidFill>
                    <a:srgbClr val="380B2D"/>
                  </a:solidFill>
                  <a:latin typeface="汉仪超粗宋简" panose="02010600000101010101" pitchFamily="2" charset="-122"/>
                  <a:ea typeface="汉仪超粗宋简" panose="02010600000101010101" pitchFamily="2" charset="-122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CB81C84C-0376-440D-AAC4-715355F82C11}"/>
              </a:ext>
            </a:extLst>
          </p:cNvPr>
          <p:cNvGrpSpPr/>
          <p:nvPr/>
        </p:nvGrpSpPr>
        <p:grpSpPr>
          <a:xfrm>
            <a:off x="6470078" y="4765353"/>
            <a:ext cx="2839280" cy="523220"/>
            <a:chOff x="5730240" y="5050235"/>
            <a:chExt cx="2839280" cy="52321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490D6A6F-C93B-468A-8575-35D2F432B1AE}"/>
                </a:ext>
              </a:extLst>
            </p:cNvPr>
            <p:cNvSpPr txBox="1"/>
            <p:nvPr/>
          </p:nvSpPr>
          <p:spPr>
            <a:xfrm>
              <a:off x="6081338" y="5050235"/>
              <a:ext cx="2488182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>
                  <a:solidFill>
                    <a:srgbClr val="380B2D"/>
                  </a:solidFill>
                  <a:latin typeface="微軟正黑體" pitchFamily="34" charset="-120"/>
                  <a:ea typeface="微軟正黑體" pitchFamily="34" charset="-120"/>
                </a:rPr>
                <a:t>困難</a:t>
              </a:r>
              <a:r>
                <a:rPr lang="en-US" altLang="zh-TW" sz="2800" dirty="0">
                  <a:solidFill>
                    <a:srgbClr val="380B2D"/>
                  </a:solidFill>
                  <a:latin typeface="微軟正黑體" pitchFamily="34" charset="-120"/>
                  <a:ea typeface="微軟正黑體" pitchFamily="34" charset="-120"/>
                </a:rPr>
                <a:t>/</a:t>
              </a:r>
              <a:r>
                <a:rPr lang="zh-TW" altLang="en-US" sz="2800" dirty="0">
                  <a:solidFill>
                    <a:srgbClr val="380B2D"/>
                  </a:solidFill>
                  <a:latin typeface="微軟正黑體" pitchFamily="34" charset="-120"/>
                  <a:ea typeface="微軟正黑體" pitchFamily="34" charset="-120"/>
                </a:rPr>
                <a:t>心得分享</a:t>
              </a:r>
              <a:endParaRPr lang="zh-CN" altLang="en-US" sz="2800" dirty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xmlns="" id="{F81B1548-241A-4B86-95D6-207F0BE625D2}"/>
                </a:ext>
              </a:extLst>
            </p:cNvPr>
            <p:cNvGrpSpPr/>
            <p:nvPr/>
          </p:nvGrpSpPr>
          <p:grpSpPr>
            <a:xfrm>
              <a:off x="5730240" y="5154481"/>
              <a:ext cx="316659" cy="316659"/>
              <a:chOff x="4587240" y="2485310"/>
              <a:chExt cx="411480" cy="411480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xmlns="" id="{4B0A5213-7EB6-4E47-86C1-1C276CE298E4}"/>
                  </a:ext>
                </a:extLst>
              </p:cNvPr>
              <p:cNvSpPr/>
              <p:nvPr/>
            </p:nvSpPr>
            <p:spPr>
              <a:xfrm>
                <a:off x="4671337" y="2555589"/>
                <a:ext cx="270919" cy="270919"/>
              </a:xfrm>
              <a:prstGeom prst="ellipse">
                <a:avLst/>
              </a:prstGeom>
              <a:solidFill>
                <a:srgbClr val="FF43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 dirty="0">
                  <a:solidFill>
                    <a:srgbClr val="380B2D"/>
                  </a:solidFill>
                  <a:latin typeface="汉仪超粗宋简" panose="02010600000101010101" pitchFamily="2" charset="-122"/>
                  <a:ea typeface="汉仪超粗宋简" panose="02010600000101010101" pitchFamily="2" charset="-122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xmlns="" id="{5A37DCF8-DD57-46E0-8FDF-73E44F6C04EB}"/>
                  </a:ext>
                </a:extLst>
              </p:cNvPr>
              <p:cNvSpPr/>
              <p:nvPr/>
            </p:nvSpPr>
            <p:spPr>
              <a:xfrm>
                <a:off x="4587240" y="2485310"/>
                <a:ext cx="411480" cy="4114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1" dirty="0">
                  <a:solidFill>
                    <a:srgbClr val="380B2D"/>
                  </a:solidFill>
                  <a:latin typeface="汉仪超粗宋简" panose="02010600000101010101" pitchFamily="2" charset="-122"/>
                  <a:ea typeface="汉仪超粗宋简" panose="0201060000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09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311DEE8-0935-4034-A130-0688A1436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 b="66394"/>
          <a:stretch/>
        </p:blipFill>
        <p:spPr>
          <a:xfrm>
            <a:off x="531861" y="345232"/>
            <a:ext cx="11066520" cy="6167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2B7BFB3-5577-47D9-B47B-5D23273B39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8C9B3B1-71F8-4924-BB42-450986F49C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B7E68E6-62D2-4EBF-9E40-83B6005104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F181CDA-E266-4EA1-ABE1-5A8283328C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032F766-534B-4CAD-A4BC-0888A38A4D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F6DB3E9-0C1F-4633-8764-3189E21B19DF}"/>
              </a:ext>
            </a:extLst>
          </p:cNvPr>
          <p:cNvSpPr txBox="1"/>
          <p:nvPr/>
        </p:nvSpPr>
        <p:spPr>
          <a:xfrm>
            <a:off x="5643418" y="2574142"/>
            <a:ext cx="52830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6000" dirty="0" err="1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Pygame</a:t>
            </a:r>
            <a:endParaRPr lang="en-US" altLang="zh-TW" sz="6000" dirty="0" smtClean="0">
              <a:solidFill>
                <a:srgbClr val="380B2D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dist"/>
            <a:r>
              <a:rPr lang="zh-TW" altLang="en-US" sz="6000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模組</a:t>
            </a:r>
            <a:r>
              <a:rPr lang="zh-TW" altLang="en-US" sz="6000" dirty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介紹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B048A82-4F3F-40D2-B238-E74E0ABC8A80}"/>
              </a:ext>
            </a:extLst>
          </p:cNvPr>
          <p:cNvSpPr/>
          <p:nvPr/>
        </p:nvSpPr>
        <p:spPr>
          <a:xfrm>
            <a:off x="4918364" y="1921782"/>
            <a:ext cx="60080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altLang="zh-CN" sz="2700" dirty="0" err="1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Pygame</a:t>
            </a:r>
            <a:r>
              <a:rPr lang="en-US" altLang="zh-CN" sz="2700" dirty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 </a:t>
            </a:r>
            <a:r>
              <a:rPr lang="en-US" altLang="zh-CN" sz="2700" dirty="0" smtClean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Module Introduction</a:t>
            </a:r>
            <a:endParaRPr lang="zh-CN" altLang="en-US" sz="2700" dirty="0">
              <a:solidFill>
                <a:schemeClr val="bg1">
                  <a:alpha val="50000"/>
                </a:schemeClr>
              </a:solidFill>
              <a:latin typeface="Arial Black" panose="020B0A04020102020204" pitchFamily="34" charset="0"/>
              <a:ea typeface="字魂5号-无外润黑体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54470815-A683-43A6-B5BA-D0FA4A8FA1BB}"/>
              </a:ext>
            </a:extLst>
          </p:cNvPr>
          <p:cNvSpPr/>
          <p:nvPr/>
        </p:nvSpPr>
        <p:spPr>
          <a:xfrm>
            <a:off x="5643418" y="3675313"/>
            <a:ext cx="509005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altLang="zh-CN" sz="1350" dirty="0" smtClean="0">
                <a:solidFill>
                  <a:srgbClr val="380B2D"/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</a:rPr>
              <a:t>. </a:t>
            </a:r>
            <a:endParaRPr lang="zh-CN" altLang="en-US" sz="1350" dirty="0">
              <a:solidFill>
                <a:srgbClr val="380B2D"/>
              </a:solidFill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8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1">
            <a:extLst>
              <a:ext uri="{FF2B5EF4-FFF2-40B4-BE49-F238E27FC236}">
                <a16:creationId xmlns:a16="http://schemas.microsoft.com/office/drawing/2014/main" xmlns="" id="{94ED5E75-40D4-42E2-8849-EFB7B0B4E18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267150" y="1886878"/>
            <a:ext cx="1960311" cy="3267959"/>
            <a:chOff x="8740521" y="1411982"/>
            <a:chExt cx="2613748" cy="4357278"/>
          </a:xfrm>
        </p:grpSpPr>
        <p:sp>
          <p:nvSpPr>
            <p:cNvPr id="35" name="Freeform: Shape 4">
              <a:extLst>
                <a:ext uri="{FF2B5EF4-FFF2-40B4-BE49-F238E27FC236}">
                  <a16:creationId xmlns:a16="http://schemas.microsoft.com/office/drawing/2014/main" xmlns="" id="{E88C417F-C689-404D-B1F3-8546B6225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2674" y="2320466"/>
              <a:ext cx="1408065" cy="1407935"/>
            </a:xfrm>
            <a:custGeom>
              <a:avLst/>
              <a:gdLst>
                <a:gd name="T0" fmla="*/ 2886 w 2887"/>
                <a:gd name="T1" fmla="*/ 1444 h 2890"/>
                <a:gd name="T2" fmla="*/ 2886 w 2887"/>
                <a:gd name="T3" fmla="*/ 1444 h 2890"/>
                <a:gd name="T4" fmla="*/ 1444 w 2887"/>
                <a:gd name="T5" fmla="*/ 0 h 2890"/>
                <a:gd name="T6" fmla="*/ 0 w 2887"/>
                <a:gd name="T7" fmla="*/ 1444 h 2890"/>
                <a:gd name="T8" fmla="*/ 1444 w 2887"/>
                <a:gd name="T9" fmla="*/ 2889 h 2890"/>
                <a:gd name="T10" fmla="*/ 2886 w 2887"/>
                <a:gd name="T11" fmla="*/ 1444 h 2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7" h="2890">
                  <a:moveTo>
                    <a:pt x="2886" y="1444"/>
                  </a:moveTo>
                  <a:lnTo>
                    <a:pt x="2886" y="1444"/>
                  </a:lnTo>
                  <a:cubicBezTo>
                    <a:pt x="2886" y="647"/>
                    <a:pt x="2241" y="0"/>
                    <a:pt x="1444" y="0"/>
                  </a:cubicBezTo>
                  <a:cubicBezTo>
                    <a:pt x="647" y="0"/>
                    <a:pt x="0" y="647"/>
                    <a:pt x="0" y="1444"/>
                  </a:cubicBezTo>
                  <a:cubicBezTo>
                    <a:pt x="0" y="2241"/>
                    <a:pt x="647" y="2889"/>
                    <a:pt x="1444" y="2889"/>
                  </a:cubicBezTo>
                  <a:cubicBezTo>
                    <a:pt x="2241" y="2889"/>
                    <a:pt x="2886" y="2241"/>
                    <a:pt x="2886" y="1444"/>
                  </a:cubicBezTo>
                </a:path>
              </a:pathLst>
            </a:custGeom>
            <a:solidFill>
              <a:srgbClr val="6A5C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xmlns="" id="{A176A1D2-8084-4F7E-8FC4-22BF5452AAC5}"/>
                </a:ext>
              </a:extLst>
            </p:cNvPr>
            <p:cNvGrpSpPr/>
            <p:nvPr/>
          </p:nvGrpSpPr>
          <p:grpSpPr>
            <a:xfrm>
              <a:off x="9468237" y="4727302"/>
              <a:ext cx="1089421" cy="1041958"/>
              <a:chOff x="18426320" y="9650929"/>
              <a:chExt cx="2141068" cy="2047788"/>
            </a:xfrm>
            <a:solidFill>
              <a:schemeClr val="bg1">
                <a:lumMod val="75000"/>
              </a:schemeClr>
            </a:solidFill>
          </p:grpSpPr>
          <p:sp>
            <p:nvSpPr>
              <p:cNvPr id="99" name="Freeform: Shape 6">
                <a:extLst>
                  <a:ext uri="{FF2B5EF4-FFF2-40B4-BE49-F238E27FC236}">
                    <a16:creationId xmlns:a16="http://schemas.microsoft.com/office/drawing/2014/main" xmlns="" id="{B451CEA9-5D24-4783-AB42-E818E85A2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0552" y="10573280"/>
                <a:ext cx="2090291" cy="1125437"/>
              </a:xfrm>
              <a:custGeom>
                <a:avLst/>
                <a:gdLst>
                  <a:gd name="T0" fmla="*/ 0 w 2184"/>
                  <a:gd name="T1" fmla="*/ 177 h 1178"/>
                  <a:gd name="T2" fmla="*/ 0 w 2184"/>
                  <a:gd name="T3" fmla="*/ 177 h 1178"/>
                  <a:gd name="T4" fmla="*/ 265 w 2184"/>
                  <a:gd name="T5" fmla="*/ 552 h 1178"/>
                  <a:gd name="T6" fmla="*/ 958 w 2184"/>
                  <a:gd name="T7" fmla="*/ 1062 h 1178"/>
                  <a:gd name="T8" fmla="*/ 1273 w 2184"/>
                  <a:gd name="T9" fmla="*/ 1062 h 1178"/>
                  <a:gd name="T10" fmla="*/ 1624 w 2184"/>
                  <a:gd name="T11" fmla="*/ 787 h 1178"/>
                  <a:gd name="T12" fmla="*/ 2183 w 2184"/>
                  <a:gd name="T13" fmla="*/ 204 h 1178"/>
                  <a:gd name="T14" fmla="*/ 0 w 2184"/>
                  <a:gd name="T15" fmla="*/ 177 h 1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84" h="1178">
                    <a:moveTo>
                      <a:pt x="0" y="177"/>
                    </a:moveTo>
                    <a:lnTo>
                      <a:pt x="0" y="177"/>
                    </a:lnTo>
                    <a:cubicBezTo>
                      <a:pt x="5" y="193"/>
                      <a:pt x="40" y="397"/>
                      <a:pt x="265" y="552"/>
                    </a:cubicBezTo>
                    <a:cubicBezTo>
                      <a:pt x="490" y="709"/>
                      <a:pt x="797" y="947"/>
                      <a:pt x="958" y="1062"/>
                    </a:cubicBezTo>
                    <a:cubicBezTo>
                      <a:pt x="1121" y="1177"/>
                      <a:pt x="1241" y="1092"/>
                      <a:pt x="1273" y="1062"/>
                    </a:cubicBezTo>
                    <a:cubicBezTo>
                      <a:pt x="1305" y="1030"/>
                      <a:pt x="1407" y="929"/>
                      <a:pt x="1624" y="787"/>
                    </a:cubicBezTo>
                    <a:cubicBezTo>
                      <a:pt x="1840" y="645"/>
                      <a:pt x="2183" y="407"/>
                      <a:pt x="2183" y="204"/>
                    </a:cubicBezTo>
                    <a:cubicBezTo>
                      <a:pt x="2183" y="0"/>
                      <a:pt x="0" y="177"/>
                      <a:pt x="0" y="177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7">
                <a:extLst>
                  <a:ext uri="{FF2B5EF4-FFF2-40B4-BE49-F238E27FC236}">
                    <a16:creationId xmlns:a16="http://schemas.microsoft.com/office/drawing/2014/main" xmlns="" id="{29FEB998-0B5B-4221-9A02-7A8692223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320" y="9650929"/>
                <a:ext cx="2141068" cy="1256597"/>
              </a:xfrm>
              <a:custGeom>
                <a:avLst/>
                <a:gdLst>
                  <a:gd name="T0" fmla="*/ 2236 w 2237"/>
                  <a:gd name="T1" fmla="*/ 1102 h 1315"/>
                  <a:gd name="T2" fmla="*/ 2236 w 2237"/>
                  <a:gd name="T3" fmla="*/ 1102 h 1315"/>
                  <a:gd name="T4" fmla="*/ 1969 w 2237"/>
                  <a:gd name="T5" fmla="*/ 1314 h 1315"/>
                  <a:gd name="T6" fmla="*/ 254 w 2237"/>
                  <a:gd name="T7" fmla="*/ 1314 h 1315"/>
                  <a:gd name="T8" fmla="*/ 0 w 2237"/>
                  <a:gd name="T9" fmla="*/ 1102 h 1315"/>
                  <a:gd name="T10" fmla="*/ 0 w 2237"/>
                  <a:gd name="T11" fmla="*/ 220 h 1315"/>
                  <a:gd name="T12" fmla="*/ 254 w 2237"/>
                  <a:gd name="T13" fmla="*/ 0 h 1315"/>
                  <a:gd name="T14" fmla="*/ 1969 w 2237"/>
                  <a:gd name="T15" fmla="*/ 0 h 1315"/>
                  <a:gd name="T16" fmla="*/ 2236 w 2237"/>
                  <a:gd name="T17" fmla="*/ 220 h 1315"/>
                  <a:gd name="T18" fmla="*/ 2236 w 2237"/>
                  <a:gd name="T19" fmla="*/ 1102 h 1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37" h="1315">
                    <a:moveTo>
                      <a:pt x="2236" y="1102"/>
                    </a:moveTo>
                    <a:lnTo>
                      <a:pt x="2236" y="1102"/>
                    </a:lnTo>
                    <a:cubicBezTo>
                      <a:pt x="2236" y="1223"/>
                      <a:pt x="2108" y="1314"/>
                      <a:pt x="1969" y="1314"/>
                    </a:cubicBezTo>
                    <a:cubicBezTo>
                      <a:pt x="254" y="1314"/>
                      <a:pt x="254" y="1314"/>
                      <a:pt x="254" y="1314"/>
                    </a:cubicBezTo>
                    <a:cubicBezTo>
                      <a:pt x="115" y="1314"/>
                      <a:pt x="0" y="1223"/>
                      <a:pt x="0" y="1102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99"/>
                      <a:pt x="115" y="0"/>
                      <a:pt x="254" y="0"/>
                    </a:cubicBezTo>
                    <a:cubicBezTo>
                      <a:pt x="1969" y="0"/>
                      <a:pt x="1969" y="0"/>
                      <a:pt x="1969" y="0"/>
                    </a:cubicBezTo>
                    <a:cubicBezTo>
                      <a:pt x="2108" y="0"/>
                      <a:pt x="2236" y="99"/>
                      <a:pt x="2236" y="220"/>
                    </a:cubicBezTo>
                    <a:lnTo>
                      <a:pt x="2236" y="110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sp>
          <p:nvSpPr>
            <p:cNvPr id="37" name="Freeform: Shape 8">
              <a:extLst>
                <a:ext uri="{FF2B5EF4-FFF2-40B4-BE49-F238E27FC236}">
                  <a16:creationId xmlns:a16="http://schemas.microsoft.com/office/drawing/2014/main" xmlns="" id="{DCE0FBBA-3AEC-4FA8-B783-C6DB5C504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2117" y="4552925"/>
              <a:ext cx="1276732" cy="282018"/>
            </a:xfrm>
            <a:custGeom>
              <a:avLst/>
              <a:gdLst>
                <a:gd name="T0" fmla="*/ 2544 w 2620"/>
                <a:gd name="T1" fmla="*/ 0 h 582"/>
                <a:gd name="T2" fmla="*/ 2544 w 2620"/>
                <a:gd name="T3" fmla="*/ 0 h 582"/>
                <a:gd name="T4" fmla="*/ 1306 w 2620"/>
                <a:gd name="T5" fmla="*/ 94 h 582"/>
                <a:gd name="T6" fmla="*/ 72 w 2620"/>
                <a:gd name="T7" fmla="*/ 0 h 582"/>
                <a:gd name="T8" fmla="*/ 54 w 2620"/>
                <a:gd name="T9" fmla="*/ 96 h 582"/>
                <a:gd name="T10" fmla="*/ 105 w 2620"/>
                <a:gd name="T11" fmla="*/ 262 h 582"/>
                <a:gd name="T12" fmla="*/ 129 w 2620"/>
                <a:gd name="T13" fmla="*/ 581 h 582"/>
                <a:gd name="T14" fmla="*/ 1231 w 2620"/>
                <a:gd name="T15" fmla="*/ 581 h 582"/>
                <a:gd name="T16" fmla="*/ 1381 w 2620"/>
                <a:gd name="T17" fmla="*/ 581 h 582"/>
                <a:gd name="T18" fmla="*/ 2493 w 2620"/>
                <a:gd name="T19" fmla="*/ 581 h 582"/>
                <a:gd name="T20" fmla="*/ 2517 w 2620"/>
                <a:gd name="T21" fmla="*/ 262 h 582"/>
                <a:gd name="T22" fmla="*/ 2565 w 2620"/>
                <a:gd name="T23" fmla="*/ 99 h 582"/>
                <a:gd name="T24" fmla="*/ 2544 w 2620"/>
                <a:gd name="T2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20" h="582">
                  <a:moveTo>
                    <a:pt x="2544" y="0"/>
                  </a:moveTo>
                  <a:lnTo>
                    <a:pt x="2544" y="0"/>
                  </a:lnTo>
                  <a:cubicBezTo>
                    <a:pt x="2306" y="62"/>
                    <a:pt x="1546" y="86"/>
                    <a:pt x="1306" y="94"/>
                  </a:cubicBezTo>
                  <a:cubicBezTo>
                    <a:pt x="1068" y="86"/>
                    <a:pt x="310" y="62"/>
                    <a:pt x="72" y="0"/>
                  </a:cubicBezTo>
                  <a:cubicBezTo>
                    <a:pt x="72" y="0"/>
                    <a:pt x="0" y="11"/>
                    <a:pt x="54" y="96"/>
                  </a:cubicBezTo>
                  <a:cubicBezTo>
                    <a:pt x="54" y="96"/>
                    <a:pt x="94" y="115"/>
                    <a:pt x="105" y="262"/>
                  </a:cubicBezTo>
                  <a:cubicBezTo>
                    <a:pt x="115" y="409"/>
                    <a:pt x="72" y="508"/>
                    <a:pt x="129" y="581"/>
                  </a:cubicBezTo>
                  <a:cubicBezTo>
                    <a:pt x="1231" y="581"/>
                    <a:pt x="1231" y="581"/>
                    <a:pt x="1231" y="581"/>
                  </a:cubicBezTo>
                  <a:cubicBezTo>
                    <a:pt x="1381" y="581"/>
                    <a:pt x="1381" y="581"/>
                    <a:pt x="1381" y="581"/>
                  </a:cubicBezTo>
                  <a:cubicBezTo>
                    <a:pt x="2493" y="581"/>
                    <a:pt x="2493" y="581"/>
                    <a:pt x="2493" y="581"/>
                  </a:cubicBezTo>
                  <a:cubicBezTo>
                    <a:pt x="2549" y="508"/>
                    <a:pt x="2507" y="409"/>
                    <a:pt x="2517" y="262"/>
                  </a:cubicBezTo>
                  <a:cubicBezTo>
                    <a:pt x="2528" y="115"/>
                    <a:pt x="2565" y="99"/>
                    <a:pt x="2565" y="99"/>
                  </a:cubicBezTo>
                  <a:cubicBezTo>
                    <a:pt x="2619" y="14"/>
                    <a:pt x="2544" y="0"/>
                    <a:pt x="254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38" name="Freeform: Shape 9">
              <a:extLst>
                <a:ext uri="{FF2B5EF4-FFF2-40B4-BE49-F238E27FC236}">
                  <a16:creationId xmlns:a16="http://schemas.microsoft.com/office/drawing/2014/main" xmlns="" id="{F7D65C58-3689-40A2-AD92-24591F7EB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259" y="4895221"/>
              <a:ext cx="1179847" cy="71043"/>
            </a:xfrm>
            <a:custGeom>
              <a:avLst/>
              <a:gdLst>
                <a:gd name="T0" fmla="*/ 2418 w 2419"/>
                <a:gd name="T1" fmla="*/ 75 h 148"/>
                <a:gd name="T2" fmla="*/ 2418 w 2419"/>
                <a:gd name="T3" fmla="*/ 75 h 148"/>
                <a:gd name="T4" fmla="*/ 2322 w 2419"/>
                <a:gd name="T5" fmla="*/ 147 h 148"/>
                <a:gd name="T6" fmla="*/ 96 w 2419"/>
                <a:gd name="T7" fmla="*/ 147 h 148"/>
                <a:gd name="T8" fmla="*/ 0 w 2419"/>
                <a:gd name="T9" fmla="*/ 75 h 148"/>
                <a:gd name="T10" fmla="*/ 0 w 2419"/>
                <a:gd name="T11" fmla="*/ 75 h 148"/>
                <a:gd name="T12" fmla="*/ 96 w 2419"/>
                <a:gd name="T13" fmla="*/ 0 h 148"/>
                <a:gd name="T14" fmla="*/ 2322 w 2419"/>
                <a:gd name="T15" fmla="*/ 0 h 148"/>
                <a:gd name="T16" fmla="*/ 2418 w 2419"/>
                <a:gd name="T17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148">
                  <a:moveTo>
                    <a:pt x="2418" y="75"/>
                  </a:moveTo>
                  <a:lnTo>
                    <a:pt x="2418" y="75"/>
                  </a:lnTo>
                  <a:cubicBezTo>
                    <a:pt x="2418" y="118"/>
                    <a:pt x="2375" y="147"/>
                    <a:pt x="2322" y="147"/>
                  </a:cubicBezTo>
                  <a:cubicBezTo>
                    <a:pt x="96" y="147"/>
                    <a:pt x="96" y="147"/>
                    <a:pt x="96" y="147"/>
                  </a:cubicBezTo>
                  <a:cubicBezTo>
                    <a:pt x="43" y="147"/>
                    <a:pt x="0" y="118"/>
                    <a:pt x="0" y="75"/>
                  </a:cubicBezTo>
                  <a:lnTo>
                    <a:pt x="0" y="75"/>
                  </a:lnTo>
                  <a:cubicBezTo>
                    <a:pt x="0" y="29"/>
                    <a:pt x="43" y="0"/>
                    <a:pt x="96" y="0"/>
                  </a:cubicBezTo>
                  <a:cubicBezTo>
                    <a:pt x="2322" y="0"/>
                    <a:pt x="2322" y="0"/>
                    <a:pt x="2322" y="0"/>
                  </a:cubicBezTo>
                  <a:cubicBezTo>
                    <a:pt x="2375" y="0"/>
                    <a:pt x="2418" y="29"/>
                    <a:pt x="2418" y="75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39" name="Freeform: Shape 10">
              <a:extLst>
                <a:ext uri="{FF2B5EF4-FFF2-40B4-BE49-F238E27FC236}">
                  <a16:creationId xmlns:a16="http://schemas.microsoft.com/office/drawing/2014/main" xmlns="" id="{E13A17B6-057B-41F6-BEAB-1F7F6516B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259" y="5024390"/>
              <a:ext cx="1179847" cy="81807"/>
            </a:xfrm>
            <a:custGeom>
              <a:avLst/>
              <a:gdLst>
                <a:gd name="T0" fmla="*/ 2418 w 2419"/>
                <a:gd name="T1" fmla="*/ 86 h 173"/>
                <a:gd name="T2" fmla="*/ 2418 w 2419"/>
                <a:gd name="T3" fmla="*/ 86 h 173"/>
                <a:gd name="T4" fmla="*/ 2322 w 2419"/>
                <a:gd name="T5" fmla="*/ 172 h 173"/>
                <a:gd name="T6" fmla="*/ 96 w 2419"/>
                <a:gd name="T7" fmla="*/ 172 h 173"/>
                <a:gd name="T8" fmla="*/ 0 w 2419"/>
                <a:gd name="T9" fmla="*/ 86 h 173"/>
                <a:gd name="T10" fmla="*/ 0 w 2419"/>
                <a:gd name="T11" fmla="*/ 86 h 173"/>
                <a:gd name="T12" fmla="*/ 96 w 2419"/>
                <a:gd name="T13" fmla="*/ 0 h 173"/>
                <a:gd name="T14" fmla="*/ 2322 w 2419"/>
                <a:gd name="T15" fmla="*/ 0 h 173"/>
                <a:gd name="T16" fmla="*/ 2418 w 2419"/>
                <a:gd name="T17" fmla="*/ 8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9" h="173">
                  <a:moveTo>
                    <a:pt x="2418" y="86"/>
                  </a:moveTo>
                  <a:lnTo>
                    <a:pt x="2418" y="86"/>
                  </a:lnTo>
                  <a:cubicBezTo>
                    <a:pt x="2418" y="132"/>
                    <a:pt x="2375" y="172"/>
                    <a:pt x="2322" y="172"/>
                  </a:cubicBezTo>
                  <a:cubicBezTo>
                    <a:pt x="96" y="172"/>
                    <a:pt x="96" y="172"/>
                    <a:pt x="96" y="172"/>
                  </a:cubicBezTo>
                  <a:cubicBezTo>
                    <a:pt x="43" y="172"/>
                    <a:pt x="0" y="132"/>
                    <a:pt x="0" y="86"/>
                  </a:cubicBezTo>
                  <a:lnTo>
                    <a:pt x="0" y="86"/>
                  </a:lnTo>
                  <a:cubicBezTo>
                    <a:pt x="0" y="40"/>
                    <a:pt x="43" y="0"/>
                    <a:pt x="96" y="0"/>
                  </a:cubicBezTo>
                  <a:cubicBezTo>
                    <a:pt x="2322" y="0"/>
                    <a:pt x="2322" y="0"/>
                    <a:pt x="2322" y="0"/>
                  </a:cubicBezTo>
                  <a:cubicBezTo>
                    <a:pt x="2375" y="0"/>
                    <a:pt x="2418" y="40"/>
                    <a:pt x="2418" y="86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40" name="Freeform: Shape 11">
              <a:extLst>
                <a:ext uri="{FF2B5EF4-FFF2-40B4-BE49-F238E27FC236}">
                  <a16:creationId xmlns:a16="http://schemas.microsoft.com/office/drawing/2014/main" xmlns="" id="{ACBC5EE1-CE27-4676-97FC-28E8C7BD9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4412" y="5179391"/>
              <a:ext cx="1175541" cy="71043"/>
            </a:xfrm>
            <a:custGeom>
              <a:avLst/>
              <a:gdLst>
                <a:gd name="T0" fmla="*/ 2413 w 2414"/>
                <a:gd name="T1" fmla="*/ 75 h 148"/>
                <a:gd name="T2" fmla="*/ 2413 w 2414"/>
                <a:gd name="T3" fmla="*/ 75 h 148"/>
                <a:gd name="T4" fmla="*/ 2319 w 2414"/>
                <a:gd name="T5" fmla="*/ 147 h 148"/>
                <a:gd name="T6" fmla="*/ 97 w 2414"/>
                <a:gd name="T7" fmla="*/ 147 h 148"/>
                <a:gd name="T8" fmla="*/ 0 w 2414"/>
                <a:gd name="T9" fmla="*/ 75 h 148"/>
                <a:gd name="T10" fmla="*/ 0 w 2414"/>
                <a:gd name="T11" fmla="*/ 75 h 148"/>
                <a:gd name="T12" fmla="*/ 97 w 2414"/>
                <a:gd name="T13" fmla="*/ 0 h 148"/>
                <a:gd name="T14" fmla="*/ 2319 w 2414"/>
                <a:gd name="T15" fmla="*/ 0 h 148"/>
                <a:gd name="T16" fmla="*/ 2413 w 2414"/>
                <a:gd name="T17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4" h="148">
                  <a:moveTo>
                    <a:pt x="2413" y="75"/>
                  </a:moveTo>
                  <a:lnTo>
                    <a:pt x="2413" y="75"/>
                  </a:lnTo>
                  <a:cubicBezTo>
                    <a:pt x="2413" y="118"/>
                    <a:pt x="2370" y="147"/>
                    <a:pt x="2319" y="147"/>
                  </a:cubicBezTo>
                  <a:cubicBezTo>
                    <a:pt x="97" y="147"/>
                    <a:pt x="97" y="147"/>
                    <a:pt x="97" y="147"/>
                  </a:cubicBezTo>
                  <a:cubicBezTo>
                    <a:pt x="43" y="147"/>
                    <a:pt x="0" y="118"/>
                    <a:pt x="0" y="75"/>
                  </a:cubicBezTo>
                  <a:lnTo>
                    <a:pt x="0" y="75"/>
                  </a:lnTo>
                  <a:cubicBezTo>
                    <a:pt x="0" y="30"/>
                    <a:pt x="43" y="0"/>
                    <a:pt x="97" y="0"/>
                  </a:cubicBezTo>
                  <a:cubicBezTo>
                    <a:pt x="2319" y="0"/>
                    <a:pt x="2319" y="0"/>
                    <a:pt x="2319" y="0"/>
                  </a:cubicBezTo>
                  <a:cubicBezTo>
                    <a:pt x="2370" y="0"/>
                    <a:pt x="2413" y="30"/>
                    <a:pt x="2413" y="75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41" name="Freeform: Shape 12">
              <a:extLst>
                <a:ext uri="{FF2B5EF4-FFF2-40B4-BE49-F238E27FC236}">
                  <a16:creationId xmlns:a16="http://schemas.microsoft.com/office/drawing/2014/main" xmlns="" id="{42312D84-68E9-4699-98EC-374CF70D1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4412" y="5308560"/>
              <a:ext cx="1175541" cy="81807"/>
            </a:xfrm>
            <a:custGeom>
              <a:avLst/>
              <a:gdLst>
                <a:gd name="T0" fmla="*/ 2413 w 2414"/>
                <a:gd name="T1" fmla="*/ 86 h 173"/>
                <a:gd name="T2" fmla="*/ 2413 w 2414"/>
                <a:gd name="T3" fmla="*/ 86 h 173"/>
                <a:gd name="T4" fmla="*/ 2319 w 2414"/>
                <a:gd name="T5" fmla="*/ 172 h 173"/>
                <a:gd name="T6" fmla="*/ 97 w 2414"/>
                <a:gd name="T7" fmla="*/ 172 h 173"/>
                <a:gd name="T8" fmla="*/ 0 w 2414"/>
                <a:gd name="T9" fmla="*/ 86 h 173"/>
                <a:gd name="T10" fmla="*/ 0 w 2414"/>
                <a:gd name="T11" fmla="*/ 86 h 173"/>
                <a:gd name="T12" fmla="*/ 97 w 2414"/>
                <a:gd name="T13" fmla="*/ 0 h 173"/>
                <a:gd name="T14" fmla="*/ 2319 w 2414"/>
                <a:gd name="T15" fmla="*/ 0 h 173"/>
                <a:gd name="T16" fmla="*/ 2413 w 2414"/>
                <a:gd name="T17" fmla="*/ 8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4" h="173">
                  <a:moveTo>
                    <a:pt x="2413" y="86"/>
                  </a:moveTo>
                  <a:lnTo>
                    <a:pt x="2413" y="86"/>
                  </a:lnTo>
                  <a:cubicBezTo>
                    <a:pt x="2413" y="132"/>
                    <a:pt x="2370" y="172"/>
                    <a:pt x="2319" y="172"/>
                  </a:cubicBezTo>
                  <a:cubicBezTo>
                    <a:pt x="97" y="172"/>
                    <a:pt x="97" y="172"/>
                    <a:pt x="97" y="172"/>
                  </a:cubicBezTo>
                  <a:cubicBezTo>
                    <a:pt x="43" y="172"/>
                    <a:pt x="0" y="132"/>
                    <a:pt x="0" y="86"/>
                  </a:cubicBezTo>
                  <a:lnTo>
                    <a:pt x="0" y="86"/>
                  </a:lnTo>
                  <a:cubicBezTo>
                    <a:pt x="0" y="43"/>
                    <a:pt x="43" y="0"/>
                    <a:pt x="97" y="0"/>
                  </a:cubicBezTo>
                  <a:cubicBezTo>
                    <a:pt x="2319" y="0"/>
                    <a:pt x="2319" y="0"/>
                    <a:pt x="2319" y="0"/>
                  </a:cubicBezTo>
                  <a:cubicBezTo>
                    <a:pt x="2370" y="0"/>
                    <a:pt x="2413" y="43"/>
                    <a:pt x="2413" y="86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42" name="Freeform: Shape 13">
              <a:extLst>
                <a:ext uri="{FF2B5EF4-FFF2-40B4-BE49-F238E27FC236}">
                  <a16:creationId xmlns:a16="http://schemas.microsoft.com/office/drawing/2014/main" xmlns="" id="{08EFE818-3C4E-44E5-88EF-486E430B6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2292" y="5556133"/>
              <a:ext cx="579158" cy="193752"/>
            </a:xfrm>
            <a:custGeom>
              <a:avLst/>
              <a:gdLst>
                <a:gd name="T0" fmla="*/ 8 w 1191"/>
                <a:gd name="T1" fmla="*/ 8 h 402"/>
                <a:gd name="T2" fmla="*/ 8 w 1191"/>
                <a:gd name="T3" fmla="*/ 8 h 402"/>
                <a:gd name="T4" fmla="*/ 1190 w 1191"/>
                <a:gd name="T5" fmla="*/ 0 h 402"/>
                <a:gd name="T6" fmla="*/ 626 w 1191"/>
                <a:gd name="T7" fmla="*/ 391 h 402"/>
                <a:gd name="T8" fmla="*/ 8 w 1191"/>
                <a:gd name="T9" fmla="*/ 8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1" h="402">
                  <a:moveTo>
                    <a:pt x="8" y="8"/>
                  </a:moveTo>
                  <a:lnTo>
                    <a:pt x="8" y="8"/>
                  </a:lnTo>
                  <a:cubicBezTo>
                    <a:pt x="0" y="0"/>
                    <a:pt x="679" y="107"/>
                    <a:pt x="1190" y="0"/>
                  </a:cubicBezTo>
                  <a:cubicBezTo>
                    <a:pt x="1190" y="0"/>
                    <a:pt x="784" y="377"/>
                    <a:pt x="626" y="391"/>
                  </a:cubicBezTo>
                  <a:cubicBezTo>
                    <a:pt x="468" y="401"/>
                    <a:pt x="136" y="105"/>
                    <a:pt x="8" y="8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grpSp>
          <p:nvGrpSpPr>
            <p:cNvPr id="43" name="Group 14">
              <a:extLst>
                <a:ext uri="{FF2B5EF4-FFF2-40B4-BE49-F238E27FC236}">
                  <a16:creationId xmlns:a16="http://schemas.microsoft.com/office/drawing/2014/main" xmlns="" id="{AC5A5C25-3097-4E1E-ACFF-8BA716D5B01A}"/>
                </a:ext>
              </a:extLst>
            </p:cNvPr>
            <p:cNvGrpSpPr/>
            <p:nvPr/>
          </p:nvGrpSpPr>
          <p:grpSpPr>
            <a:xfrm>
              <a:off x="9252936" y="3967368"/>
              <a:ext cx="592076" cy="600634"/>
              <a:chOff x="16331260" y="7824547"/>
              <a:chExt cx="1163624" cy="1180440"/>
            </a:xfrm>
            <a:solidFill>
              <a:schemeClr val="accent5"/>
            </a:solidFill>
          </p:grpSpPr>
          <p:sp>
            <p:nvSpPr>
              <p:cNvPr id="97" name="Freeform: Shape 15">
                <a:extLst>
                  <a:ext uri="{FF2B5EF4-FFF2-40B4-BE49-F238E27FC236}">
                    <a16:creationId xmlns:a16="http://schemas.microsoft.com/office/drawing/2014/main" xmlns="" id="{F2956132-A987-4A44-BCA0-947F7B336B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2448" y="8074174"/>
                <a:ext cx="689712" cy="689648"/>
              </a:xfrm>
              <a:custGeom>
                <a:avLst/>
                <a:gdLst>
                  <a:gd name="T0" fmla="*/ 361 w 723"/>
                  <a:gd name="T1" fmla="*/ 0 h 724"/>
                  <a:gd name="T2" fmla="*/ 361 w 723"/>
                  <a:gd name="T3" fmla="*/ 0 h 724"/>
                  <a:gd name="T4" fmla="*/ 0 w 723"/>
                  <a:gd name="T5" fmla="*/ 361 h 724"/>
                  <a:gd name="T6" fmla="*/ 361 w 723"/>
                  <a:gd name="T7" fmla="*/ 723 h 724"/>
                  <a:gd name="T8" fmla="*/ 722 w 723"/>
                  <a:gd name="T9" fmla="*/ 361 h 724"/>
                  <a:gd name="T10" fmla="*/ 361 w 723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23" h="724">
                    <a:moveTo>
                      <a:pt x="361" y="0"/>
                    </a:moveTo>
                    <a:lnTo>
                      <a:pt x="361" y="0"/>
                    </a:lnTo>
                    <a:cubicBezTo>
                      <a:pt x="160" y="0"/>
                      <a:pt x="0" y="161"/>
                      <a:pt x="0" y="361"/>
                    </a:cubicBezTo>
                    <a:cubicBezTo>
                      <a:pt x="0" y="559"/>
                      <a:pt x="160" y="723"/>
                      <a:pt x="361" y="723"/>
                    </a:cubicBezTo>
                    <a:cubicBezTo>
                      <a:pt x="559" y="723"/>
                      <a:pt x="722" y="559"/>
                      <a:pt x="722" y="361"/>
                    </a:cubicBezTo>
                    <a:cubicBezTo>
                      <a:pt x="722" y="161"/>
                      <a:pt x="559" y="0"/>
                      <a:pt x="36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98" name="Freeform: Shape 16">
                <a:extLst>
                  <a:ext uri="{FF2B5EF4-FFF2-40B4-BE49-F238E27FC236}">
                    <a16:creationId xmlns:a16="http://schemas.microsoft.com/office/drawing/2014/main" xmlns="" id="{815B9D5C-0980-47B4-9D9D-616EDC7AC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1260" y="7824547"/>
                <a:ext cx="1163624" cy="1180440"/>
              </a:xfrm>
              <a:custGeom>
                <a:avLst/>
                <a:gdLst>
                  <a:gd name="T0" fmla="*/ 746 w 1215"/>
                  <a:gd name="T1" fmla="*/ 137 h 1235"/>
                  <a:gd name="T2" fmla="*/ 668 w 1215"/>
                  <a:gd name="T3" fmla="*/ 118 h 1235"/>
                  <a:gd name="T4" fmla="*/ 513 w 1215"/>
                  <a:gd name="T5" fmla="*/ 9 h 1235"/>
                  <a:gd name="T6" fmla="*/ 422 w 1215"/>
                  <a:gd name="T7" fmla="*/ 158 h 1235"/>
                  <a:gd name="T8" fmla="*/ 339 w 1215"/>
                  <a:gd name="T9" fmla="*/ 67 h 1235"/>
                  <a:gd name="T10" fmla="*/ 281 w 1215"/>
                  <a:gd name="T11" fmla="*/ 249 h 1235"/>
                  <a:gd name="T12" fmla="*/ 222 w 1215"/>
                  <a:gd name="T13" fmla="*/ 305 h 1235"/>
                  <a:gd name="T14" fmla="*/ 48 w 1215"/>
                  <a:gd name="T15" fmla="*/ 375 h 1235"/>
                  <a:gd name="T16" fmla="*/ 123 w 1215"/>
                  <a:gd name="T17" fmla="*/ 535 h 1235"/>
                  <a:gd name="T18" fmla="*/ 0 w 1215"/>
                  <a:gd name="T19" fmla="*/ 554 h 1235"/>
                  <a:gd name="T20" fmla="*/ 123 w 1215"/>
                  <a:gd name="T21" fmla="*/ 701 h 1235"/>
                  <a:gd name="T22" fmla="*/ 149 w 1215"/>
                  <a:gd name="T23" fmla="*/ 806 h 1235"/>
                  <a:gd name="T24" fmla="*/ 125 w 1215"/>
                  <a:gd name="T25" fmla="*/ 990 h 1235"/>
                  <a:gd name="T26" fmla="*/ 332 w 1215"/>
                  <a:gd name="T27" fmla="*/ 1027 h 1235"/>
                  <a:gd name="T28" fmla="*/ 299 w 1215"/>
                  <a:gd name="T29" fmla="*/ 1148 h 1235"/>
                  <a:gd name="T30" fmla="*/ 484 w 1215"/>
                  <a:gd name="T31" fmla="*/ 1100 h 1235"/>
                  <a:gd name="T32" fmla="*/ 564 w 1215"/>
                  <a:gd name="T33" fmla="*/ 1113 h 1235"/>
                  <a:gd name="T34" fmla="*/ 591 w 1215"/>
                  <a:gd name="T35" fmla="*/ 1234 h 1235"/>
                  <a:gd name="T36" fmla="*/ 733 w 1215"/>
                  <a:gd name="T37" fmla="*/ 1102 h 1235"/>
                  <a:gd name="T38" fmla="*/ 807 w 1215"/>
                  <a:gd name="T39" fmla="*/ 1076 h 1235"/>
                  <a:gd name="T40" fmla="*/ 891 w 1215"/>
                  <a:gd name="T41" fmla="*/ 1170 h 1235"/>
                  <a:gd name="T42" fmla="*/ 949 w 1215"/>
                  <a:gd name="T43" fmla="*/ 987 h 1235"/>
                  <a:gd name="T44" fmla="*/ 1003 w 1215"/>
                  <a:gd name="T45" fmla="*/ 926 h 1235"/>
                  <a:gd name="T46" fmla="*/ 1123 w 1215"/>
                  <a:gd name="T47" fmla="*/ 969 h 1235"/>
                  <a:gd name="T48" fmla="*/ 1086 w 1215"/>
                  <a:gd name="T49" fmla="*/ 779 h 1235"/>
                  <a:gd name="T50" fmla="*/ 1105 w 1215"/>
                  <a:gd name="T51" fmla="*/ 691 h 1235"/>
                  <a:gd name="T52" fmla="*/ 1214 w 1215"/>
                  <a:gd name="T53" fmla="*/ 682 h 1235"/>
                  <a:gd name="T54" fmla="*/ 1099 w 1215"/>
                  <a:gd name="T55" fmla="*/ 533 h 1235"/>
                  <a:gd name="T56" fmla="*/ 1075 w 1215"/>
                  <a:gd name="T57" fmla="*/ 434 h 1235"/>
                  <a:gd name="T58" fmla="*/ 1171 w 1215"/>
                  <a:gd name="T59" fmla="*/ 351 h 1235"/>
                  <a:gd name="T60" fmla="*/ 990 w 1215"/>
                  <a:gd name="T61" fmla="*/ 289 h 1235"/>
                  <a:gd name="T62" fmla="*/ 899 w 1215"/>
                  <a:gd name="T63" fmla="*/ 209 h 1235"/>
                  <a:gd name="T64" fmla="*/ 933 w 1215"/>
                  <a:gd name="T65" fmla="*/ 89 h 1235"/>
                  <a:gd name="T66" fmla="*/ 746 w 1215"/>
                  <a:gd name="T67" fmla="*/ 137 h 1235"/>
                  <a:gd name="T68" fmla="*/ 1027 w 1215"/>
                  <a:gd name="T69" fmla="*/ 618 h 1235"/>
                  <a:gd name="T70" fmla="*/ 200 w 1215"/>
                  <a:gd name="T71" fmla="*/ 618 h 1235"/>
                  <a:gd name="T72" fmla="*/ 1027 w 1215"/>
                  <a:gd name="T73" fmla="*/ 618 h 1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15" h="1235">
                    <a:moveTo>
                      <a:pt x="746" y="137"/>
                    </a:moveTo>
                    <a:lnTo>
                      <a:pt x="746" y="137"/>
                    </a:lnTo>
                    <a:cubicBezTo>
                      <a:pt x="719" y="132"/>
                      <a:pt x="695" y="126"/>
                      <a:pt x="668" y="121"/>
                    </a:cubicBezTo>
                    <a:cubicBezTo>
                      <a:pt x="668" y="118"/>
                      <a:pt x="668" y="118"/>
                      <a:pt x="668" y="118"/>
                    </a:cubicBezTo>
                    <a:cubicBezTo>
                      <a:pt x="639" y="0"/>
                      <a:pt x="639" y="0"/>
                      <a:pt x="639" y="0"/>
                    </a:cubicBezTo>
                    <a:cubicBezTo>
                      <a:pt x="513" y="9"/>
                      <a:pt x="513" y="9"/>
                      <a:pt x="513" y="9"/>
                    </a:cubicBezTo>
                    <a:cubicBezTo>
                      <a:pt x="500" y="134"/>
                      <a:pt x="500" y="134"/>
                      <a:pt x="500" y="134"/>
                    </a:cubicBezTo>
                    <a:cubicBezTo>
                      <a:pt x="473" y="139"/>
                      <a:pt x="447" y="148"/>
                      <a:pt x="422" y="158"/>
                    </a:cubicBezTo>
                    <a:cubicBezTo>
                      <a:pt x="420" y="155"/>
                      <a:pt x="420" y="155"/>
                      <a:pt x="420" y="155"/>
                    </a:cubicBezTo>
                    <a:cubicBezTo>
                      <a:pt x="339" y="67"/>
                      <a:pt x="339" y="67"/>
                      <a:pt x="339" y="67"/>
                    </a:cubicBezTo>
                    <a:cubicBezTo>
                      <a:pt x="235" y="134"/>
                      <a:pt x="235" y="134"/>
                      <a:pt x="235" y="134"/>
                    </a:cubicBezTo>
                    <a:cubicBezTo>
                      <a:pt x="281" y="249"/>
                      <a:pt x="281" y="249"/>
                      <a:pt x="281" y="249"/>
                    </a:cubicBezTo>
                    <a:cubicBezTo>
                      <a:pt x="259" y="265"/>
                      <a:pt x="241" y="287"/>
                      <a:pt x="224" y="308"/>
                    </a:cubicBezTo>
                    <a:cubicBezTo>
                      <a:pt x="222" y="305"/>
                      <a:pt x="222" y="305"/>
                      <a:pt x="222" y="305"/>
                    </a:cubicBezTo>
                    <a:cubicBezTo>
                      <a:pt x="109" y="268"/>
                      <a:pt x="109" y="268"/>
                      <a:pt x="109" y="268"/>
                    </a:cubicBezTo>
                    <a:cubicBezTo>
                      <a:pt x="48" y="375"/>
                      <a:pt x="48" y="375"/>
                      <a:pt x="48" y="375"/>
                    </a:cubicBezTo>
                    <a:cubicBezTo>
                      <a:pt x="144" y="455"/>
                      <a:pt x="144" y="455"/>
                      <a:pt x="144" y="455"/>
                    </a:cubicBezTo>
                    <a:cubicBezTo>
                      <a:pt x="134" y="482"/>
                      <a:pt x="128" y="498"/>
                      <a:pt x="123" y="535"/>
                    </a:cubicBezTo>
                    <a:cubicBezTo>
                      <a:pt x="120" y="535"/>
                      <a:pt x="120" y="535"/>
                      <a:pt x="120" y="535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677"/>
                      <a:pt x="0" y="677"/>
                      <a:pt x="0" y="677"/>
                    </a:cubicBezTo>
                    <a:cubicBezTo>
                      <a:pt x="123" y="701"/>
                      <a:pt x="123" y="701"/>
                      <a:pt x="123" y="701"/>
                    </a:cubicBezTo>
                    <a:cubicBezTo>
                      <a:pt x="128" y="736"/>
                      <a:pt x="139" y="771"/>
                      <a:pt x="152" y="803"/>
                    </a:cubicBezTo>
                    <a:cubicBezTo>
                      <a:pt x="149" y="806"/>
                      <a:pt x="149" y="806"/>
                      <a:pt x="149" y="806"/>
                    </a:cubicBezTo>
                    <a:cubicBezTo>
                      <a:pt x="59" y="886"/>
                      <a:pt x="59" y="886"/>
                      <a:pt x="59" y="886"/>
                    </a:cubicBezTo>
                    <a:cubicBezTo>
                      <a:pt x="125" y="990"/>
                      <a:pt x="125" y="990"/>
                      <a:pt x="125" y="990"/>
                    </a:cubicBezTo>
                    <a:cubicBezTo>
                      <a:pt x="241" y="947"/>
                      <a:pt x="241" y="947"/>
                      <a:pt x="241" y="947"/>
                    </a:cubicBezTo>
                    <a:cubicBezTo>
                      <a:pt x="267" y="977"/>
                      <a:pt x="297" y="1003"/>
                      <a:pt x="332" y="1027"/>
                    </a:cubicBezTo>
                    <a:cubicBezTo>
                      <a:pt x="329" y="1030"/>
                      <a:pt x="329" y="1030"/>
                      <a:pt x="329" y="1030"/>
                    </a:cubicBezTo>
                    <a:cubicBezTo>
                      <a:pt x="299" y="1148"/>
                      <a:pt x="299" y="1148"/>
                      <a:pt x="299" y="1148"/>
                    </a:cubicBezTo>
                    <a:cubicBezTo>
                      <a:pt x="412" y="1199"/>
                      <a:pt x="412" y="1199"/>
                      <a:pt x="412" y="1199"/>
                    </a:cubicBezTo>
                    <a:cubicBezTo>
                      <a:pt x="484" y="1100"/>
                      <a:pt x="484" y="1100"/>
                      <a:pt x="484" y="1100"/>
                    </a:cubicBezTo>
                    <a:cubicBezTo>
                      <a:pt x="484" y="1097"/>
                      <a:pt x="484" y="1097"/>
                      <a:pt x="484" y="1097"/>
                    </a:cubicBezTo>
                    <a:cubicBezTo>
                      <a:pt x="511" y="1105"/>
                      <a:pt x="537" y="1111"/>
                      <a:pt x="564" y="1113"/>
                    </a:cubicBezTo>
                    <a:cubicBezTo>
                      <a:pt x="564" y="1116"/>
                      <a:pt x="564" y="1116"/>
                      <a:pt x="564" y="1116"/>
                    </a:cubicBezTo>
                    <a:cubicBezTo>
                      <a:pt x="591" y="1234"/>
                      <a:pt x="591" y="1234"/>
                      <a:pt x="591" y="1234"/>
                    </a:cubicBezTo>
                    <a:cubicBezTo>
                      <a:pt x="717" y="1226"/>
                      <a:pt x="717" y="1226"/>
                      <a:pt x="717" y="1226"/>
                    </a:cubicBezTo>
                    <a:cubicBezTo>
                      <a:pt x="733" y="1102"/>
                      <a:pt x="733" y="1102"/>
                      <a:pt x="733" y="1102"/>
                    </a:cubicBezTo>
                    <a:lnTo>
                      <a:pt x="733" y="1102"/>
                    </a:lnTo>
                    <a:cubicBezTo>
                      <a:pt x="757" y="1095"/>
                      <a:pt x="783" y="1086"/>
                      <a:pt x="807" y="1076"/>
                    </a:cubicBezTo>
                    <a:cubicBezTo>
                      <a:pt x="810" y="1081"/>
                      <a:pt x="810" y="1081"/>
                      <a:pt x="810" y="1081"/>
                    </a:cubicBezTo>
                    <a:cubicBezTo>
                      <a:pt x="891" y="1170"/>
                      <a:pt x="891" y="1170"/>
                      <a:pt x="891" y="1170"/>
                    </a:cubicBezTo>
                    <a:cubicBezTo>
                      <a:pt x="995" y="1102"/>
                      <a:pt x="995" y="1102"/>
                      <a:pt x="995" y="1102"/>
                    </a:cubicBezTo>
                    <a:cubicBezTo>
                      <a:pt x="949" y="987"/>
                      <a:pt x="949" y="987"/>
                      <a:pt x="949" y="987"/>
                    </a:cubicBezTo>
                    <a:cubicBezTo>
                      <a:pt x="949" y="985"/>
                      <a:pt x="949" y="985"/>
                      <a:pt x="949" y="985"/>
                    </a:cubicBezTo>
                    <a:cubicBezTo>
                      <a:pt x="968" y="966"/>
                      <a:pt x="987" y="947"/>
                      <a:pt x="1003" y="926"/>
                    </a:cubicBezTo>
                    <a:cubicBezTo>
                      <a:pt x="1008" y="929"/>
                      <a:pt x="1008" y="929"/>
                      <a:pt x="1008" y="929"/>
                    </a:cubicBezTo>
                    <a:cubicBezTo>
                      <a:pt x="1123" y="969"/>
                      <a:pt x="1123" y="969"/>
                      <a:pt x="1123" y="969"/>
                    </a:cubicBezTo>
                    <a:cubicBezTo>
                      <a:pt x="1182" y="859"/>
                      <a:pt x="1182" y="859"/>
                      <a:pt x="1182" y="859"/>
                    </a:cubicBezTo>
                    <a:cubicBezTo>
                      <a:pt x="1086" y="779"/>
                      <a:pt x="1086" y="779"/>
                      <a:pt x="1086" y="779"/>
                    </a:cubicBezTo>
                    <a:cubicBezTo>
                      <a:pt x="1086" y="773"/>
                      <a:pt x="1086" y="773"/>
                      <a:pt x="1086" y="773"/>
                    </a:cubicBezTo>
                    <a:cubicBezTo>
                      <a:pt x="1094" y="747"/>
                      <a:pt x="1099" y="725"/>
                      <a:pt x="1105" y="691"/>
                    </a:cubicBezTo>
                    <a:cubicBezTo>
                      <a:pt x="1110" y="691"/>
                      <a:pt x="1110" y="691"/>
                      <a:pt x="1110" y="691"/>
                    </a:cubicBezTo>
                    <a:cubicBezTo>
                      <a:pt x="1214" y="682"/>
                      <a:pt x="1214" y="682"/>
                      <a:pt x="1214" y="682"/>
                    </a:cubicBezTo>
                    <a:cubicBezTo>
                      <a:pt x="1214" y="557"/>
                      <a:pt x="1214" y="557"/>
                      <a:pt x="1214" y="557"/>
                    </a:cubicBezTo>
                    <a:cubicBezTo>
                      <a:pt x="1099" y="533"/>
                      <a:pt x="1099" y="533"/>
                      <a:pt x="1099" y="533"/>
                    </a:cubicBezTo>
                    <a:cubicBezTo>
                      <a:pt x="1102" y="533"/>
                      <a:pt x="1102" y="533"/>
                      <a:pt x="1102" y="533"/>
                    </a:cubicBezTo>
                    <a:cubicBezTo>
                      <a:pt x="1096" y="498"/>
                      <a:pt x="1089" y="466"/>
                      <a:pt x="1075" y="434"/>
                    </a:cubicBezTo>
                    <a:cubicBezTo>
                      <a:pt x="1080" y="431"/>
                      <a:pt x="1080" y="431"/>
                      <a:pt x="1080" y="431"/>
                    </a:cubicBezTo>
                    <a:cubicBezTo>
                      <a:pt x="1171" y="351"/>
                      <a:pt x="1171" y="351"/>
                      <a:pt x="1171" y="351"/>
                    </a:cubicBezTo>
                    <a:cubicBezTo>
                      <a:pt x="1107" y="244"/>
                      <a:pt x="1107" y="244"/>
                      <a:pt x="1107" y="244"/>
                    </a:cubicBezTo>
                    <a:cubicBezTo>
                      <a:pt x="990" y="289"/>
                      <a:pt x="990" y="289"/>
                      <a:pt x="990" y="289"/>
                    </a:cubicBezTo>
                    <a:lnTo>
                      <a:pt x="990" y="289"/>
                    </a:lnTo>
                    <a:cubicBezTo>
                      <a:pt x="963" y="260"/>
                      <a:pt x="933" y="233"/>
                      <a:pt x="899" y="209"/>
                    </a:cubicBezTo>
                    <a:cubicBezTo>
                      <a:pt x="901" y="206"/>
                      <a:pt x="901" y="206"/>
                      <a:pt x="901" y="206"/>
                    </a:cubicBezTo>
                    <a:cubicBezTo>
                      <a:pt x="933" y="89"/>
                      <a:pt x="933" y="89"/>
                      <a:pt x="933" y="89"/>
                    </a:cubicBezTo>
                    <a:cubicBezTo>
                      <a:pt x="818" y="35"/>
                      <a:pt x="818" y="35"/>
                      <a:pt x="818" y="35"/>
                    </a:cubicBezTo>
                    <a:cubicBezTo>
                      <a:pt x="746" y="137"/>
                      <a:pt x="746" y="137"/>
                      <a:pt x="746" y="137"/>
                    </a:cubicBezTo>
                    <a:close/>
                    <a:moveTo>
                      <a:pt x="1027" y="618"/>
                    </a:moveTo>
                    <a:lnTo>
                      <a:pt x="1027" y="618"/>
                    </a:lnTo>
                    <a:cubicBezTo>
                      <a:pt x="1027" y="846"/>
                      <a:pt x="842" y="1030"/>
                      <a:pt x="615" y="1030"/>
                    </a:cubicBezTo>
                    <a:cubicBezTo>
                      <a:pt x="385" y="1030"/>
                      <a:pt x="200" y="846"/>
                      <a:pt x="200" y="618"/>
                    </a:cubicBezTo>
                    <a:cubicBezTo>
                      <a:pt x="200" y="388"/>
                      <a:pt x="385" y="204"/>
                      <a:pt x="615" y="204"/>
                    </a:cubicBezTo>
                    <a:cubicBezTo>
                      <a:pt x="842" y="204"/>
                      <a:pt x="1027" y="388"/>
                      <a:pt x="1027" y="61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Group 17">
              <a:extLst>
                <a:ext uri="{FF2B5EF4-FFF2-40B4-BE49-F238E27FC236}">
                  <a16:creationId xmlns:a16="http://schemas.microsoft.com/office/drawing/2014/main" xmlns="" id="{ED401CC0-B4F5-4096-A183-B41FE47F642D}"/>
                </a:ext>
              </a:extLst>
            </p:cNvPr>
            <p:cNvGrpSpPr/>
            <p:nvPr/>
          </p:nvGrpSpPr>
          <p:grpSpPr>
            <a:xfrm>
              <a:off x="9870879" y="4301061"/>
              <a:ext cx="299269" cy="305699"/>
              <a:chOff x="17545661" y="8480347"/>
              <a:chExt cx="588159" cy="600797"/>
            </a:xfrm>
            <a:solidFill>
              <a:schemeClr val="accent1"/>
            </a:solidFill>
          </p:grpSpPr>
          <p:sp>
            <p:nvSpPr>
              <p:cNvPr id="95" name="Freeform: Shape 18">
                <a:extLst>
                  <a:ext uri="{FF2B5EF4-FFF2-40B4-BE49-F238E27FC236}">
                    <a16:creationId xmlns:a16="http://schemas.microsoft.com/office/drawing/2014/main" xmlns="" id="{85ED9012-58E5-4D45-A300-F44B58BB4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8370" y="8603045"/>
                <a:ext cx="351203" cy="351170"/>
              </a:xfrm>
              <a:custGeom>
                <a:avLst/>
                <a:gdLst>
                  <a:gd name="T0" fmla="*/ 184 w 370"/>
                  <a:gd name="T1" fmla="*/ 0 h 370"/>
                  <a:gd name="T2" fmla="*/ 184 w 370"/>
                  <a:gd name="T3" fmla="*/ 0 h 370"/>
                  <a:gd name="T4" fmla="*/ 0 w 370"/>
                  <a:gd name="T5" fmla="*/ 185 h 370"/>
                  <a:gd name="T6" fmla="*/ 184 w 370"/>
                  <a:gd name="T7" fmla="*/ 369 h 370"/>
                  <a:gd name="T8" fmla="*/ 369 w 370"/>
                  <a:gd name="T9" fmla="*/ 185 h 370"/>
                  <a:gd name="T10" fmla="*/ 184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6"/>
                      <a:pt x="83" y="369"/>
                      <a:pt x="184" y="369"/>
                    </a:cubicBezTo>
                    <a:cubicBezTo>
                      <a:pt x="286" y="369"/>
                      <a:pt x="369" y="286"/>
                      <a:pt x="369" y="185"/>
                    </a:cubicBezTo>
                    <a:cubicBezTo>
                      <a:pt x="369" y="83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96" name="Freeform: Shape 19">
                <a:extLst>
                  <a:ext uri="{FF2B5EF4-FFF2-40B4-BE49-F238E27FC236}">
                    <a16:creationId xmlns:a16="http://schemas.microsoft.com/office/drawing/2014/main" xmlns="" id="{C09C2FF4-684B-4B2D-B55F-A313B4BCB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5661" y="848034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60 h 630"/>
                  <a:gd name="T4" fmla="*/ 262 w 619"/>
                  <a:gd name="T5" fmla="*/ 3 h 630"/>
                  <a:gd name="T6" fmla="*/ 214 w 619"/>
                  <a:gd name="T7" fmla="*/ 78 h 630"/>
                  <a:gd name="T8" fmla="*/ 171 w 619"/>
                  <a:gd name="T9" fmla="*/ 33 h 630"/>
                  <a:gd name="T10" fmla="*/ 141 w 619"/>
                  <a:gd name="T11" fmla="*/ 126 h 630"/>
                  <a:gd name="T12" fmla="*/ 112 w 619"/>
                  <a:gd name="T13" fmla="*/ 156 h 630"/>
                  <a:gd name="T14" fmla="*/ 24 w 619"/>
                  <a:gd name="T15" fmla="*/ 190 h 630"/>
                  <a:gd name="T16" fmla="*/ 61 w 619"/>
                  <a:gd name="T17" fmla="*/ 271 h 630"/>
                  <a:gd name="T18" fmla="*/ 0 w 619"/>
                  <a:gd name="T19" fmla="*/ 281 h 630"/>
                  <a:gd name="T20" fmla="*/ 61 w 619"/>
                  <a:gd name="T21" fmla="*/ 356 h 630"/>
                  <a:gd name="T22" fmla="*/ 75 w 619"/>
                  <a:gd name="T23" fmla="*/ 410 h 630"/>
                  <a:gd name="T24" fmla="*/ 61 w 619"/>
                  <a:gd name="T25" fmla="*/ 503 h 630"/>
                  <a:gd name="T26" fmla="*/ 168 w 619"/>
                  <a:gd name="T27" fmla="*/ 525 h 630"/>
                  <a:gd name="T28" fmla="*/ 150 w 619"/>
                  <a:gd name="T29" fmla="*/ 584 h 630"/>
                  <a:gd name="T30" fmla="*/ 246 w 619"/>
                  <a:gd name="T31" fmla="*/ 559 h 630"/>
                  <a:gd name="T32" fmla="*/ 286 w 619"/>
                  <a:gd name="T33" fmla="*/ 568 h 630"/>
                  <a:gd name="T34" fmla="*/ 299 w 619"/>
                  <a:gd name="T35" fmla="*/ 629 h 630"/>
                  <a:gd name="T36" fmla="*/ 371 w 619"/>
                  <a:gd name="T37" fmla="*/ 562 h 630"/>
                  <a:gd name="T38" fmla="*/ 411 w 619"/>
                  <a:gd name="T39" fmla="*/ 549 h 630"/>
                  <a:gd name="T40" fmla="*/ 454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1 h 630"/>
                  <a:gd name="T46" fmla="*/ 572 w 619"/>
                  <a:gd name="T47" fmla="*/ 493 h 630"/>
                  <a:gd name="T48" fmla="*/ 553 w 619"/>
                  <a:gd name="T49" fmla="*/ 396 h 630"/>
                  <a:gd name="T50" fmla="*/ 561 w 619"/>
                  <a:gd name="T51" fmla="*/ 351 h 630"/>
                  <a:gd name="T52" fmla="*/ 618 w 619"/>
                  <a:gd name="T53" fmla="*/ 345 h 630"/>
                  <a:gd name="T54" fmla="*/ 559 w 619"/>
                  <a:gd name="T55" fmla="*/ 271 h 630"/>
                  <a:gd name="T56" fmla="*/ 548 w 619"/>
                  <a:gd name="T57" fmla="*/ 220 h 630"/>
                  <a:gd name="T58" fmla="*/ 596 w 619"/>
                  <a:gd name="T59" fmla="*/ 177 h 630"/>
                  <a:gd name="T60" fmla="*/ 502 w 619"/>
                  <a:gd name="T61" fmla="*/ 145 h 630"/>
                  <a:gd name="T62" fmla="*/ 457 w 619"/>
                  <a:gd name="T63" fmla="*/ 105 h 630"/>
                  <a:gd name="T64" fmla="*/ 473 w 619"/>
                  <a:gd name="T65" fmla="*/ 43 h 630"/>
                  <a:gd name="T66" fmla="*/ 380 w 619"/>
                  <a:gd name="T67" fmla="*/ 70 h 630"/>
                  <a:gd name="T68" fmla="*/ 521 w 619"/>
                  <a:gd name="T69" fmla="*/ 314 h 630"/>
                  <a:gd name="T70" fmla="*/ 101 w 619"/>
                  <a:gd name="T71" fmla="*/ 314 h 630"/>
                  <a:gd name="T72" fmla="*/ 521 w 619"/>
                  <a:gd name="T73" fmla="*/ 314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6" y="65"/>
                      <a:pt x="353" y="62"/>
                      <a:pt x="340" y="62"/>
                    </a:cubicBezTo>
                    <a:cubicBezTo>
                      <a:pt x="340" y="60"/>
                      <a:pt x="340" y="60"/>
                      <a:pt x="340" y="6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262" y="3"/>
                      <a:pt x="262" y="3"/>
                      <a:pt x="262" y="3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0" y="70"/>
                      <a:pt x="227" y="73"/>
                      <a:pt x="214" y="78"/>
                    </a:cubicBezTo>
                    <a:lnTo>
                      <a:pt x="214" y="78"/>
                    </a:lnTo>
                    <a:cubicBezTo>
                      <a:pt x="171" y="33"/>
                      <a:pt x="171" y="33"/>
                      <a:pt x="171" y="33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41" y="126"/>
                      <a:pt x="141" y="126"/>
                      <a:pt x="141" y="126"/>
                    </a:cubicBezTo>
                    <a:cubicBezTo>
                      <a:pt x="131" y="134"/>
                      <a:pt x="120" y="145"/>
                      <a:pt x="112" y="156"/>
                    </a:cubicBezTo>
                    <a:lnTo>
                      <a:pt x="112" y="156"/>
                    </a:lnTo>
                    <a:cubicBezTo>
                      <a:pt x="53" y="134"/>
                      <a:pt x="53" y="134"/>
                      <a:pt x="53" y="134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67" y="244"/>
                      <a:pt x="64" y="255"/>
                      <a:pt x="61" y="271"/>
                    </a:cubicBezTo>
                    <a:lnTo>
                      <a:pt x="61" y="271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1" y="356"/>
                      <a:pt x="61" y="356"/>
                      <a:pt x="61" y="356"/>
                    </a:cubicBezTo>
                    <a:cubicBezTo>
                      <a:pt x="64" y="375"/>
                      <a:pt x="69" y="394"/>
                      <a:pt x="75" y="410"/>
                    </a:cubicBezTo>
                    <a:lnTo>
                      <a:pt x="75" y="410"/>
                    </a:lnTo>
                    <a:cubicBezTo>
                      <a:pt x="29" y="450"/>
                      <a:pt x="29" y="450"/>
                      <a:pt x="29" y="450"/>
                    </a:cubicBezTo>
                    <a:cubicBezTo>
                      <a:pt x="61" y="503"/>
                      <a:pt x="61" y="503"/>
                      <a:pt x="61" y="503"/>
                    </a:cubicBezTo>
                    <a:cubicBezTo>
                      <a:pt x="120" y="482"/>
                      <a:pt x="120" y="482"/>
                      <a:pt x="120" y="482"/>
                    </a:cubicBezTo>
                    <a:cubicBezTo>
                      <a:pt x="133" y="498"/>
                      <a:pt x="150" y="512"/>
                      <a:pt x="168" y="525"/>
                    </a:cubicBezTo>
                    <a:cubicBezTo>
                      <a:pt x="166" y="525"/>
                      <a:pt x="166" y="525"/>
                      <a:pt x="166" y="525"/>
                    </a:cubicBezTo>
                    <a:cubicBezTo>
                      <a:pt x="150" y="584"/>
                      <a:pt x="150" y="584"/>
                      <a:pt x="150" y="584"/>
                    </a:cubicBezTo>
                    <a:cubicBezTo>
                      <a:pt x="208" y="610"/>
                      <a:pt x="208" y="610"/>
                      <a:pt x="208" y="610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59" y="562"/>
                      <a:pt x="272" y="565"/>
                      <a:pt x="286" y="568"/>
                    </a:cubicBezTo>
                    <a:lnTo>
                      <a:pt x="286" y="568"/>
                    </a:lnTo>
                    <a:cubicBezTo>
                      <a:pt x="299" y="629"/>
                      <a:pt x="299" y="629"/>
                      <a:pt x="299" y="629"/>
                    </a:cubicBezTo>
                    <a:cubicBezTo>
                      <a:pt x="363" y="624"/>
                      <a:pt x="363" y="624"/>
                      <a:pt x="363" y="624"/>
                    </a:cubicBezTo>
                    <a:cubicBezTo>
                      <a:pt x="371" y="562"/>
                      <a:pt x="371" y="562"/>
                      <a:pt x="371" y="562"/>
                    </a:cubicBezTo>
                    <a:lnTo>
                      <a:pt x="371" y="562"/>
                    </a:lnTo>
                    <a:cubicBezTo>
                      <a:pt x="385" y="557"/>
                      <a:pt x="398" y="554"/>
                      <a:pt x="411" y="549"/>
                    </a:cubicBezTo>
                    <a:cubicBezTo>
                      <a:pt x="411" y="552"/>
                      <a:pt x="411" y="552"/>
                      <a:pt x="411" y="552"/>
                    </a:cubicBezTo>
                    <a:cubicBezTo>
                      <a:pt x="454" y="597"/>
                      <a:pt x="454" y="597"/>
                      <a:pt x="454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84" y="501"/>
                      <a:pt x="484" y="501"/>
                      <a:pt x="484" y="501"/>
                    </a:cubicBezTo>
                    <a:cubicBezTo>
                      <a:pt x="492" y="493"/>
                      <a:pt x="502" y="482"/>
                      <a:pt x="511" y="471"/>
                    </a:cubicBezTo>
                    <a:cubicBezTo>
                      <a:pt x="513" y="474"/>
                      <a:pt x="513" y="474"/>
                      <a:pt x="513" y="474"/>
                    </a:cubicBezTo>
                    <a:cubicBezTo>
                      <a:pt x="572" y="493"/>
                      <a:pt x="572" y="493"/>
                      <a:pt x="572" y="493"/>
                    </a:cubicBezTo>
                    <a:cubicBezTo>
                      <a:pt x="601" y="437"/>
                      <a:pt x="601" y="437"/>
                      <a:pt x="601" y="437"/>
                    </a:cubicBezTo>
                    <a:cubicBezTo>
                      <a:pt x="553" y="396"/>
                      <a:pt x="553" y="396"/>
                      <a:pt x="553" y="396"/>
                    </a:cubicBezTo>
                    <a:cubicBezTo>
                      <a:pt x="553" y="394"/>
                      <a:pt x="553" y="394"/>
                      <a:pt x="553" y="394"/>
                    </a:cubicBezTo>
                    <a:cubicBezTo>
                      <a:pt x="556" y="380"/>
                      <a:pt x="559" y="370"/>
                      <a:pt x="561" y="351"/>
                    </a:cubicBezTo>
                    <a:cubicBezTo>
                      <a:pt x="564" y="351"/>
                      <a:pt x="564" y="351"/>
                      <a:pt x="564" y="351"/>
                    </a:cubicBezTo>
                    <a:cubicBezTo>
                      <a:pt x="618" y="345"/>
                      <a:pt x="618" y="345"/>
                      <a:pt x="618" y="345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1"/>
                      <a:pt x="559" y="271"/>
                      <a:pt x="559" y="271"/>
                    </a:cubicBezTo>
                    <a:cubicBezTo>
                      <a:pt x="561" y="271"/>
                      <a:pt x="561" y="271"/>
                      <a:pt x="561" y="271"/>
                    </a:cubicBezTo>
                    <a:cubicBezTo>
                      <a:pt x="556" y="255"/>
                      <a:pt x="553" y="236"/>
                      <a:pt x="548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6" y="177"/>
                      <a:pt x="596" y="177"/>
                      <a:pt x="596" y="177"/>
                    </a:cubicBezTo>
                    <a:cubicBezTo>
                      <a:pt x="564" y="124"/>
                      <a:pt x="564" y="124"/>
                      <a:pt x="564" y="124"/>
                    </a:cubicBezTo>
                    <a:cubicBezTo>
                      <a:pt x="502" y="145"/>
                      <a:pt x="502" y="145"/>
                      <a:pt x="502" y="145"/>
                    </a:cubicBezTo>
                    <a:cubicBezTo>
                      <a:pt x="502" y="148"/>
                      <a:pt x="502" y="148"/>
                      <a:pt x="502" y="148"/>
                    </a:cubicBezTo>
                    <a:cubicBezTo>
                      <a:pt x="489" y="131"/>
                      <a:pt x="473" y="118"/>
                      <a:pt x="457" y="105"/>
                    </a:cubicBezTo>
                    <a:lnTo>
                      <a:pt x="457" y="105"/>
                    </a:lnTo>
                    <a:cubicBezTo>
                      <a:pt x="473" y="43"/>
                      <a:pt x="473" y="43"/>
                      <a:pt x="473" y="43"/>
                    </a:cubicBezTo>
                    <a:cubicBezTo>
                      <a:pt x="417" y="17"/>
                      <a:pt x="417" y="17"/>
                      <a:pt x="417" y="17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1" y="314"/>
                    </a:moveTo>
                    <a:lnTo>
                      <a:pt x="521" y="314"/>
                    </a:lnTo>
                    <a:cubicBezTo>
                      <a:pt x="521" y="431"/>
                      <a:pt x="428" y="525"/>
                      <a:pt x="312" y="525"/>
                    </a:cubicBezTo>
                    <a:cubicBezTo>
                      <a:pt x="195" y="525"/>
                      <a:pt x="101" y="431"/>
                      <a:pt x="101" y="314"/>
                    </a:cubicBezTo>
                    <a:cubicBezTo>
                      <a:pt x="101" y="199"/>
                      <a:pt x="195" y="102"/>
                      <a:pt x="312" y="102"/>
                    </a:cubicBezTo>
                    <a:cubicBezTo>
                      <a:pt x="428" y="102"/>
                      <a:pt x="521" y="199"/>
                      <a:pt x="521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Group 20">
              <a:extLst>
                <a:ext uri="{FF2B5EF4-FFF2-40B4-BE49-F238E27FC236}">
                  <a16:creationId xmlns:a16="http://schemas.microsoft.com/office/drawing/2014/main" xmlns="" id="{54622828-0FD7-4732-B7A0-0F109EECCB27}"/>
                </a:ext>
              </a:extLst>
            </p:cNvPr>
            <p:cNvGrpSpPr/>
            <p:nvPr/>
          </p:nvGrpSpPr>
          <p:grpSpPr>
            <a:xfrm>
              <a:off x="10006499" y="3633673"/>
              <a:ext cx="811684" cy="809454"/>
              <a:chOff x="17812236" y="7168747"/>
              <a:chExt cx="1595222" cy="1590844"/>
            </a:xfrm>
            <a:solidFill>
              <a:schemeClr val="accent2"/>
            </a:solidFill>
          </p:grpSpPr>
          <p:sp>
            <p:nvSpPr>
              <p:cNvPr id="93" name="Freeform: Shape 21">
                <a:extLst>
                  <a:ext uri="{FF2B5EF4-FFF2-40B4-BE49-F238E27FC236}">
                    <a16:creationId xmlns:a16="http://schemas.microsoft.com/office/drawing/2014/main" xmlns="" id="{48B331E3-D46D-45CF-BDBB-88ADBB4F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8812" y="7435298"/>
                <a:ext cx="1057840" cy="1057742"/>
              </a:xfrm>
              <a:custGeom>
                <a:avLst/>
                <a:gdLst>
                  <a:gd name="T0" fmla="*/ 262 w 1108"/>
                  <a:gd name="T1" fmla="*/ 163 h 1109"/>
                  <a:gd name="T2" fmla="*/ 262 w 1108"/>
                  <a:gd name="T3" fmla="*/ 163 h 1109"/>
                  <a:gd name="T4" fmla="*/ 160 w 1108"/>
                  <a:gd name="T5" fmla="*/ 846 h 1109"/>
                  <a:gd name="T6" fmla="*/ 845 w 1108"/>
                  <a:gd name="T7" fmla="*/ 947 h 1109"/>
                  <a:gd name="T8" fmla="*/ 947 w 1108"/>
                  <a:gd name="T9" fmla="*/ 263 h 1109"/>
                  <a:gd name="T10" fmla="*/ 262 w 1108"/>
                  <a:gd name="T11" fmla="*/ 163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8" h="1109">
                    <a:moveTo>
                      <a:pt x="262" y="163"/>
                    </a:moveTo>
                    <a:lnTo>
                      <a:pt x="262" y="163"/>
                    </a:lnTo>
                    <a:cubicBezTo>
                      <a:pt x="45" y="324"/>
                      <a:pt x="0" y="632"/>
                      <a:pt x="160" y="846"/>
                    </a:cubicBezTo>
                    <a:cubicBezTo>
                      <a:pt x="324" y="1062"/>
                      <a:pt x="629" y="1108"/>
                      <a:pt x="845" y="947"/>
                    </a:cubicBezTo>
                    <a:cubicBezTo>
                      <a:pt x="1062" y="787"/>
                      <a:pt x="1107" y="479"/>
                      <a:pt x="947" y="263"/>
                    </a:cubicBezTo>
                    <a:cubicBezTo>
                      <a:pt x="784" y="45"/>
                      <a:pt x="479" y="0"/>
                      <a:pt x="262" y="16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94" name="Freeform: Shape 22">
                <a:extLst>
                  <a:ext uri="{FF2B5EF4-FFF2-40B4-BE49-F238E27FC236}">
                    <a16:creationId xmlns:a16="http://schemas.microsoft.com/office/drawing/2014/main" xmlns="" id="{159DBE27-143D-4F8E-AFB3-AB0994979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12236" y="7168747"/>
                <a:ext cx="1595222" cy="1590844"/>
              </a:xfrm>
              <a:custGeom>
                <a:avLst/>
                <a:gdLst>
                  <a:gd name="T0" fmla="*/ 586 w 1667"/>
                  <a:gd name="T1" fmla="*/ 203 h 1662"/>
                  <a:gd name="T2" fmla="*/ 487 w 1667"/>
                  <a:gd name="T3" fmla="*/ 246 h 1662"/>
                  <a:gd name="T4" fmla="*/ 233 w 1667"/>
                  <a:gd name="T5" fmla="*/ 251 h 1662"/>
                  <a:gd name="T6" fmla="*/ 251 w 1667"/>
                  <a:gd name="T7" fmla="*/ 487 h 1662"/>
                  <a:gd name="T8" fmla="*/ 88 w 1667"/>
                  <a:gd name="T9" fmla="*/ 454 h 1662"/>
                  <a:gd name="T10" fmla="*/ 171 w 1667"/>
                  <a:gd name="T11" fmla="*/ 700 h 1662"/>
                  <a:gd name="T12" fmla="*/ 155 w 1667"/>
                  <a:gd name="T13" fmla="*/ 808 h 1662"/>
                  <a:gd name="T14" fmla="*/ 21 w 1667"/>
                  <a:gd name="T15" fmla="*/ 1024 h 1662"/>
                  <a:gd name="T16" fmla="*/ 233 w 1667"/>
                  <a:gd name="T17" fmla="*/ 1137 h 1662"/>
                  <a:gd name="T18" fmla="*/ 120 w 1667"/>
                  <a:gd name="T19" fmla="*/ 1254 h 1662"/>
                  <a:gd name="T20" fmla="*/ 369 w 1667"/>
                  <a:gd name="T21" fmla="*/ 1318 h 1662"/>
                  <a:gd name="T22" fmla="*/ 479 w 1667"/>
                  <a:gd name="T23" fmla="*/ 1407 h 1662"/>
                  <a:gd name="T24" fmla="*/ 602 w 1667"/>
                  <a:gd name="T25" fmla="*/ 1631 h 1662"/>
                  <a:gd name="T26" fmla="*/ 856 w 1667"/>
                  <a:gd name="T27" fmla="*/ 1503 h 1662"/>
                  <a:gd name="T28" fmla="*/ 917 w 1667"/>
                  <a:gd name="T29" fmla="*/ 1661 h 1662"/>
                  <a:gd name="T30" fmla="*/ 1080 w 1667"/>
                  <a:gd name="T31" fmla="*/ 1457 h 1662"/>
                  <a:gd name="T32" fmla="*/ 1177 w 1667"/>
                  <a:gd name="T33" fmla="*/ 1409 h 1662"/>
                  <a:gd name="T34" fmla="*/ 1305 w 1667"/>
                  <a:gd name="T35" fmla="*/ 1516 h 1662"/>
                  <a:gd name="T36" fmla="*/ 1350 w 1667"/>
                  <a:gd name="T37" fmla="*/ 1260 h 1662"/>
                  <a:gd name="T38" fmla="*/ 1412 w 1667"/>
                  <a:gd name="T39" fmla="*/ 1171 h 1662"/>
                  <a:gd name="T40" fmla="*/ 1578 w 1667"/>
                  <a:gd name="T41" fmla="*/ 1206 h 1662"/>
                  <a:gd name="T42" fmla="*/ 1495 w 1667"/>
                  <a:gd name="T43" fmla="*/ 957 h 1662"/>
                  <a:gd name="T44" fmla="*/ 1506 w 1667"/>
                  <a:gd name="T45" fmla="*/ 850 h 1662"/>
                  <a:gd name="T46" fmla="*/ 1666 w 1667"/>
                  <a:gd name="T47" fmla="*/ 799 h 1662"/>
                  <a:gd name="T48" fmla="*/ 1476 w 1667"/>
                  <a:gd name="T49" fmla="*/ 623 h 1662"/>
                  <a:gd name="T50" fmla="*/ 1418 w 1667"/>
                  <a:gd name="T51" fmla="*/ 505 h 1662"/>
                  <a:gd name="T52" fmla="*/ 1535 w 1667"/>
                  <a:gd name="T53" fmla="*/ 414 h 1662"/>
                  <a:gd name="T54" fmla="*/ 1289 w 1667"/>
                  <a:gd name="T55" fmla="*/ 348 h 1662"/>
                  <a:gd name="T56" fmla="*/ 1182 w 1667"/>
                  <a:gd name="T57" fmla="*/ 256 h 1662"/>
                  <a:gd name="T58" fmla="*/ 1220 w 1667"/>
                  <a:gd name="T59" fmla="*/ 91 h 1662"/>
                  <a:gd name="T60" fmla="*/ 974 w 1667"/>
                  <a:gd name="T61" fmla="*/ 168 h 1662"/>
                  <a:gd name="T62" fmla="*/ 810 w 1667"/>
                  <a:gd name="T63" fmla="*/ 155 h 1662"/>
                  <a:gd name="T64" fmla="*/ 749 w 1667"/>
                  <a:gd name="T65" fmla="*/ 0 h 1662"/>
                  <a:gd name="T66" fmla="*/ 586 w 1667"/>
                  <a:gd name="T67" fmla="*/ 200 h 1662"/>
                  <a:gd name="T68" fmla="*/ 1281 w 1667"/>
                  <a:gd name="T69" fmla="*/ 495 h 1662"/>
                  <a:gd name="T70" fmla="*/ 1166 w 1667"/>
                  <a:gd name="T71" fmla="*/ 1278 h 1662"/>
                  <a:gd name="T72" fmla="*/ 497 w 1667"/>
                  <a:gd name="T73" fmla="*/ 382 h 16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67" h="1662">
                    <a:moveTo>
                      <a:pt x="586" y="203"/>
                    </a:moveTo>
                    <a:lnTo>
                      <a:pt x="586" y="203"/>
                    </a:lnTo>
                    <a:cubicBezTo>
                      <a:pt x="553" y="214"/>
                      <a:pt x="521" y="230"/>
                      <a:pt x="489" y="249"/>
                    </a:cubicBezTo>
                    <a:cubicBezTo>
                      <a:pt x="487" y="246"/>
                      <a:pt x="487" y="246"/>
                      <a:pt x="487" y="246"/>
                    </a:cubicBezTo>
                    <a:cubicBezTo>
                      <a:pt x="361" y="141"/>
                      <a:pt x="361" y="141"/>
                      <a:pt x="361" y="141"/>
                    </a:cubicBezTo>
                    <a:cubicBezTo>
                      <a:pt x="233" y="251"/>
                      <a:pt x="233" y="251"/>
                      <a:pt x="233" y="251"/>
                    </a:cubicBezTo>
                    <a:cubicBezTo>
                      <a:pt x="316" y="398"/>
                      <a:pt x="316" y="398"/>
                      <a:pt x="316" y="398"/>
                    </a:cubicBezTo>
                    <a:cubicBezTo>
                      <a:pt x="291" y="425"/>
                      <a:pt x="270" y="454"/>
                      <a:pt x="251" y="487"/>
                    </a:cubicBezTo>
                    <a:cubicBezTo>
                      <a:pt x="248" y="484"/>
                      <a:pt x="248" y="484"/>
                      <a:pt x="248" y="484"/>
                    </a:cubicBezTo>
                    <a:cubicBezTo>
                      <a:pt x="88" y="454"/>
                      <a:pt x="88" y="454"/>
                      <a:pt x="88" y="454"/>
                    </a:cubicBezTo>
                    <a:cubicBezTo>
                      <a:pt x="29" y="609"/>
                      <a:pt x="29" y="609"/>
                      <a:pt x="29" y="609"/>
                    </a:cubicBezTo>
                    <a:cubicBezTo>
                      <a:pt x="171" y="700"/>
                      <a:pt x="171" y="700"/>
                      <a:pt x="171" y="700"/>
                    </a:cubicBezTo>
                    <a:cubicBezTo>
                      <a:pt x="163" y="735"/>
                      <a:pt x="160" y="770"/>
                      <a:pt x="158" y="808"/>
                    </a:cubicBezTo>
                    <a:cubicBezTo>
                      <a:pt x="155" y="808"/>
                      <a:pt x="155" y="808"/>
                      <a:pt x="155" y="808"/>
                    </a:cubicBezTo>
                    <a:cubicBezTo>
                      <a:pt x="0" y="858"/>
                      <a:pt x="0" y="858"/>
                      <a:pt x="0" y="858"/>
                    </a:cubicBezTo>
                    <a:cubicBezTo>
                      <a:pt x="21" y="1024"/>
                      <a:pt x="21" y="1024"/>
                      <a:pt x="21" y="1024"/>
                    </a:cubicBezTo>
                    <a:cubicBezTo>
                      <a:pt x="190" y="1035"/>
                      <a:pt x="190" y="1035"/>
                      <a:pt x="190" y="1035"/>
                    </a:cubicBezTo>
                    <a:cubicBezTo>
                      <a:pt x="201" y="1070"/>
                      <a:pt x="206" y="1088"/>
                      <a:pt x="233" y="1137"/>
                    </a:cubicBezTo>
                    <a:cubicBezTo>
                      <a:pt x="230" y="1139"/>
                      <a:pt x="230" y="1139"/>
                      <a:pt x="230" y="1139"/>
                    </a:cubicBezTo>
                    <a:cubicBezTo>
                      <a:pt x="120" y="1254"/>
                      <a:pt x="120" y="1254"/>
                      <a:pt x="120" y="1254"/>
                    </a:cubicBezTo>
                    <a:cubicBezTo>
                      <a:pt x="219" y="1388"/>
                      <a:pt x="219" y="1388"/>
                      <a:pt x="219" y="1388"/>
                    </a:cubicBezTo>
                    <a:cubicBezTo>
                      <a:pt x="369" y="1318"/>
                      <a:pt x="369" y="1318"/>
                      <a:pt x="369" y="1318"/>
                    </a:cubicBezTo>
                    <a:cubicBezTo>
                      <a:pt x="404" y="1351"/>
                      <a:pt x="441" y="1380"/>
                      <a:pt x="481" y="1404"/>
                    </a:cubicBezTo>
                    <a:cubicBezTo>
                      <a:pt x="479" y="1407"/>
                      <a:pt x="479" y="1407"/>
                      <a:pt x="479" y="1407"/>
                    </a:cubicBezTo>
                    <a:cubicBezTo>
                      <a:pt x="447" y="1567"/>
                      <a:pt x="447" y="1567"/>
                      <a:pt x="447" y="1567"/>
                    </a:cubicBezTo>
                    <a:cubicBezTo>
                      <a:pt x="602" y="1631"/>
                      <a:pt x="602" y="1631"/>
                      <a:pt x="602" y="1631"/>
                    </a:cubicBezTo>
                    <a:cubicBezTo>
                      <a:pt x="693" y="1490"/>
                      <a:pt x="693" y="1490"/>
                      <a:pt x="693" y="1490"/>
                    </a:cubicBezTo>
                    <a:cubicBezTo>
                      <a:pt x="746" y="1500"/>
                      <a:pt x="802" y="1506"/>
                      <a:pt x="856" y="1503"/>
                    </a:cubicBezTo>
                    <a:cubicBezTo>
                      <a:pt x="856" y="1508"/>
                      <a:pt x="856" y="1508"/>
                      <a:pt x="856" y="1508"/>
                    </a:cubicBezTo>
                    <a:cubicBezTo>
                      <a:pt x="917" y="1661"/>
                      <a:pt x="917" y="1661"/>
                      <a:pt x="917" y="1661"/>
                    </a:cubicBezTo>
                    <a:cubicBezTo>
                      <a:pt x="1080" y="1626"/>
                      <a:pt x="1080" y="1626"/>
                      <a:pt x="1080" y="1626"/>
                    </a:cubicBezTo>
                    <a:cubicBezTo>
                      <a:pt x="1080" y="1457"/>
                      <a:pt x="1080" y="1457"/>
                      <a:pt x="1080" y="1457"/>
                    </a:cubicBezTo>
                    <a:lnTo>
                      <a:pt x="1080" y="1457"/>
                    </a:lnTo>
                    <a:cubicBezTo>
                      <a:pt x="1113" y="1444"/>
                      <a:pt x="1145" y="1428"/>
                      <a:pt x="1177" y="1409"/>
                    </a:cubicBezTo>
                    <a:cubicBezTo>
                      <a:pt x="1179" y="1412"/>
                      <a:pt x="1179" y="1412"/>
                      <a:pt x="1179" y="1412"/>
                    </a:cubicBezTo>
                    <a:cubicBezTo>
                      <a:pt x="1305" y="1516"/>
                      <a:pt x="1305" y="1516"/>
                      <a:pt x="1305" y="1516"/>
                    </a:cubicBezTo>
                    <a:cubicBezTo>
                      <a:pt x="1434" y="1407"/>
                      <a:pt x="1434" y="1407"/>
                      <a:pt x="1434" y="1407"/>
                    </a:cubicBezTo>
                    <a:cubicBezTo>
                      <a:pt x="1350" y="1260"/>
                      <a:pt x="1350" y="1260"/>
                      <a:pt x="1350" y="1260"/>
                    </a:cubicBezTo>
                    <a:lnTo>
                      <a:pt x="1350" y="1260"/>
                    </a:lnTo>
                    <a:cubicBezTo>
                      <a:pt x="1375" y="1233"/>
                      <a:pt x="1396" y="1203"/>
                      <a:pt x="1412" y="1171"/>
                    </a:cubicBezTo>
                    <a:cubicBezTo>
                      <a:pt x="1418" y="1174"/>
                      <a:pt x="1418" y="1174"/>
                      <a:pt x="1418" y="1174"/>
                    </a:cubicBezTo>
                    <a:cubicBezTo>
                      <a:pt x="1578" y="1206"/>
                      <a:pt x="1578" y="1206"/>
                      <a:pt x="1578" y="1206"/>
                    </a:cubicBezTo>
                    <a:cubicBezTo>
                      <a:pt x="1639" y="1048"/>
                      <a:pt x="1639" y="1048"/>
                      <a:pt x="1639" y="1048"/>
                    </a:cubicBezTo>
                    <a:cubicBezTo>
                      <a:pt x="1495" y="957"/>
                      <a:pt x="1495" y="957"/>
                      <a:pt x="1495" y="957"/>
                    </a:cubicBezTo>
                    <a:cubicBezTo>
                      <a:pt x="1492" y="957"/>
                      <a:pt x="1492" y="957"/>
                      <a:pt x="1492" y="957"/>
                    </a:cubicBezTo>
                    <a:cubicBezTo>
                      <a:pt x="1500" y="923"/>
                      <a:pt x="1503" y="888"/>
                      <a:pt x="1506" y="850"/>
                    </a:cubicBezTo>
                    <a:cubicBezTo>
                      <a:pt x="1511" y="850"/>
                      <a:pt x="1511" y="850"/>
                      <a:pt x="1511" y="850"/>
                    </a:cubicBezTo>
                    <a:cubicBezTo>
                      <a:pt x="1666" y="799"/>
                      <a:pt x="1666" y="799"/>
                      <a:pt x="1666" y="799"/>
                    </a:cubicBezTo>
                    <a:cubicBezTo>
                      <a:pt x="1645" y="634"/>
                      <a:pt x="1645" y="634"/>
                      <a:pt x="1645" y="634"/>
                    </a:cubicBezTo>
                    <a:cubicBezTo>
                      <a:pt x="1476" y="623"/>
                      <a:pt x="1476" y="623"/>
                      <a:pt x="1476" y="623"/>
                    </a:cubicBezTo>
                    <a:cubicBezTo>
                      <a:pt x="1465" y="615"/>
                      <a:pt x="1465" y="615"/>
                      <a:pt x="1465" y="615"/>
                    </a:cubicBezTo>
                    <a:cubicBezTo>
                      <a:pt x="1455" y="580"/>
                      <a:pt x="1447" y="553"/>
                      <a:pt x="1418" y="505"/>
                    </a:cubicBezTo>
                    <a:cubicBezTo>
                      <a:pt x="1423" y="503"/>
                      <a:pt x="1423" y="503"/>
                      <a:pt x="1423" y="503"/>
                    </a:cubicBezTo>
                    <a:cubicBezTo>
                      <a:pt x="1535" y="414"/>
                      <a:pt x="1535" y="414"/>
                      <a:pt x="1535" y="414"/>
                    </a:cubicBezTo>
                    <a:cubicBezTo>
                      <a:pt x="1434" y="280"/>
                      <a:pt x="1434" y="280"/>
                      <a:pt x="1434" y="280"/>
                    </a:cubicBezTo>
                    <a:cubicBezTo>
                      <a:pt x="1289" y="348"/>
                      <a:pt x="1289" y="348"/>
                      <a:pt x="1289" y="348"/>
                    </a:cubicBezTo>
                    <a:cubicBezTo>
                      <a:pt x="1292" y="345"/>
                      <a:pt x="1292" y="345"/>
                      <a:pt x="1292" y="345"/>
                    </a:cubicBezTo>
                    <a:cubicBezTo>
                      <a:pt x="1257" y="313"/>
                      <a:pt x="1222" y="280"/>
                      <a:pt x="1182" y="256"/>
                    </a:cubicBezTo>
                    <a:cubicBezTo>
                      <a:pt x="1188" y="251"/>
                      <a:pt x="1188" y="251"/>
                      <a:pt x="1188" y="251"/>
                    </a:cubicBezTo>
                    <a:cubicBezTo>
                      <a:pt x="1220" y="91"/>
                      <a:pt x="1220" y="91"/>
                      <a:pt x="1220" y="91"/>
                    </a:cubicBezTo>
                    <a:cubicBezTo>
                      <a:pt x="1064" y="26"/>
                      <a:pt x="1064" y="26"/>
                      <a:pt x="1064" y="26"/>
                    </a:cubicBezTo>
                    <a:cubicBezTo>
                      <a:pt x="974" y="168"/>
                      <a:pt x="974" y="168"/>
                      <a:pt x="974" y="168"/>
                    </a:cubicBezTo>
                    <a:cubicBezTo>
                      <a:pt x="974" y="171"/>
                      <a:pt x="974" y="171"/>
                      <a:pt x="974" y="171"/>
                    </a:cubicBezTo>
                    <a:cubicBezTo>
                      <a:pt x="920" y="160"/>
                      <a:pt x="866" y="155"/>
                      <a:pt x="810" y="155"/>
                    </a:cubicBezTo>
                    <a:cubicBezTo>
                      <a:pt x="810" y="149"/>
                      <a:pt x="810" y="149"/>
                      <a:pt x="810" y="149"/>
                    </a:cubicBezTo>
                    <a:cubicBezTo>
                      <a:pt x="749" y="0"/>
                      <a:pt x="749" y="0"/>
                      <a:pt x="749" y="0"/>
                    </a:cubicBezTo>
                    <a:cubicBezTo>
                      <a:pt x="586" y="32"/>
                      <a:pt x="586" y="32"/>
                      <a:pt x="586" y="32"/>
                    </a:cubicBezTo>
                    <a:cubicBezTo>
                      <a:pt x="586" y="200"/>
                      <a:pt x="586" y="200"/>
                      <a:pt x="586" y="200"/>
                    </a:cubicBezTo>
                    <a:lnTo>
                      <a:pt x="586" y="203"/>
                    </a:lnTo>
                    <a:close/>
                    <a:moveTo>
                      <a:pt x="1281" y="495"/>
                    </a:moveTo>
                    <a:lnTo>
                      <a:pt x="1281" y="495"/>
                    </a:lnTo>
                    <a:cubicBezTo>
                      <a:pt x="1465" y="743"/>
                      <a:pt x="1412" y="1094"/>
                      <a:pt x="1166" y="1278"/>
                    </a:cubicBezTo>
                    <a:cubicBezTo>
                      <a:pt x="917" y="1463"/>
                      <a:pt x="567" y="1412"/>
                      <a:pt x="382" y="1163"/>
                    </a:cubicBezTo>
                    <a:cubicBezTo>
                      <a:pt x="198" y="917"/>
                      <a:pt x="248" y="567"/>
                      <a:pt x="497" y="382"/>
                    </a:cubicBezTo>
                    <a:cubicBezTo>
                      <a:pt x="746" y="198"/>
                      <a:pt x="1096" y="249"/>
                      <a:pt x="1281" y="49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sp>
          <p:nvSpPr>
            <p:cNvPr id="46" name="Freeform: Shape 23">
              <a:extLst>
                <a:ext uri="{FF2B5EF4-FFF2-40B4-BE49-F238E27FC236}">
                  <a16:creationId xmlns:a16="http://schemas.microsoft.com/office/drawing/2014/main" xmlns="" id="{C03C68D4-8E7E-46F2-B5F8-CB8D2AB23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6357" y="2346300"/>
              <a:ext cx="1408065" cy="1407935"/>
            </a:xfrm>
            <a:custGeom>
              <a:avLst/>
              <a:gdLst>
                <a:gd name="T0" fmla="*/ 2889 w 2890"/>
                <a:gd name="T1" fmla="*/ 1445 h 2888"/>
                <a:gd name="T2" fmla="*/ 2889 w 2890"/>
                <a:gd name="T3" fmla="*/ 1445 h 2888"/>
                <a:gd name="T4" fmla="*/ 1445 w 2890"/>
                <a:gd name="T5" fmla="*/ 0 h 2888"/>
                <a:gd name="T6" fmla="*/ 0 w 2890"/>
                <a:gd name="T7" fmla="*/ 1445 h 2888"/>
                <a:gd name="T8" fmla="*/ 1445 w 2890"/>
                <a:gd name="T9" fmla="*/ 2887 h 2888"/>
                <a:gd name="T10" fmla="*/ 2889 w 2890"/>
                <a:gd name="T11" fmla="*/ 1445 h 2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0" h="2888">
                  <a:moveTo>
                    <a:pt x="2889" y="1445"/>
                  </a:moveTo>
                  <a:lnTo>
                    <a:pt x="2889" y="1445"/>
                  </a:lnTo>
                  <a:cubicBezTo>
                    <a:pt x="2889" y="648"/>
                    <a:pt x="2242" y="0"/>
                    <a:pt x="1445" y="0"/>
                  </a:cubicBezTo>
                  <a:cubicBezTo>
                    <a:pt x="648" y="0"/>
                    <a:pt x="0" y="648"/>
                    <a:pt x="0" y="1445"/>
                  </a:cubicBezTo>
                  <a:cubicBezTo>
                    <a:pt x="0" y="2242"/>
                    <a:pt x="648" y="2887"/>
                    <a:pt x="1445" y="2887"/>
                  </a:cubicBezTo>
                  <a:cubicBezTo>
                    <a:pt x="2242" y="2887"/>
                    <a:pt x="2889" y="2242"/>
                    <a:pt x="2889" y="1445"/>
                  </a:cubicBezTo>
                </a:path>
              </a:pathLst>
            </a:custGeom>
            <a:solidFill>
              <a:srgbClr val="6F615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47" name="Freeform: Shape 24">
              <a:extLst>
                <a:ext uri="{FF2B5EF4-FFF2-40B4-BE49-F238E27FC236}">
                  <a16:creationId xmlns:a16="http://schemas.microsoft.com/office/drawing/2014/main" xmlns="" id="{E305EC4D-A2FC-4200-A517-DDFB27AF1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0521" y="2318313"/>
              <a:ext cx="1408065" cy="1407935"/>
            </a:xfrm>
            <a:custGeom>
              <a:avLst/>
              <a:gdLst>
                <a:gd name="T0" fmla="*/ 2886 w 2887"/>
                <a:gd name="T1" fmla="*/ 1445 h 2888"/>
                <a:gd name="T2" fmla="*/ 2886 w 2887"/>
                <a:gd name="T3" fmla="*/ 1445 h 2888"/>
                <a:gd name="T4" fmla="*/ 1442 w 2887"/>
                <a:gd name="T5" fmla="*/ 0 h 2888"/>
                <a:gd name="T6" fmla="*/ 0 w 2887"/>
                <a:gd name="T7" fmla="*/ 1445 h 2888"/>
                <a:gd name="T8" fmla="*/ 1442 w 2887"/>
                <a:gd name="T9" fmla="*/ 2887 h 2888"/>
                <a:gd name="T10" fmla="*/ 2886 w 2887"/>
                <a:gd name="T11" fmla="*/ 1445 h 2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7" h="2888">
                  <a:moveTo>
                    <a:pt x="2886" y="1445"/>
                  </a:moveTo>
                  <a:lnTo>
                    <a:pt x="2886" y="1445"/>
                  </a:lnTo>
                  <a:cubicBezTo>
                    <a:pt x="2886" y="648"/>
                    <a:pt x="2239" y="0"/>
                    <a:pt x="1442" y="0"/>
                  </a:cubicBezTo>
                  <a:cubicBezTo>
                    <a:pt x="645" y="0"/>
                    <a:pt x="0" y="648"/>
                    <a:pt x="0" y="1445"/>
                  </a:cubicBezTo>
                  <a:cubicBezTo>
                    <a:pt x="0" y="2242"/>
                    <a:pt x="645" y="2887"/>
                    <a:pt x="1442" y="2887"/>
                  </a:cubicBezTo>
                  <a:cubicBezTo>
                    <a:pt x="2239" y="2887"/>
                    <a:pt x="2886" y="2242"/>
                    <a:pt x="2886" y="1445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48" name="Freeform: Shape 25">
              <a:extLst>
                <a:ext uri="{FF2B5EF4-FFF2-40B4-BE49-F238E27FC236}">
                  <a16:creationId xmlns:a16="http://schemas.microsoft.com/office/drawing/2014/main" xmlns="" id="{8DCFCD0C-40C7-4AF3-841F-7D5E7BFC2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1177" y="2664915"/>
              <a:ext cx="1115256" cy="1059180"/>
            </a:xfrm>
            <a:custGeom>
              <a:avLst/>
              <a:gdLst>
                <a:gd name="T0" fmla="*/ 2287 w 2288"/>
                <a:gd name="T1" fmla="*/ 733 h 2176"/>
                <a:gd name="T2" fmla="*/ 2287 w 2288"/>
                <a:gd name="T3" fmla="*/ 733 h 2176"/>
                <a:gd name="T4" fmla="*/ 2279 w 2288"/>
                <a:gd name="T5" fmla="*/ 583 h 2176"/>
                <a:gd name="T6" fmla="*/ 1696 w 2288"/>
                <a:gd name="T7" fmla="*/ 0 h 2176"/>
                <a:gd name="T8" fmla="*/ 0 w 2288"/>
                <a:gd name="T9" fmla="*/ 1477 h 2176"/>
                <a:gd name="T10" fmla="*/ 688 w 2288"/>
                <a:gd name="T11" fmla="*/ 2166 h 2176"/>
                <a:gd name="T12" fmla="*/ 843 w 2288"/>
                <a:gd name="T13" fmla="*/ 2175 h 2176"/>
                <a:gd name="T14" fmla="*/ 2287 w 2288"/>
                <a:gd name="T15" fmla="*/ 733 h 2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88" h="2176">
                  <a:moveTo>
                    <a:pt x="2287" y="733"/>
                  </a:moveTo>
                  <a:lnTo>
                    <a:pt x="2287" y="733"/>
                  </a:lnTo>
                  <a:cubicBezTo>
                    <a:pt x="2287" y="682"/>
                    <a:pt x="2285" y="631"/>
                    <a:pt x="2279" y="583"/>
                  </a:cubicBezTo>
                  <a:cubicBezTo>
                    <a:pt x="1696" y="0"/>
                    <a:pt x="1696" y="0"/>
                    <a:pt x="1696" y="0"/>
                  </a:cubicBezTo>
                  <a:cubicBezTo>
                    <a:pt x="0" y="1477"/>
                    <a:pt x="0" y="1477"/>
                    <a:pt x="0" y="1477"/>
                  </a:cubicBezTo>
                  <a:cubicBezTo>
                    <a:pt x="688" y="2166"/>
                    <a:pt x="688" y="2166"/>
                    <a:pt x="688" y="2166"/>
                  </a:cubicBezTo>
                  <a:cubicBezTo>
                    <a:pt x="739" y="2172"/>
                    <a:pt x="792" y="2175"/>
                    <a:pt x="843" y="2175"/>
                  </a:cubicBezTo>
                  <a:cubicBezTo>
                    <a:pt x="1640" y="2175"/>
                    <a:pt x="2287" y="1530"/>
                    <a:pt x="2287" y="733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49" name="Freeform: Shape 26">
              <a:extLst>
                <a:ext uri="{FF2B5EF4-FFF2-40B4-BE49-F238E27FC236}">
                  <a16:creationId xmlns:a16="http://schemas.microsoft.com/office/drawing/2014/main" xmlns="" id="{F1B3F7C0-83C8-445E-9916-02B8346BB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9472" y="1784417"/>
              <a:ext cx="105497" cy="198058"/>
            </a:xfrm>
            <a:custGeom>
              <a:avLst/>
              <a:gdLst>
                <a:gd name="T0" fmla="*/ 220 w 221"/>
                <a:gd name="T1" fmla="*/ 271 h 408"/>
                <a:gd name="T2" fmla="*/ 220 w 221"/>
                <a:gd name="T3" fmla="*/ 271 h 408"/>
                <a:gd name="T4" fmla="*/ 212 w 221"/>
                <a:gd name="T5" fmla="*/ 303 h 408"/>
                <a:gd name="T6" fmla="*/ 196 w 221"/>
                <a:gd name="T7" fmla="*/ 329 h 408"/>
                <a:gd name="T8" fmla="*/ 166 w 221"/>
                <a:gd name="T9" fmla="*/ 353 h 408"/>
                <a:gd name="T10" fmla="*/ 129 w 221"/>
                <a:gd name="T11" fmla="*/ 369 h 408"/>
                <a:gd name="T12" fmla="*/ 129 w 221"/>
                <a:gd name="T13" fmla="*/ 407 h 408"/>
                <a:gd name="T14" fmla="*/ 99 w 221"/>
                <a:gd name="T15" fmla="*/ 407 h 408"/>
                <a:gd name="T16" fmla="*/ 99 w 221"/>
                <a:gd name="T17" fmla="*/ 372 h 408"/>
                <a:gd name="T18" fmla="*/ 97 w 221"/>
                <a:gd name="T19" fmla="*/ 372 h 408"/>
                <a:gd name="T20" fmla="*/ 94 w 221"/>
                <a:gd name="T21" fmla="*/ 372 h 408"/>
                <a:gd name="T22" fmla="*/ 67 w 221"/>
                <a:gd name="T23" fmla="*/ 369 h 408"/>
                <a:gd name="T24" fmla="*/ 43 w 221"/>
                <a:gd name="T25" fmla="*/ 367 h 408"/>
                <a:gd name="T26" fmla="*/ 22 w 221"/>
                <a:gd name="T27" fmla="*/ 359 h 408"/>
                <a:gd name="T28" fmla="*/ 0 w 221"/>
                <a:gd name="T29" fmla="*/ 348 h 408"/>
                <a:gd name="T30" fmla="*/ 16 w 221"/>
                <a:gd name="T31" fmla="*/ 300 h 408"/>
                <a:gd name="T32" fmla="*/ 33 w 221"/>
                <a:gd name="T33" fmla="*/ 308 h 408"/>
                <a:gd name="T34" fmla="*/ 54 w 221"/>
                <a:gd name="T35" fmla="*/ 319 h 408"/>
                <a:gd name="T36" fmla="*/ 78 w 221"/>
                <a:gd name="T37" fmla="*/ 327 h 408"/>
                <a:gd name="T38" fmla="*/ 99 w 221"/>
                <a:gd name="T39" fmla="*/ 329 h 408"/>
                <a:gd name="T40" fmla="*/ 99 w 221"/>
                <a:gd name="T41" fmla="*/ 228 h 408"/>
                <a:gd name="T42" fmla="*/ 70 w 221"/>
                <a:gd name="T43" fmla="*/ 214 h 408"/>
                <a:gd name="T44" fmla="*/ 41 w 221"/>
                <a:gd name="T45" fmla="*/ 193 h 408"/>
                <a:gd name="T46" fmla="*/ 19 w 221"/>
                <a:gd name="T47" fmla="*/ 166 h 408"/>
                <a:gd name="T48" fmla="*/ 11 w 221"/>
                <a:gd name="T49" fmla="*/ 123 h 408"/>
                <a:gd name="T50" fmla="*/ 16 w 221"/>
                <a:gd name="T51" fmla="*/ 97 h 408"/>
                <a:gd name="T52" fmla="*/ 35 w 221"/>
                <a:gd name="T53" fmla="*/ 70 h 408"/>
                <a:gd name="T54" fmla="*/ 62 w 221"/>
                <a:gd name="T55" fmla="*/ 48 h 408"/>
                <a:gd name="T56" fmla="*/ 99 w 221"/>
                <a:gd name="T57" fmla="*/ 35 h 408"/>
                <a:gd name="T58" fmla="*/ 99 w 221"/>
                <a:gd name="T59" fmla="*/ 0 h 408"/>
                <a:gd name="T60" fmla="*/ 129 w 221"/>
                <a:gd name="T61" fmla="*/ 0 h 408"/>
                <a:gd name="T62" fmla="*/ 129 w 221"/>
                <a:gd name="T63" fmla="*/ 32 h 408"/>
                <a:gd name="T64" fmla="*/ 129 w 221"/>
                <a:gd name="T65" fmla="*/ 32 h 408"/>
                <a:gd name="T66" fmla="*/ 169 w 221"/>
                <a:gd name="T67" fmla="*/ 35 h 408"/>
                <a:gd name="T68" fmla="*/ 204 w 221"/>
                <a:gd name="T69" fmla="*/ 40 h 408"/>
                <a:gd name="T70" fmla="*/ 196 w 221"/>
                <a:gd name="T71" fmla="*/ 88 h 408"/>
                <a:gd name="T72" fmla="*/ 161 w 221"/>
                <a:gd name="T73" fmla="*/ 78 h 408"/>
                <a:gd name="T74" fmla="*/ 129 w 221"/>
                <a:gd name="T75" fmla="*/ 75 h 408"/>
                <a:gd name="T76" fmla="*/ 129 w 221"/>
                <a:gd name="T77" fmla="*/ 163 h 408"/>
                <a:gd name="T78" fmla="*/ 158 w 221"/>
                <a:gd name="T79" fmla="*/ 179 h 408"/>
                <a:gd name="T80" fmla="*/ 190 w 221"/>
                <a:gd name="T81" fmla="*/ 198 h 408"/>
                <a:gd name="T82" fmla="*/ 212 w 221"/>
                <a:gd name="T83" fmla="*/ 228 h 408"/>
                <a:gd name="T84" fmla="*/ 220 w 221"/>
                <a:gd name="T85" fmla="*/ 271 h 408"/>
                <a:gd name="T86" fmla="*/ 67 w 221"/>
                <a:gd name="T87" fmla="*/ 113 h 408"/>
                <a:gd name="T88" fmla="*/ 67 w 221"/>
                <a:gd name="T89" fmla="*/ 113 h 408"/>
                <a:gd name="T90" fmla="*/ 78 w 221"/>
                <a:gd name="T91" fmla="*/ 137 h 408"/>
                <a:gd name="T92" fmla="*/ 99 w 221"/>
                <a:gd name="T93" fmla="*/ 153 h 408"/>
                <a:gd name="T94" fmla="*/ 99 w 221"/>
                <a:gd name="T95" fmla="*/ 75 h 408"/>
                <a:gd name="T96" fmla="*/ 81 w 221"/>
                <a:gd name="T97" fmla="*/ 81 h 408"/>
                <a:gd name="T98" fmla="*/ 70 w 221"/>
                <a:gd name="T99" fmla="*/ 91 h 408"/>
                <a:gd name="T100" fmla="*/ 67 w 221"/>
                <a:gd name="T101" fmla="*/ 113 h 408"/>
                <a:gd name="T102" fmla="*/ 161 w 221"/>
                <a:gd name="T103" fmla="*/ 278 h 408"/>
                <a:gd name="T104" fmla="*/ 161 w 221"/>
                <a:gd name="T105" fmla="*/ 278 h 408"/>
                <a:gd name="T106" fmla="*/ 153 w 221"/>
                <a:gd name="T107" fmla="*/ 254 h 408"/>
                <a:gd name="T108" fmla="*/ 129 w 221"/>
                <a:gd name="T109" fmla="*/ 238 h 408"/>
                <a:gd name="T110" fmla="*/ 129 w 221"/>
                <a:gd name="T111" fmla="*/ 327 h 408"/>
                <a:gd name="T112" fmla="*/ 137 w 221"/>
                <a:gd name="T113" fmla="*/ 327 h 408"/>
                <a:gd name="T114" fmla="*/ 145 w 221"/>
                <a:gd name="T115" fmla="*/ 324 h 408"/>
                <a:gd name="T116" fmla="*/ 158 w 221"/>
                <a:gd name="T117" fmla="*/ 308 h 408"/>
                <a:gd name="T118" fmla="*/ 161 w 221"/>
                <a:gd name="T119" fmla="*/ 27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1" h="408">
                  <a:moveTo>
                    <a:pt x="220" y="271"/>
                  </a:moveTo>
                  <a:lnTo>
                    <a:pt x="220" y="271"/>
                  </a:lnTo>
                  <a:cubicBezTo>
                    <a:pt x="220" y="281"/>
                    <a:pt x="217" y="292"/>
                    <a:pt x="212" y="303"/>
                  </a:cubicBezTo>
                  <a:cubicBezTo>
                    <a:pt x="209" y="311"/>
                    <a:pt x="201" y="321"/>
                    <a:pt x="196" y="329"/>
                  </a:cubicBezTo>
                  <a:cubicBezTo>
                    <a:pt x="188" y="340"/>
                    <a:pt x="177" y="348"/>
                    <a:pt x="166" y="353"/>
                  </a:cubicBezTo>
                  <a:cubicBezTo>
                    <a:pt x="155" y="362"/>
                    <a:pt x="142" y="367"/>
                    <a:pt x="129" y="369"/>
                  </a:cubicBezTo>
                  <a:cubicBezTo>
                    <a:pt x="129" y="407"/>
                    <a:pt x="129" y="407"/>
                    <a:pt x="129" y="407"/>
                  </a:cubicBezTo>
                  <a:cubicBezTo>
                    <a:pt x="99" y="407"/>
                    <a:pt x="99" y="407"/>
                    <a:pt x="99" y="407"/>
                  </a:cubicBezTo>
                  <a:cubicBezTo>
                    <a:pt x="99" y="372"/>
                    <a:pt x="99" y="372"/>
                    <a:pt x="99" y="372"/>
                  </a:cubicBezTo>
                  <a:cubicBezTo>
                    <a:pt x="99" y="372"/>
                    <a:pt x="99" y="372"/>
                    <a:pt x="97" y="372"/>
                  </a:cubicBezTo>
                  <a:cubicBezTo>
                    <a:pt x="97" y="372"/>
                    <a:pt x="97" y="372"/>
                    <a:pt x="94" y="372"/>
                  </a:cubicBezTo>
                  <a:cubicBezTo>
                    <a:pt x="86" y="372"/>
                    <a:pt x="75" y="372"/>
                    <a:pt x="67" y="369"/>
                  </a:cubicBezTo>
                  <a:cubicBezTo>
                    <a:pt x="59" y="369"/>
                    <a:pt x="51" y="367"/>
                    <a:pt x="43" y="367"/>
                  </a:cubicBezTo>
                  <a:cubicBezTo>
                    <a:pt x="35" y="364"/>
                    <a:pt x="27" y="362"/>
                    <a:pt x="22" y="359"/>
                  </a:cubicBezTo>
                  <a:cubicBezTo>
                    <a:pt x="14" y="356"/>
                    <a:pt x="9" y="351"/>
                    <a:pt x="0" y="348"/>
                  </a:cubicBezTo>
                  <a:cubicBezTo>
                    <a:pt x="16" y="300"/>
                    <a:pt x="16" y="300"/>
                    <a:pt x="16" y="300"/>
                  </a:cubicBezTo>
                  <a:cubicBezTo>
                    <a:pt x="19" y="303"/>
                    <a:pt x="27" y="305"/>
                    <a:pt x="33" y="308"/>
                  </a:cubicBezTo>
                  <a:cubicBezTo>
                    <a:pt x="38" y="311"/>
                    <a:pt x="46" y="316"/>
                    <a:pt x="54" y="319"/>
                  </a:cubicBezTo>
                  <a:cubicBezTo>
                    <a:pt x="62" y="321"/>
                    <a:pt x="70" y="324"/>
                    <a:pt x="78" y="327"/>
                  </a:cubicBezTo>
                  <a:cubicBezTo>
                    <a:pt x="86" y="327"/>
                    <a:pt x="94" y="329"/>
                    <a:pt x="99" y="329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89" y="222"/>
                    <a:pt x="81" y="217"/>
                    <a:pt x="70" y="214"/>
                  </a:cubicBezTo>
                  <a:cubicBezTo>
                    <a:pt x="59" y="209"/>
                    <a:pt x="49" y="201"/>
                    <a:pt x="41" y="193"/>
                  </a:cubicBezTo>
                  <a:cubicBezTo>
                    <a:pt x="33" y="188"/>
                    <a:pt x="25" y="177"/>
                    <a:pt x="19" y="166"/>
                  </a:cubicBezTo>
                  <a:cubicBezTo>
                    <a:pt x="14" y="156"/>
                    <a:pt x="11" y="139"/>
                    <a:pt x="11" y="123"/>
                  </a:cubicBezTo>
                  <a:cubicBezTo>
                    <a:pt x="11" y="115"/>
                    <a:pt x="14" y="105"/>
                    <a:pt x="16" y="97"/>
                  </a:cubicBezTo>
                  <a:cubicBezTo>
                    <a:pt x="22" y="88"/>
                    <a:pt x="27" y="78"/>
                    <a:pt x="35" y="70"/>
                  </a:cubicBezTo>
                  <a:cubicBezTo>
                    <a:pt x="43" y="62"/>
                    <a:pt x="51" y="54"/>
                    <a:pt x="62" y="48"/>
                  </a:cubicBezTo>
                  <a:cubicBezTo>
                    <a:pt x="73" y="43"/>
                    <a:pt x="86" y="38"/>
                    <a:pt x="99" y="35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32"/>
                    <a:pt x="129" y="32"/>
                    <a:pt x="129" y="32"/>
                  </a:cubicBezTo>
                  <a:lnTo>
                    <a:pt x="129" y="32"/>
                  </a:lnTo>
                  <a:cubicBezTo>
                    <a:pt x="142" y="32"/>
                    <a:pt x="155" y="32"/>
                    <a:pt x="169" y="35"/>
                  </a:cubicBezTo>
                  <a:cubicBezTo>
                    <a:pt x="180" y="35"/>
                    <a:pt x="193" y="38"/>
                    <a:pt x="204" y="40"/>
                  </a:cubicBezTo>
                  <a:cubicBezTo>
                    <a:pt x="196" y="88"/>
                    <a:pt x="196" y="88"/>
                    <a:pt x="196" y="88"/>
                  </a:cubicBezTo>
                  <a:cubicBezTo>
                    <a:pt x="185" y="86"/>
                    <a:pt x="171" y="83"/>
                    <a:pt x="161" y="78"/>
                  </a:cubicBezTo>
                  <a:cubicBezTo>
                    <a:pt x="150" y="75"/>
                    <a:pt x="140" y="75"/>
                    <a:pt x="129" y="75"/>
                  </a:cubicBezTo>
                  <a:cubicBezTo>
                    <a:pt x="129" y="163"/>
                    <a:pt x="129" y="163"/>
                    <a:pt x="129" y="163"/>
                  </a:cubicBezTo>
                  <a:cubicBezTo>
                    <a:pt x="140" y="169"/>
                    <a:pt x="148" y="174"/>
                    <a:pt x="158" y="179"/>
                  </a:cubicBezTo>
                  <a:cubicBezTo>
                    <a:pt x="171" y="182"/>
                    <a:pt x="180" y="190"/>
                    <a:pt x="190" y="198"/>
                  </a:cubicBezTo>
                  <a:cubicBezTo>
                    <a:pt x="198" y="206"/>
                    <a:pt x="204" y="214"/>
                    <a:pt x="212" y="228"/>
                  </a:cubicBezTo>
                  <a:cubicBezTo>
                    <a:pt x="217" y="238"/>
                    <a:pt x="220" y="252"/>
                    <a:pt x="220" y="271"/>
                  </a:cubicBezTo>
                  <a:close/>
                  <a:moveTo>
                    <a:pt x="67" y="113"/>
                  </a:moveTo>
                  <a:lnTo>
                    <a:pt x="67" y="113"/>
                  </a:lnTo>
                  <a:cubicBezTo>
                    <a:pt x="67" y="123"/>
                    <a:pt x="70" y="131"/>
                    <a:pt x="78" y="137"/>
                  </a:cubicBezTo>
                  <a:cubicBezTo>
                    <a:pt x="84" y="142"/>
                    <a:pt x="91" y="147"/>
                    <a:pt x="99" y="153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1" y="75"/>
                    <a:pt x="86" y="78"/>
                    <a:pt x="81" y="81"/>
                  </a:cubicBezTo>
                  <a:cubicBezTo>
                    <a:pt x="75" y="83"/>
                    <a:pt x="73" y="86"/>
                    <a:pt x="70" y="91"/>
                  </a:cubicBezTo>
                  <a:cubicBezTo>
                    <a:pt x="70" y="99"/>
                    <a:pt x="67" y="105"/>
                    <a:pt x="67" y="113"/>
                  </a:cubicBezTo>
                  <a:close/>
                  <a:moveTo>
                    <a:pt x="161" y="278"/>
                  </a:moveTo>
                  <a:lnTo>
                    <a:pt x="161" y="278"/>
                  </a:lnTo>
                  <a:cubicBezTo>
                    <a:pt x="161" y="268"/>
                    <a:pt x="158" y="260"/>
                    <a:pt x="153" y="254"/>
                  </a:cubicBezTo>
                  <a:cubicBezTo>
                    <a:pt x="145" y="249"/>
                    <a:pt x="137" y="244"/>
                    <a:pt x="129" y="238"/>
                  </a:cubicBezTo>
                  <a:cubicBezTo>
                    <a:pt x="129" y="327"/>
                    <a:pt x="129" y="327"/>
                    <a:pt x="129" y="327"/>
                  </a:cubicBezTo>
                  <a:cubicBezTo>
                    <a:pt x="131" y="327"/>
                    <a:pt x="134" y="327"/>
                    <a:pt x="137" y="327"/>
                  </a:cubicBezTo>
                  <a:cubicBezTo>
                    <a:pt x="140" y="324"/>
                    <a:pt x="142" y="324"/>
                    <a:pt x="145" y="324"/>
                  </a:cubicBezTo>
                  <a:cubicBezTo>
                    <a:pt x="150" y="321"/>
                    <a:pt x="155" y="316"/>
                    <a:pt x="158" y="308"/>
                  </a:cubicBezTo>
                  <a:cubicBezTo>
                    <a:pt x="161" y="303"/>
                    <a:pt x="161" y="292"/>
                    <a:pt x="161" y="278"/>
                  </a:cubicBezTo>
                  <a:close/>
                </a:path>
              </a:pathLst>
            </a:custGeom>
            <a:solidFill>
              <a:srgbClr val="FFF9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grpSp>
          <p:nvGrpSpPr>
            <p:cNvPr id="50" name="Group 27">
              <a:extLst>
                <a:ext uri="{FF2B5EF4-FFF2-40B4-BE49-F238E27FC236}">
                  <a16:creationId xmlns:a16="http://schemas.microsoft.com/office/drawing/2014/main" xmlns="" id="{8B8FC8A5-F458-4D85-B929-C18B8D32D211}"/>
                </a:ext>
              </a:extLst>
            </p:cNvPr>
            <p:cNvGrpSpPr/>
            <p:nvPr/>
          </p:nvGrpSpPr>
          <p:grpSpPr>
            <a:xfrm>
              <a:off x="10460785" y="2931863"/>
              <a:ext cx="714798" cy="727648"/>
              <a:chOff x="18705053" y="5789451"/>
              <a:chExt cx="1404811" cy="1430067"/>
            </a:xfrm>
            <a:solidFill>
              <a:schemeClr val="accent1"/>
            </a:solidFill>
          </p:grpSpPr>
          <p:sp>
            <p:nvSpPr>
              <p:cNvPr id="91" name="Freeform: Shape 28">
                <a:extLst>
                  <a:ext uri="{FF2B5EF4-FFF2-40B4-BE49-F238E27FC236}">
                    <a16:creationId xmlns:a16="http://schemas.microsoft.com/office/drawing/2014/main" xmlns="" id="{31A39DD3-47C3-4276-AD66-036818E12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7017" y="6089850"/>
                <a:ext cx="837809" cy="833501"/>
              </a:xfrm>
              <a:custGeom>
                <a:avLst/>
                <a:gdLst>
                  <a:gd name="T0" fmla="*/ 439 w 876"/>
                  <a:gd name="T1" fmla="*/ 0 h 875"/>
                  <a:gd name="T2" fmla="*/ 439 w 876"/>
                  <a:gd name="T3" fmla="*/ 0 h 875"/>
                  <a:gd name="T4" fmla="*/ 0 w 876"/>
                  <a:gd name="T5" fmla="*/ 435 h 875"/>
                  <a:gd name="T6" fmla="*/ 439 w 876"/>
                  <a:gd name="T7" fmla="*/ 874 h 875"/>
                  <a:gd name="T8" fmla="*/ 875 w 876"/>
                  <a:gd name="T9" fmla="*/ 435 h 875"/>
                  <a:gd name="T10" fmla="*/ 439 w 876"/>
                  <a:gd name="T11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6" h="875">
                    <a:moveTo>
                      <a:pt x="439" y="0"/>
                    </a:moveTo>
                    <a:lnTo>
                      <a:pt x="439" y="0"/>
                    </a:lnTo>
                    <a:cubicBezTo>
                      <a:pt x="196" y="0"/>
                      <a:pt x="0" y="195"/>
                      <a:pt x="0" y="435"/>
                    </a:cubicBezTo>
                    <a:cubicBezTo>
                      <a:pt x="0" y="679"/>
                      <a:pt x="196" y="874"/>
                      <a:pt x="439" y="874"/>
                    </a:cubicBezTo>
                    <a:cubicBezTo>
                      <a:pt x="680" y="874"/>
                      <a:pt x="875" y="679"/>
                      <a:pt x="875" y="435"/>
                    </a:cubicBezTo>
                    <a:cubicBezTo>
                      <a:pt x="875" y="195"/>
                      <a:pt x="680" y="0"/>
                      <a:pt x="43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92" name="Freeform: Shape 29">
                <a:extLst>
                  <a:ext uri="{FF2B5EF4-FFF2-40B4-BE49-F238E27FC236}">
                    <a16:creationId xmlns:a16="http://schemas.microsoft.com/office/drawing/2014/main" xmlns="" id="{F88EAB0E-61D1-4F0D-8136-8CDAB7BD4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5053" y="5789451"/>
                <a:ext cx="1404811" cy="1430067"/>
              </a:xfrm>
              <a:custGeom>
                <a:avLst/>
                <a:gdLst>
                  <a:gd name="T0" fmla="*/ 901 w 1469"/>
                  <a:gd name="T1" fmla="*/ 166 h 1494"/>
                  <a:gd name="T2" fmla="*/ 807 w 1469"/>
                  <a:gd name="T3" fmla="*/ 145 h 1494"/>
                  <a:gd name="T4" fmla="*/ 623 w 1469"/>
                  <a:gd name="T5" fmla="*/ 11 h 1494"/>
                  <a:gd name="T6" fmla="*/ 511 w 1469"/>
                  <a:gd name="T7" fmla="*/ 190 h 1494"/>
                  <a:gd name="T8" fmla="*/ 409 w 1469"/>
                  <a:gd name="T9" fmla="*/ 81 h 1494"/>
                  <a:gd name="T10" fmla="*/ 337 w 1469"/>
                  <a:gd name="T11" fmla="*/ 300 h 1494"/>
                  <a:gd name="T12" fmla="*/ 267 w 1469"/>
                  <a:gd name="T13" fmla="*/ 370 h 1494"/>
                  <a:gd name="T14" fmla="*/ 59 w 1469"/>
                  <a:gd name="T15" fmla="*/ 455 h 1494"/>
                  <a:gd name="T16" fmla="*/ 147 w 1469"/>
                  <a:gd name="T17" fmla="*/ 648 h 1494"/>
                  <a:gd name="T18" fmla="*/ 0 w 1469"/>
                  <a:gd name="T19" fmla="*/ 672 h 1494"/>
                  <a:gd name="T20" fmla="*/ 147 w 1469"/>
                  <a:gd name="T21" fmla="*/ 851 h 1494"/>
                  <a:gd name="T22" fmla="*/ 182 w 1469"/>
                  <a:gd name="T23" fmla="*/ 974 h 1494"/>
                  <a:gd name="T24" fmla="*/ 149 w 1469"/>
                  <a:gd name="T25" fmla="*/ 1199 h 1494"/>
                  <a:gd name="T26" fmla="*/ 401 w 1469"/>
                  <a:gd name="T27" fmla="*/ 1244 h 1494"/>
                  <a:gd name="T28" fmla="*/ 361 w 1469"/>
                  <a:gd name="T29" fmla="*/ 1388 h 1494"/>
                  <a:gd name="T30" fmla="*/ 586 w 1469"/>
                  <a:gd name="T31" fmla="*/ 1330 h 1494"/>
                  <a:gd name="T32" fmla="*/ 682 w 1469"/>
                  <a:gd name="T33" fmla="*/ 1348 h 1494"/>
                  <a:gd name="T34" fmla="*/ 717 w 1469"/>
                  <a:gd name="T35" fmla="*/ 1493 h 1494"/>
                  <a:gd name="T36" fmla="*/ 885 w 1469"/>
                  <a:gd name="T37" fmla="*/ 1335 h 1494"/>
                  <a:gd name="T38" fmla="*/ 976 w 1469"/>
                  <a:gd name="T39" fmla="*/ 1303 h 1494"/>
                  <a:gd name="T40" fmla="*/ 1078 w 1469"/>
                  <a:gd name="T41" fmla="*/ 1415 h 1494"/>
                  <a:gd name="T42" fmla="*/ 1150 w 1469"/>
                  <a:gd name="T43" fmla="*/ 1193 h 1494"/>
                  <a:gd name="T44" fmla="*/ 1214 w 1469"/>
                  <a:gd name="T45" fmla="*/ 1124 h 1494"/>
                  <a:gd name="T46" fmla="*/ 1359 w 1469"/>
                  <a:gd name="T47" fmla="*/ 1172 h 1494"/>
                  <a:gd name="T48" fmla="*/ 1316 w 1469"/>
                  <a:gd name="T49" fmla="*/ 944 h 1494"/>
                  <a:gd name="T50" fmla="*/ 1337 w 1469"/>
                  <a:gd name="T51" fmla="*/ 835 h 1494"/>
                  <a:gd name="T52" fmla="*/ 1468 w 1469"/>
                  <a:gd name="T53" fmla="*/ 824 h 1494"/>
                  <a:gd name="T54" fmla="*/ 1329 w 1469"/>
                  <a:gd name="T55" fmla="*/ 645 h 1494"/>
                  <a:gd name="T56" fmla="*/ 1300 w 1469"/>
                  <a:gd name="T57" fmla="*/ 525 h 1494"/>
                  <a:gd name="T58" fmla="*/ 1417 w 1469"/>
                  <a:gd name="T59" fmla="*/ 426 h 1494"/>
                  <a:gd name="T60" fmla="*/ 1198 w 1469"/>
                  <a:gd name="T61" fmla="*/ 348 h 1494"/>
                  <a:gd name="T62" fmla="*/ 1088 w 1469"/>
                  <a:gd name="T63" fmla="*/ 252 h 1494"/>
                  <a:gd name="T64" fmla="*/ 1128 w 1469"/>
                  <a:gd name="T65" fmla="*/ 107 h 1494"/>
                  <a:gd name="T66" fmla="*/ 901 w 1469"/>
                  <a:gd name="T67" fmla="*/ 166 h 1494"/>
                  <a:gd name="T68" fmla="*/ 1244 w 1469"/>
                  <a:gd name="T69" fmla="*/ 746 h 1494"/>
                  <a:gd name="T70" fmla="*/ 243 w 1469"/>
                  <a:gd name="T71" fmla="*/ 746 h 1494"/>
                  <a:gd name="T72" fmla="*/ 1244 w 1469"/>
                  <a:gd name="T73" fmla="*/ 746 h 1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69" h="1494">
                    <a:moveTo>
                      <a:pt x="901" y="166"/>
                    </a:moveTo>
                    <a:lnTo>
                      <a:pt x="901" y="166"/>
                    </a:lnTo>
                    <a:cubicBezTo>
                      <a:pt x="872" y="158"/>
                      <a:pt x="840" y="150"/>
                      <a:pt x="807" y="147"/>
                    </a:cubicBezTo>
                    <a:cubicBezTo>
                      <a:pt x="807" y="145"/>
                      <a:pt x="807" y="145"/>
                      <a:pt x="807" y="145"/>
                    </a:cubicBezTo>
                    <a:cubicBezTo>
                      <a:pt x="773" y="0"/>
                      <a:pt x="773" y="0"/>
                      <a:pt x="773" y="0"/>
                    </a:cubicBezTo>
                    <a:cubicBezTo>
                      <a:pt x="623" y="11"/>
                      <a:pt x="623" y="11"/>
                      <a:pt x="623" y="11"/>
                    </a:cubicBezTo>
                    <a:cubicBezTo>
                      <a:pt x="602" y="161"/>
                      <a:pt x="602" y="161"/>
                      <a:pt x="602" y="161"/>
                    </a:cubicBezTo>
                    <a:cubicBezTo>
                      <a:pt x="572" y="169"/>
                      <a:pt x="540" y="177"/>
                      <a:pt x="511" y="190"/>
                    </a:cubicBezTo>
                    <a:cubicBezTo>
                      <a:pt x="508" y="187"/>
                      <a:pt x="508" y="187"/>
                      <a:pt x="508" y="187"/>
                    </a:cubicBezTo>
                    <a:cubicBezTo>
                      <a:pt x="409" y="81"/>
                      <a:pt x="409" y="81"/>
                      <a:pt x="409" y="81"/>
                    </a:cubicBezTo>
                    <a:cubicBezTo>
                      <a:pt x="283" y="161"/>
                      <a:pt x="283" y="161"/>
                      <a:pt x="283" y="161"/>
                    </a:cubicBezTo>
                    <a:cubicBezTo>
                      <a:pt x="337" y="300"/>
                      <a:pt x="337" y="300"/>
                      <a:pt x="337" y="300"/>
                    </a:cubicBezTo>
                    <a:cubicBezTo>
                      <a:pt x="313" y="321"/>
                      <a:pt x="291" y="345"/>
                      <a:pt x="270" y="372"/>
                    </a:cubicBezTo>
                    <a:cubicBezTo>
                      <a:pt x="267" y="370"/>
                      <a:pt x="267" y="370"/>
                      <a:pt x="267" y="370"/>
                    </a:cubicBezTo>
                    <a:cubicBezTo>
                      <a:pt x="131" y="324"/>
                      <a:pt x="131" y="324"/>
                      <a:pt x="131" y="324"/>
                    </a:cubicBezTo>
                    <a:cubicBezTo>
                      <a:pt x="59" y="455"/>
                      <a:pt x="59" y="455"/>
                      <a:pt x="59" y="455"/>
                    </a:cubicBezTo>
                    <a:cubicBezTo>
                      <a:pt x="174" y="551"/>
                      <a:pt x="174" y="551"/>
                      <a:pt x="174" y="551"/>
                    </a:cubicBezTo>
                    <a:cubicBezTo>
                      <a:pt x="163" y="581"/>
                      <a:pt x="155" y="605"/>
                      <a:pt x="147" y="648"/>
                    </a:cubicBezTo>
                    <a:cubicBezTo>
                      <a:pt x="144" y="648"/>
                      <a:pt x="144" y="648"/>
                      <a:pt x="144" y="648"/>
                    </a:cubicBezTo>
                    <a:cubicBezTo>
                      <a:pt x="0" y="672"/>
                      <a:pt x="0" y="672"/>
                      <a:pt x="0" y="672"/>
                    </a:cubicBezTo>
                    <a:cubicBezTo>
                      <a:pt x="0" y="821"/>
                      <a:pt x="0" y="821"/>
                      <a:pt x="0" y="821"/>
                    </a:cubicBezTo>
                    <a:cubicBezTo>
                      <a:pt x="147" y="851"/>
                      <a:pt x="147" y="851"/>
                      <a:pt x="147" y="851"/>
                    </a:cubicBezTo>
                    <a:cubicBezTo>
                      <a:pt x="155" y="894"/>
                      <a:pt x="165" y="934"/>
                      <a:pt x="182" y="971"/>
                    </a:cubicBezTo>
                    <a:cubicBezTo>
                      <a:pt x="182" y="974"/>
                      <a:pt x="182" y="974"/>
                      <a:pt x="182" y="974"/>
                    </a:cubicBezTo>
                    <a:cubicBezTo>
                      <a:pt x="72" y="1070"/>
                      <a:pt x="72" y="1070"/>
                      <a:pt x="72" y="1070"/>
                    </a:cubicBezTo>
                    <a:cubicBezTo>
                      <a:pt x="149" y="1199"/>
                      <a:pt x="149" y="1199"/>
                      <a:pt x="149" y="1199"/>
                    </a:cubicBezTo>
                    <a:cubicBezTo>
                      <a:pt x="291" y="1148"/>
                      <a:pt x="291" y="1148"/>
                      <a:pt x="291" y="1148"/>
                    </a:cubicBezTo>
                    <a:cubicBezTo>
                      <a:pt x="323" y="1183"/>
                      <a:pt x="358" y="1217"/>
                      <a:pt x="401" y="1244"/>
                    </a:cubicBezTo>
                    <a:cubicBezTo>
                      <a:pt x="398" y="1247"/>
                      <a:pt x="398" y="1247"/>
                      <a:pt x="398" y="1247"/>
                    </a:cubicBezTo>
                    <a:cubicBezTo>
                      <a:pt x="361" y="1388"/>
                      <a:pt x="361" y="1388"/>
                      <a:pt x="361" y="1388"/>
                    </a:cubicBezTo>
                    <a:cubicBezTo>
                      <a:pt x="497" y="1453"/>
                      <a:pt x="497" y="1453"/>
                      <a:pt x="497" y="1453"/>
                    </a:cubicBezTo>
                    <a:cubicBezTo>
                      <a:pt x="586" y="1330"/>
                      <a:pt x="586" y="1330"/>
                      <a:pt x="586" y="1330"/>
                    </a:cubicBezTo>
                    <a:lnTo>
                      <a:pt x="586" y="1330"/>
                    </a:lnTo>
                    <a:cubicBezTo>
                      <a:pt x="618" y="1338"/>
                      <a:pt x="647" y="1346"/>
                      <a:pt x="682" y="1348"/>
                    </a:cubicBezTo>
                    <a:cubicBezTo>
                      <a:pt x="682" y="1351"/>
                      <a:pt x="682" y="1351"/>
                      <a:pt x="682" y="1351"/>
                    </a:cubicBezTo>
                    <a:cubicBezTo>
                      <a:pt x="717" y="1493"/>
                      <a:pt x="717" y="1493"/>
                      <a:pt x="717" y="1493"/>
                    </a:cubicBezTo>
                    <a:cubicBezTo>
                      <a:pt x="866" y="1485"/>
                      <a:pt x="866" y="1485"/>
                      <a:pt x="866" y="1485"/>
                    </a:cubicBezTo>
                    <a:cubicBezTo>
                      <a:pt x="885" y="1335"/>
                      <a:pt x="885" y="1335"/>
                      <a:pt x="885" y="1335"/>
                    </a:cubicBezTo>
                    <a:cubicBezTo>
                      <a:pt x="885" y="1332"/>
                      <a:pt x="885" y="1332"/>
                      <a:pt x="885" y="1332"/>
                    </a:cubicBezTo>
                    <a:cubicBezTo>
                      <a:pt x="917" y="1324"/>
                      <a:pt x="947" y="1316"/>
                      <a:pt x="976" y="1303"/>
                    </a:cubicBezTo>
                    <a:cubicBezTo>
                      <a:pt x="979" y="1308"/>
                      <a:pt x="979" y="1308"/>
                      <a:pt x="979" y="1308"/>
                    </a:cubicBezTo>
                    <a:cubicBezTo>
                      <a:pt x="1078" y="1415"/>
                      <a:pt x="1078" y="1415"/>
                      <a:pt x="1078" y="1415"/>
                    </a:cubicBezTo>
                    <a:cubicBezTo>
                      <a:pt x="1206" y="1335"/>
                      <a:pt x="1206" y="1335"/>
                      <a:pt x="1206" y="1335"/>
                    </a:cubicBezTo>
                    <a:cubicBezTo>
                      <a:pt x="1150" y="1193"/>
                      <a:pt x="1150" y="1193"/>
                      <a:pt x="1150" y="1193"/>
                    </a:cubicBezTo>
                    <a:lnTo>
                      <a:pt x="1150" y="1193"/>
                    </a:lnTo>
                    <a:cubicBezTo>
                      <a:pt x="1171" y="1172"/>
                      <a:pt x="1195" y="1148"/>
                      <a:pt x="1214" y="1124"/>
                    </a:cubicBezTo>
                    <a:cubicBezTo>
                      <a:pt x="1220" y="1126"/>
                      <a:pt x="1220" y="1126"/>
                      <a:pt x="1220" y="1126"/>
                    </a:cubicBezTo>
                    <a:cubicBezTo>
                      <a:pt x="1359" y="1172"/>
                      <a:pt x="1359" y="1172"/>
                      <a:pt x="1359" y="1172"/>
                    </a:cubicBezTo>
                    <a:cubicBezTo>
                      <a:pt x="1431" y="1041"/>
                      <a:pt x="1431" y="1041"/>
                      <a:pt x="1431" y="1041"/>
                    </a:cubicBezTo>
                    <a:cubicBezTo>
                      <a:pt x="1316" y="944"/>
                      <a:pt x="1316" y="944"/>
                      <a:pt x="1316" y="944"/>
                    </a:cubicBezTo>
                    <a:cubicBezTo>
                      <a:pt x="1313" y="936"/>
                      <a:pt x="1313" y="936"/>
                      <a:pt x="1313" y="936"/>
                    </a:cubicBezTo>
                    <a:cubicBezTo>
                      <a:pt x="1324" y="904"/>
                      <a:pt x="1332" y="878"/>
                      <a:pt x="1337" y="835"/>
                    </a:cubicBezTo>
                    <a:cubicBezTo>
                      <a:pt x="1342" y="835"/>
                      <a:pt x="1342" y="835"/>
                      <a:pt x="1342" y="835"/>
                    </a:cubicBezTo>
                    <a:cubicBezTo>
                      <a:pt x="1468" y="824"/>
                      <a:pt x="1468" y="824"/>
                      <a:pt x="1468" y="824"/>
                    </a:cubicBezTo>
                    <a:cubicBezTo>
                      <a:pt x="1468" y="674"/>
                      <a:pt x="1468" y="674"/>
                      <a:pt x="1468" y="674"/>
                    </a:cubicBezTo>
                    <a:cubicBezTo>
                      <a:pt x="1329" y="645"/>
                      <a:pt x="1329" y="645"/>
                      <a:pt x="1329" y="645"/>
                    </a:cubicBezTo>
                    <a:cubicBezTo>
                      <a:pt x="1332" y="645"/>
                      <a:pt x="1332" y="645"/>
                      <a:pt x="1332" y="645"/>
                    </a:cubicBezTo>
                    <a:cubicBezTo>
                      <a:pt x="1324" y="602"/>
                      <a:pt x="1316" y="562"/>
                      <a:pt x="1300" y="525"/>
                    </a:cubicBezTo>
                    <a:cubicBezTo>
                      <a:pt x="1308" y="522"/>
                      <a:pt x="1308" y="522"/>
                      <a:pt x="1308" y="522"/>
                    </a:cubicBezTo>
                    <a:cubicBezTo>
                      <a:pt x="1417" y="426"/>
                      <a:pt x="1417" y="426"/>
                      <a:pt x="1417" y="426"/>
                    </a:cubicBezTo>
                    <a:cubicBezTo>
                      <a:pt x="1337" y="297"/>
                      <a:pt x="1337" y="297"/>
                      <a:pt x="1337" y="297"/>
                    </a:cubicBezTo>
                    <a:cubicBezTo>
                      <a:pt x="1198" y="348"/>
                      <a:pt x="1198" y="348"/>
                      <a:pt x="1198" y="348"/>
                    </a:cubicBezTo>
                    <a:cubicBezTo>
                      <a:pt x="1195" y="351"/>
                      <a:pt x="1195" y="351"/>
                      <a:pt x="1195" y="351"/>
                    </a:cubicBezTo>
                    <a:cubicBezTo>
                      <a:pt x="1163" y="313"/>
                      <a:pt x="1128" y="281"/>
                      <a:pt x="1088" y="252"/>
                    </a:cubicBezTo>
                    <a:cubicBezTo>
                      <a:pt x="1088" y="249"/>
                      <a:pt x="1088" y="249"/>
                      <a:pt x="1088" y="249"/>
                    </a:cubicBezTo>
                    <a:cubicBezTo>
                      <a:pt x="1128" y="107"/>
                      <a:pt x="1128" y="107"/>
                      <a:pt x="1128" y="107"/>
                    </a:cubicBezTo>
                    <a:cubicBezTo>
                      <a:pt x="992" y="43"/>
                      <a:pt x="992" y="43"/>
                      <a:pt x="992" y="43"/>
                    </a:cubicBezTo>
                    <a:cubicBezTo>
                      <a:pt x="901" y="166"/>
                      <a:pt x="901" y="166"/>
                      <a:pt x="901" y="166"/>
                    </a:cubicBezTo>
                    <a:close/>
                    <a:moveTo>
                      <a:pt x="1244" y="746"/>
                    </a:moveTo>
                    <a:lnTo>
                      <a:pt x="1244" y="746"/>
                    </a:lnTo>
                    <a:cubicBezTo>
                      <a:pt x="1244" y="1025"/>
                      <a:pt x="1019" y="1247"/>
                      <a:pt x="743" y="1247"/>
                    </a:cubicBezTo>
                    <a:cubicBezTo>
                      <a:pt x="465" y="1247"/>
                      <a:pt x="243" y="1025"/>
                      <a:pt x="243" y="746"/>
                    </a:cubicBezTo>
                    <a:cubicBezTo>
                      <a:pt x="243" y="471"/>
                      <a:pt x="465" y="246"/>
                      <a:pt x="743" y="246"/>
                    </a:cubicBezTo>
                    <a:cubicBezTo>
                      <a:pt x="1019" y="246"/>
                      <a:pt x="1244" y="471"/>
                      <a:pt x="1244" y="74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1" name="Group 30">
              <a:extLst>
                <a:ext uri="{FF2B5EF4-FFF2-40B4-BE49-F238E27FC236}">
                  <a16:creationId xmlns:a16="http://schemas.microsoft.com/office/drawing/2014/main" xmlns="" id="{83E82DA0-17EA-4C36-A00D-2FC1CF0ACA79}"/>
                </a:ext>
              </a:extLst>
            </p:cNvPr>
            <p:cNvGrpSpPr/>
            <p:nvPr/>
          </p:nvGrpSpPr>
          <p:grpSpPr>
            <a:xfrm>
              <a:off x="10111985" y="3323684"/>
              <a:ext cx="301421" cy="305699"/>
              <a:chOff x="18019573" y="6559487"/>
              <a:chExt cx="592390" cy="600797"/>
            </a:xfrm>
            <a:solidFill>
              <a:schemeClr val="accent1"/>
            </a:solidFill>
          </p:grpSpPr>
          <p:sp>
            <p:nvSpPr>
              <p:cNvPr id="89" name="Freeform: Shape 31">
                <a:extLst>
                  <a:ext uri="{FF2B5EF4-FFF2-40B4-BE49-F238E27FC236}">
                    <a16:creationId xmlns:a16="http://schemas.microsoft.com/office/drawing/2014/main" xmlns="" id="{0163956E-8F98-4AC6-9D7E-3AF63CB6E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42282" y="6686416"/>
                <a:ext cx="351203" cy="351170"/>
              </a:xfrm>
              <a:custGeom>
                <a:avLst/>
                <a:gdLst>
                  <a:gd name="T0" fmla="*/ 185 w 370"/>
                  <a:gd name="T1" fmla="*/ 0 h 370"/>
                  <a:gd name="T2" fmla="*/ 185 w 370"/>
                  <a:gd name="T3" fmla="*/ 0 h 370"/>
                  <a:gd name="T4" fmla="*/ 0 w 370"/>
                  <a:gd name="T5" fmla="*/ 184 h 370"/>
                  <a:gd name="T6" fmla="*/ 185 w 370"/>
                  <a:gd name="T7" fmla="*/ 369 h 370"/>
                  <a:gd name="T8" fmla="*/ 369 w 370"/>
                  <a:gd name="T9" fmla="*/ 184 h 370"/>
                  <a:gd name="T10" fmla="*/ 185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83" y="0"/>
                      <a:pt x="0" y="83"/>
                      <a:pt x="0" y="184"/>
                    </a:cubicBezTo>
                    <a:cubicBezTo>
                      <a:pt x="0" y="286"/>
                      <a:pt x="83" y="369"/>
                      <a:pt x="185" y="369"/>
                    </a:cubicBezTo>
                    <a:cubicBezTo>
                      <a:pt x="286" y="369"/>
                      <a:pt x="369" y="286"/>
                      <a:pt x="369" y="184"/>
                    </a:cubicBezTo>
                    <a:cubicBezTo>
                      <a:pt x="369" y="83"/>
                      <a:pt x="286" y="0"/>
                      <a:pt x="18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90" name="Freeform: Shape 32">
                <a:extLst>
                  <a:ext uri="{FF2B5EF4-FFF2-40B4-BE49-F238E27FC236}">
                    <a16:creationId xmlns:a16="http://schemas.microsoft.com/office/drawing/2014/main" xmlns="" id="{6645D82A-7601-473D-A99D-72A8549BD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9573" y="6559487"/>
                <a:ext cx="592390" cy="600797"/>
              </a:xfrm>
              <a:custGeom>
                <a:avLst/>
                <a:gdLst>
                  <a:gd name="T0" fmla="*/ 380 w 622"/>
                  <a:gd name="T1" fmla="*/ 69 h 629"/>
                  <a:gd name="T2" fmla="*/ 339 w 622"/>
                  <a:gd name="T3" fmla="*/ 61 h 629"/>
                  <a:gd name="T4" fmla="*/ 262 w 622"/>
                  <a:gd name="T5" fmla="*/ 5 h 629"/>
                  <a:gd name="T6" fmla="*/ 217 w 622"/>
                  <a:gd name="T7" fmla="*/ 80 h 629"/>
                  <a:gd name="T8" fmla="*/ 174 w 622"/>
                  <a:gd name="T9" fmla="*/ 35 h 629"/>
                  <a:gd name="T10" fmla="*/ 142 w 622"/>
                  <a:gd name="T11" fmla="*/ 126 h 629"/>
                  <a:gd name="T12" fmla="*/ 115 w 622"/>
                  <a:gd name="T13" fmla="*/ 155 h 629"/>
                  <a:gd name="T14" fmla="*/ 24 w 622"/>
                  <a:gd name="T15" fmla="*/ 192 h 629"/>
                  <a:gd name="T16" fmla="*/ 64 w 622"/>
                  <a:gd name="T17" fmla="*/ 272 h 629"/>
                  <a:gd name="T18" fmla="*/ 0 w 622"/>
                  <a:gd name="T19" fmla="*/ 283 h 629"/>
                  <a:gd name="T20" fmla="*/ 64 w 622"/>
                  <a:gd name="T21" fmla="*/ 358 h 629"/>
                  <a:gd name="T22" fmla="*/ 77 w 622"/>
                  <a:gd name="T23" fmla="*/ 409 h 629"/>
                  <a:gd name="T24" fmla="*/ 64 w 622"/>
                  <a:gd name="T25" fmla="*/ 505 h 629"/>
                  <a:gd name="T26" fmla="*/ 168 w 622"/>
                  <a:gd name="T27" fmla="*/ 524 h 629"/>
                  <a:gd name="T28" fmla="*/ 152 w 622"/>
                  <a:gd name="T29" fmla="*/ 585 h 629"/>
                  <a:gd name="T30" fmla="*/ 248 w 622"/>
                  <a:gd name="T31" fmla="*/ 561 h 629"/>
                  <a:gd name="T32" fmla="*/ 289 w 622"/>
                  <a:gd name="T33" fmla="*/ 567 h 629"/>
                  <a:gd name="T34" fmla="*/ 302 w 622"/>
                  <a:gd name="T35" fmla="*/ 628 h 629"/>
                  <a:gd name="T36" fmla="*/ 374 w 622"/>
                  <a:gd name="T37" fmla="*/ 561 h 629"/>
                  <a:gd name="T38" fmla="*/ 412 w 622"/>
                  <a:gd name="T39" fmla="*/ 548 h 629"/>
                  <a:gd name="T40" fmla="*/ 455 w 622"/>
                  <a:gd name="T41" fmla="*/ 596 h 629"/>
                  <a:gd name="T42" fmla="*/ 487 w 622"/>
                  <a:gd name="T43" fmla="*/ 503 h 629"/>
                  <a:gd name="T44" fmla="*/ 513 w 622"/>
                  <a:gd name="T45" fmla="*/ 473 h 629"/>
                  <a:gd name="T46" fmla="*/ 572 w 622"/>
                  <a:gd name="T47" fmla="*/ 495 h 629"/>
                  <a:gd name="T48" fmla="*/ 553 w 622"/>
                  <a:gd name="T49" fmla="*/ 398 h 629"/>
                  <a:gd name="T50" fmla="*/ 564 w 622"/>
                  <a:gd name="T51" fmla="*/ 350 h 629"/>
                  <a:gd name="T52" fmla="*/ 621 w 622"/>
                  <a:gd name="T53" fmla="*/ 347 h 629"/>
                  <a:gd name="T54" fmla="*/ 562 w 622"/>
                  <a:gd name="T55" fmla="*/ 272 h 629"/>
                  <a:gd name="T56" fmla="*/ 548 w 622"/>
                  <a:gd name="T57" fmla="*/ 222 h 629"/>
                  <a:gd name="T58" fmla="*/ 599 w 622"/>
                  <a:gd name="T59" fmla="*/ 179 h 629"/>
                  <a:gd name="T60" fmla="*/ 506 w 622"/>
                  <a:gd name="T61" fmla="*/ 147 h 629"/>
                  <a:gd name="T62" fmla="*/ 460 w 622"/>
                  <a:gd name="T63" fmla="*/ 107 h 629"/>
                  <a:gd name="T64" fmla="*/ 476 w 622"/>
                  <a:gd name="T65" fmla="*/ 45 h 629"/>
                  <a:gd name="T66" fmla="*/ 380 w 622"/>
                  <a:gd name="T67" fmla="*/ 69 h 629"/>
                  <a:gd name="T68" fmla="*/ 524 w 622"/>
                  <a:gd name="T69" fmla="*/ 315 h 629"/>
                  <a:gd name="T70" fmla="*/ 102 w 622"/>
                  <a:gd name="T71" fmla="*/ 315 h 629"/>
                  <a:gd name="T72" fmla="*/ 524 w 622"/>
                  <a:gd name="T73" fmla="*/ 31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2" h="629">
                    <a:moveTo>
                      <a:pt x="380" y="69"/>
                    </a:moveTo>
                    <a:lnTo>
                      <a:pt x="380" y="69"/>
                    </a:lnTo>
                    <a:cubicBezTo>
                      <a:pt x="369" y="67"/>
                      <a:pt x="356" y="64"/>
                      <a:pt x="339" y="61"/>
                    </a:cubicBezTo>
                    <a:lnTo>
                      <a:pt x="339" y="61"/>
                    </a:lnTo>
                    <a:cubicBezTo>
                      <a:pt x="326" y="0"/>
                      <a:pt x="326" y="0"/>
                      <a:pt x="326" y="0"/>
                    </a:cubicBezTo>
                    <a:cubicBezTo>
                      <a:pt x="262" y="5"/>
                      <a:pt x="262" y="5"/>
                      <a:pt x="262" y="5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1" y="72"/>
                      <a:pt x="227" y="75"/>
                      <a:pt x="217" y="80"/>
                    </a:cubicBezTo>
                    <a:cubicBezTo>
                      <a:pt x="214" y="80"/>
                      <a:pt x="214" y="80"/>
                      <a:pt x="214" y="80"/>
                    </a:cubicBezTo>
                    <a:cubicBezTo>
                      <a:pt x="174" y="35"/>
                      <a:pt x="174" y="35"/>
                      <a:pt x="174" y="35"/>
                    </a:cubicBezTo>
                    <a:cubicBezTo>
                      <a:pt x="120" y="67"/>
                      <a:pt x="120" y="67"/>
                      <a:pt x="120" y="67"/>
                    </a:cubicBezTo>
                    <a:cubicBezTo>
                      <a:pt x="142" y="126"/>
                      <a:pt x="142" y="126"/>
                      <a:pt x="142" y="126"/>
                    </a:cubicBezTo>
                    <a:cubicBezTo>
                      <a:pt x="133" y="136"/>
                      <a:pt x="123" y="147"/>
                      <a:pt x="115" y="157"/>
                    </a:cubicBezTo>
                    <a:cubicBezTo>
                      <a:pt x="115" y="155"/>
                      <a:pt x="115" y="155"/>
                      <a:pt x="115" y="155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24" y="192"/>
                      <a:pt x="24" y="192"/>
                      <a:pt x="24" y="192"/>
                    </a:cubicBezTo>
                    <a:cubicBezTo>
                      <a:pt x="72" y="232"/>
                      <a:pt x="72" y="232"/>
                      <a:pt x="72" y="232"/>
                    </a:cubicBezTo>
                    <a:cubicBezTo>
                      <a:pt x="69" y="246"/>
                      <a:pt x="64" y="254"/>
                      <a:pt x="64" y="272"/>
                    </a:cubicBezTo>
                    <a:cubicBezTo>
                      <a:pt x="61" y="272"/>
                      <a:pt x="61" y="272"/>
                      <a:pt x="61" y="272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4" y="358"/>
                      <a:pt x="64" y="358"/>
                      <a:pt x="64" y="358"/>
                    </a:cubicBezTo>
                    <a:cubicBezTo>
                      <a:pt x="67" y="377"/>
                      <a:pt x="72" y="393"/>
                      <a:pt x="77" y="409"/>
                    </a:cubicBezTo>
                    <a:lnTo>
                      <a:pt x="77" y="409"/>
                    </a:lnTo>
                    <a:cubicBezTo>
                      <a:pt x="29" y="452"/>
                      <a:pt x="29" y="452"/>
                      <a:pt x="29" y="452"/>
                    </a:cubicBezTo>
                    <a:cubicBezTo>
                      <a:pt x="64" y="505"/>
                      <a:pt x="64" y="505"/>
                      <a:pt x="64" y="505"/>
                    </a:cubicBezTo>
                    <a:cubicBezTo>
                      <a:pt x="123" y="484"/>
                      <a:pt x="123" y="484"/>
                      <a:pt x="123" y="484"/>
                    </a:cubicBezTo>
                    <a:cubicBezTo>
                      <a:pt x="136" y="497"/>
                      <a:pt x="152" y="513"/>
                      <a:pt x="168" y="524"/>
                    </a:cubicBezTo>
                    <a:cubicBezTo>
                      <a:pt x="168" y="527"/>
                      <a:pt x="168" y="527"/>
                      <a:pt x="168" y="527"/>
                    </a:cubicBezTo>
                    <a:cubicBezTo>
                      <a:pt x="152" y="585"/>
                      <a:pt x="152" y="585"/>
                      <a:pt x="152" y="585"/>
                    </a:cubicBezTo>
                    <a:cubicBezTo>
                      <a:pt x="211" y="612"/>
                      <a:pt x="211" y="612"/>
                      <a:pt x="211" y="612"/>
                    </a:cubicBezTo>
                    <a:cubicBezTo>
                      <a:pt x="248" y="561"/>
                      <a:pt x="248" y="561"/>
                      <a:pt x="248" y="561"/>
                    </a:cubicBezTo>
                    <a:lnTo>
                      <a:pt x="248" y="561"/>
                    </a:lnTo>
                    <a:cubicBezTo>
                      <a:pt x="259" y="564"/>
                      <a:pt x="273" y="567"/>
                      <a:pt x="289" y="567"/>
                    </a:cubicBezTo>
                    <a:cubicBezTo>
                      <a:pt x="289" y="569"/>
                      <a:pt x="289" y="569"/>
                      <a:pt x="289" y="569"/>
                    </a:cubicBezTo>
                    <a:cubicBezTo>
                      <a:pt x="302" y="628"/>
                      <a:pt x="302" y="628"/>
                      <a:pt x="302" y="628"/>
                    </a:cubicBezTo>
                    <a:cubicBezTo>
                      <a:pt x="366" y="626"/>
                      <a:pt x="366" y="626"/>
                      <a:pt x="366" y="626"/>
                    </a:cubicBezTo>
                    <a:cubicBezTo>
                      <a:pt x="374" y="561"/>
                      <a:pt x="374" y="561"/>
                      <a:pt x="374" y="561"/>
                    </a:cubicBezTo>
                    <a:lnTo>
                      <a:pt x="374" y="561"/>
                    </a:lnTo>
                    <a:cubicBezTo>
                      <a:pt x="388" y="559"/>
                      <a:pt x="401" y="554"/>
                      <a:pt x="412" y="548"/>
                    </a:cubicBezTo>
                    <a:cubicBezTo>
                      <a:pt x="414" y="551"/>
                      <a:pt x="414" y="551"/>
                      <a:pt x="414" y="551"/>
                    </a:cubicBezTo>
                    <a:cubicBezTo>
                      <a:pt x="455" y="596"/>
                      <a:pt x="455" y="596"/>
                      <a:pt x="455" y="596"/>
                    </a:cubicBezTo>
                    <a:cubicBezTo>
                      <a:pt x="508" y="561"/>
                      <a:pt x="508" y="561"/>
                      <a:pt x="508" y="561"/>
                    </a:cubicBezTo>
                    <a:cubicBezTo>
                      <a:pt x="487" y="503"/>
                      <a:pt x="487" y="503"/>
                      <a:pt x="487" y="503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95" y="495"/>
                      <a:pt x="506" y="484"/>
                      <a:pt x="513" y="473"/>
                    </a:cubicBezTo>
                    <a:lnTo>
                      <a:pt x="513" y="473"/>
                    </a:lnTo>
                    <a:cubicBezTo>
                      <a:pt x="572" y="495"/>
                      <a:pt x="572" y="495"/>
                      <a:pt x="572" y="495"/>
                    </a:cubicBezTo>
                    <a:cubicBezTo>
                      <a:pt x="604" y="439"/>
                      <a:pt x="604" y="439"/>
                      <a:pt x="604" y="439"/>
                    </a:cubicBezTo>
                    <a:cubicBezTo>
                      <a:pt x="553" y="398"/>
                      <a:pt x="553" y="398"/>
                      <a:pt x="553" y="398"/>
                    </a:cubicBezTo>
                    <a:cubicBezTo>
                      <a:pt x="553" y="393"/>
                      <a:pt x="553" y="393"/>
                      <a:pt x="553" y="393"/>
                    </a:cubicBezTo>
                    <a:cubicBezTo>
                      <a:pt x="559" y="382"/>
                      <a:pt x="562" y="369"/>
                      <a:pt x="564" y="350"/>
                    </a:cubicBezTo>
                    <a:cubicBezTo>
                      <a:pt x="567" y="350"/>
                      <a:pt x="567" y="350"/>
                      <a:pt x="567" y="350"/>
                    </a:cubicBezTo>
                    <a:cubicBezTo>
                      <a:pt x="621" y="347"/>
                      <a:pt x="621" y="347"/>
                      <a:pt x="621" y="347"/>
                    </a:cubicBezTo>
                    <a:cubicBezTo>
                      <a:pt x="621" y="283"/>
                      <a:pt x="621" y="283"/>
                      <a:pt x="621" y="283"/>
                    </a:cubicBezTo>
                    <a:cubicBezTo>
                      <a:pt x="562" y="272"/>
                      <a:pt x="562" y="272"/>
                      <a:pt x="562" y="272"/>
                    </a:cubicBezTo>
                    <a:lnTo>
                      <a:pt x="562" y="272"/>
                    </a:lnTo>
                    <a:cubicBezTo>
                      <a:pt x="559" y="254"/>
                      <a:pt x="556" y="238"/>
                      <a:pt x="548" y="222"/>
                    </a:cubicBezTo>
                    <a:cubicBezTo>
                      <a:pt x="551" y="219"/>
                      <a:pt x="551" y="219"/>
                      <a:pt x="551" y="219"/>
                    </a:cubicBezTo>
                    <a:cubicBezTo>
                      <a:pt x="599" y="179"/>
                      <a:pt x="599" y="179"/>
                      <a:pt x="599" y="179"/>
                    </a:cubicBezTo>
                    <a:cubicBezTo>
                      <a:pt x="564" y="126"/>
                      <a:pt x="564" y="126"/>
                      <a:pt x="564" y="126"/>
                    </a:cubicBezTo>
                    <a:cubicBezTo>
                      <a:pt x="506" y="147"/>
                      <a:pt x="506" y="147"/>
                      <a:pt x="506" y="147"/>
                    </a:cubicBezTo>
                    <a:lnTo>
                      <a:pt x="506" y="147"/>
                    </a:lnTo>
                    <a:cubicBezTo>
                      <a:pt x="492" y="131"/>
                      <a:pt x="476" y="117"/>
                      <a:pt x="460" y="107"/>
                    </a:cubicBezTo>
                    <a:cubicBezTo>
                      <a:pt x="460" y="104"/>
                      <a:pt x="460" y="104"/>
                      <a:pt x="460" y="104"/>
                    </a:cubicBezTo>
                    <a:cubicBezTo>
                      <a:pt x="476" y="45"/>
                      <a:pt x="476" y="45"/>
                      <a:pt x="476" y="45"/>
                    </a:cubicBezTo>
                    <a:cubicBezTo>
                      <a:pt x="417" y="18"/>
                      <a:pt x="417" y="18"/>
                      <a:pt x="417" y="18"/>
                    </a:cubicBezTo>
                    <a:cubicBezTo>
                      <a:pt x="380" y="69"/>
                      <a:pt x="380" y="69"/>
                      <a:pt x="380" y="69"/>
                    </a:cubicBezTo>
                    <a:close/>
                    <a:moveTo>
                      <a:pt x="524" y="315"/>
                    </a:moveTo>
                    <a:lnTo>
                      <a:pt x="524" y="315"/>
                    </a:lnTo>
                    <a:cubicBezTo>
                      <a:pt x="524" y="430"/>
                      <a:pt x="431" y="527"/>
                      <a:pt x="313" y="527"/>
                    </a:cubicBezTo>
                    <a:cubicBezTo>
                      <a:pt x="198" y="527"/>
                      <a:pt x="102" y="430"/>
                      <a:pt x="102" y="315"/>
                    </a:cubicBezTo>
                    <a:cubicBezTo>
                      <a:pt x="102" y="198"/>
                      <a:pt x="198" y="104"/>
                      <a:pt x="313" y="104"/>
                    </a:cubicBezTo>
                    <a:cubicBezTo>
                      <a:pt x="431" y="104"/>
                      <a:pt x="524" y="198"/>
                      <a:pt x="524" y="31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2" name="Group 33">
              <a:extLst>
                <a:ext uri="{FF2B5EF4-FFF2-40B4-BE49-F238E27FC236}">
                  <a16:creationId xmlns:a16="http://schemas.microsoft.com/office/drawing/2014/main" xmlns="" id="{B6F6D986-580E-4F6F-A7E2-17E863C800D9}"/>
                </a:ext>
              </a:extLst>
            </p:cNvPr>
            <p:cNvGrpSpPr/>
            <p:nvPr/>
          </p:nvGrpSpPr>
          <p:grpSpPr>
            <a:xfrm>
              <a:off x="8747006" y="2165471"/>
              <a:ext cx="299269" cy="305699"/>
              <a:chOff x="15336891" y="4283227"/>
              <a:chExt cx="588159" cy="600797"/>
            </a:xfrm>
            <a:solidFill>
              <a:schemeClr val="accent2"/>
            </a:solidFill>
          </p:grpSpPr>
          <p:sp>
            <p:nvSpPr>
              <p:cNvPr id="87" name="Freeform: Shape 34">
                <a:extLst>
                  <a:ext uri="{FF2B5EF4-FFF2-40B4-BE49-F238E27FC236}">
                    <a16:creationId xmlns:a16="http://schemas.microsoft.com/office/drawing/2014/main" xmlns="" id="{DD34437A-FBD2-4F3B-9003-8F3584DEC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63832" y="4405925"/>
                <a:ext cx="351203" cy="351170"/>
              </a:xfrm>
              <a:custGeom>
                <a:avLst/>
                <a:gdLst>
                  <a:gd name="T0" fmla="*/ 184 w 370"/>
                  <a:gd name="T1" fmla="*/ 0 h 371"/>
                  <a:gd name="T2" fmla="*/ 184 w 370"/>
                  <a:gd name="T3" fmla="*/ 0 h 371"/>
                  <a:gd name="T4" fmla="*/ 0 w 370"/>
                  <a:gd name="T5" fmla="*/ 185 h 371"/>
                  <a:gd name="T6" fmla="*/ 184 w 370"/>
                  <a:gd name="T7" fmla="*/ 370 h 371"/>
                  <a:gd name="T8" fmla="*/ 369 w 370"/>
                  <a:gd name="T9" fmla="*/ 185 h 371"/>
                  <a:gd name="T10" fmla="*/ 184 w 370"/>
                  <a:gd name="T11" fmla="*/ 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1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7"/>
                      <a:pt x="83" y="370"/>
                      <a:pt x="184" y="370"/>
                    </a:cubicBezTo>
                    <a:cubicBezTo>
                      <a:pt x="286" y="370"/>
                      <a:pt x="369" y="287"/>
                      <a:pt x="369" y="185"/>
                    </a:cubicBezTo>
                    <a:cubicBezTo>
                      <a:pt x="369" y="81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88" name="Freeform: Shape 35">
                <a:extLst>
                  <a:ext uri="{FF2B5EF4-FFF2-40B4-BE49-F238E27FC236}">
                    <a16:creationId xmlns:a16="http://schemas.microsoft.com/office/drawing/2014/main" xmlns="" id="{9BECE7C6-030B-424F-86FC-212A0B3F1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6891" y="428322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59 h 630"/>
                  <a:gd name="T4" fmla="*/ 263 w 619"/>
                  <a:gd name="T5" fmla="*/ 6 h 630"/>
                  <a:gd name="T6" fmla="*/ 214 w 619"/>
                  <a:gd name="T7" fmla="*/ 81 h 630"/>
                  <a:gd name="T8" fmla="*/ 172 w 619"/>
                  <a:gd name="T9" fmla="*/ 33 h 630"/>
                  <a:gd name="T10" fmla="*/ 142 w 619"/>
                  <a:gd name="T11" fmla="*/ 126 h 630"/>
                  <a:gd name="T12" fmla="*/ 113 w 619"/>
                  <a:gd name="T13" fmla="*/ 155 h 630"/>
                  <a:gd name="T14" fmla="*/ 24 w 619"/>
                  <a:gd name="T15" fmla="*/ 190 h 630"/>
                  <a:gd name="T16" fmla="*/ 62 w 619"/>
                  <a:gd name="T17" fmla="*/ 273 h 630"/>
                  <a:gd name="T18" fmla="*/ 0 w 619"/>
                  <a:gd name="T19" fmla="*/ 281 h 630"/>
                  <a:gd name="T20" fmla="*/ 62 w 619"/>
                  <a:gd name="T21" fmla="*/ 359 h 630"/>
                  <a:gd name="T22" fmla="*/ 75 w 619"/>
                  <a:gd name="T23" fmla="*/ 409 h 630"/>
                  <a:gd name="T24" fmla="*/ 62 w 619"/>
                  <a:gd name="T25" fmla="*/ 506 h 630"/>
                  <a:gd name="T26" fmla="*/ 169 w 619"/>
                  <a:gd name="T27" fmla="*/ 525 h 630"/>
                  <a:gd name="T28" fmla="*/ 153 w 619"/>
                  <a:gd name="T29" fmla="*/ 586 h 630"/>
                  <a:gd name="T30" fmla="*/ 246 w 619"/>
                  <a:gd name="T31" fmla="*/ 559 h 630"/>
                  <a:gd name="T32" fmla="*/ 287 w 619"/>
                  <a:gd name="T33" fmla="*/ 568 h 630"/>
                  <a:gd name="T34" fmla="*/ 303 w 619"/>
                  <a:gd name="T35" fmla="*/ 629 h 630"/>
                  <a:gd name="T36" fmla="*/ 372 w 619"/>
                  <a:gd name="T37" fmla="*/ 562 h 630"/>
                  <a:gd name="T38" fmla="*/ 412 w 619"/>
                  <a:gd name="T39" fmla="*/ 549 h 630"/>
                  <a:gd name="T40" fmla="*/ 455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4 h 630"/>
                  <a:gd name="T46" fmla="*/ 573 w 619"/>
                  <a:gd name="T47" fmla="*/ 495 h 630"/>
                  <a:gd name="T48" fmla="*/ 554 w 619"/>
                  <a:gd name="T49" fmla="*/ 399 h 630"/>
                  <a:gd name="T50" fmla="*/ 562 w 619"/>
                  <a:gd name="T51" fmla="*/ 351 h 630"/>
                  <a:gd name="T52" fmla="*/ 618 w 619"/>
                  <a:gd name="T53" fmla="*/ 348 h 630"/>
                  <a:gd name="T54" fmla="*/ 559 w 619"/>
                  <a:gd name="T55" fmla="*/ 270 h 630"/>
                  <a:gd name="T56" fmla="*/ 549 w 619"/>
                  <a:gd name="T57" fmla="*/ 220 h 630"/>
                  <a:gd name="T58" fmla="*/ 597 w 619"/>
                  <a:gd name="T59" fmla="*/ 180 h 630"/>
                  <a:gd name="T60" fmla="*/ 503 w 619"/>
                  <a:gd name="T61" fmla="*/ 148 h 630"/>
                  <a:gd name="T62" fmla="*/ 458 w 619"/>
                  <a:gd name="T63" fmla="*/ 108 h 630"/>
                  <a:gd name="T64" fmla="*/ 474 w 619"/>
                  <a:gd name="T65" fmla="*/ 46 h 630"/>
                  <a:gd name="T66" fmla="*/ 380 w 619"/>
                  <a:gd name="T67" fmla="*/ 70 h 630"/>
                  <a:gd name="T68" fmla="*/ 524 w 619"/>
                  <a:gd name="T69" fmla="*/ 316 h 630"/>
                  <a:gd name="T70" fmla="*/ 102 w 619"/>
                  <a:gd name="T71" fmla="*/ 316 h 630"/>
                  <a:gd name="T72" fmla="*/ 524 w 619"/>
                  <a:gd name="T73" fmla="*/ 316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7" y="67"/>
                      <a:pt x="353" y="65"/>
                      <a:pt x="340" y="62"/>
                    </a:cubicBezTo>
                    <a:cubicBezTo>
                      <a:pt x="340" y="59"/>
                      <a:pt x="340" y="59"/>
                      <a:pt x="340" y="59"/>
                    </a:cubicBezTo>
                    <a:cubicBezTo>
                      <a:pt x="324" y="0"/>
                      <a:pt x="324" y="0"/>
                      <a:pt x="324" y="0"/>
                    </a:cubicBezTo>
                    <a:cubicBezTo>
                      <a:pt x="263" y="6"/>
                      <a:pt x="263" y="6"/>
                      <a:pt x="263" y="6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1" y="70"/>
                      <a:pt x="228" y="75"/>
                      <a:pt x="214" y="81"/>
                    </a:cubicBezTo>
                    <a:cubicBezTo>
                      <a:pt x="214" y="78"/>
                      <a:pt x="214" y="78"/>
                      <a:pt x="214" y="78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18" y="67"/>
                      <a:pt x="118" y="67"/>
                      <a:pt x="118" y="67"/>
                    </a:cubicBezTo>
                    <a:cubicBezTo>
                      <a:pt x="142" y="126"/>
                      <a:pt x="142" y="126"/>
                      <a:pt x="142" y="126"/>
                    </a:cubicBezTo>
                    <a:cubicBezTo>
                      <a:pt x="131" y="137"/>
                      <a:pt x="123" y="145"/>
                      <a:pt x="113" y="155"/>
                    </a:cubicBezTo>
                    <a:lnTo>
                      <a:pt x="113" y="155"/>
                    </a:lnTo>
                    <a:cubicBezTo>
                      <a:pt x="54" y="137"/>
                      <a:pt x="54" y="137"/>
                      <a:pt x="54" y="137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3" y="233"/>
                      <a:pt x="73" y="233"/>
                      <a:pt x="73" y="233"/>
                    </a:cubicBezTo>
                    <a:cubicBezTo>
                      <a:pt x="67" y="244"/>
                      <a:pt x="65" y="254"/>
                      <a:pt x="62" y="273"/>
                    </a:cubicBezTo>
                    <a:lnTo>
                      <a:pt x="62" y="273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2" y="359"/>
                      <a:pt x="62" y="359"/>
                      <a:pt x="62" y="359"/>
                    </a:cubicBezTo>
                    <a:cubicBezTo>
                      <a:pt x="65" y="375"/>
                      <a:pt x="70" y="394"/>
                      <a:pt x="75" y="409"/>
                    </a:cubicBezTo>
                    <a:lnTo>
                      <a:pt x="75" y="409"/>
                    </a:lnTo>
                    <a:cubicBezTo>
                      <a:pt x="30" y="453"/>
                      <a:pt x="30" y="453"/>
                      <a:pt x="30" y="453"/>
                    </a:cubicBezTo>
                    <a:cubicBezTo>
                      <a:pt x="62" y="506"/>
                      <a:pt x="62" y="506"/>
                      <a:pt x="62" y="506"/>
                    </a:cubicBezTo>
                    <a:cubicBezTo>
                      <a:pt x="123" y="482"/>
                      <a:pt x="123" y="482"/>
                      <a:pt x="123" y="482"/>
                    </a:cubicBezTo>
                    <a:cubicBezTo>
                      <a:pt x="137" y="498"/>
                      <a:pt x="150" y="511"/>
                      <a:pt x="169" y="525"/>
                    </a:cubicBezTo>
                    <a:lnTo>
                      <a:pt x="169" y="525"/>
                    </a:lnTo>
                    <a:cubicBezTo>
                      <a:pt x="153" y="586"/>
                      <a:pt x="153" y="586"/>
                      <a:pt x="153" y="586"/>
                    </a:cubicBezTo>
                    <a:cubicBezTo>
                      <a:pt x="209" y="613"/>
                      <a:pt x="209" y="613"/>
                      <a:pt x="209" y="613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60" y="565"/>
                      <a:pt x="273" y="568"/>
                      <a:pt x="287" y="568"/>
                    </a:cubicBezTo>
                    <a:cubicBezTo>
                      <a:pt x="287" y="570"/>
                      <a:pt x="287" y="570"/>
                      <a:pt x="287" y="570"/>
                    </a:cubicBezTo>
                    <a:cubicBezTo>
                      <a:pt x="303" y="629"/>
                      <a:pt x="303" y="629"/>
                      <a:pt x="303" y="629"/>
                    </a:cubicBezTo>
                    <a:cubicBezTo>
                      <a:pt x="364" y="627"/>
                      <a:pt x="364" y="627"/>
                      <a:pt x="364" y="627"/>
                    </a:cubicBezTo>
                    <a:cubicBezTo>
                      <a:pt x="372" y="562"/>
                      <a:pt x="372" y="562"/>
                      <a:pt x="372" y="562"/>
                    </a:cubicBezTo>
                    <a:lnTo>
                      <a:pt x="372" y="562"/>
                    </a:lnTo>
                    <a:cubicBezTo>
                      <a:pt x="385" y="559"/>
                      <a:pt x="399" y="554"/>
                      <a:pt x="412" y="549"/>
                    </a:cubicBezTo>
                    <a:cubicBezTo>
                      <a:pt x="412" y="552"/>
                      <a:pt x="412" y="552"/>
                      <a:pt x="412" y="552"/>
                    </a:cubicBezTo>
                    <a:cubicBezTo>
                      <a:pt x="455" y="597"/>
                      <a:pt x="455" y="597"/>
                      <a:pt x="455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lnTo>
                      <a:pt x="484" y="503"/>
                    </a:lnTo>
                    <a:cubicBezTo>
                      <a:pt x="495" y="493"/>
                      <a:pt x="503" y="484"/>
                      <a:pt x="511" y="474"/>
                    </a:cubicBezTo>
                    <a:cubicBezTo>
                      <a:pt x="514" y="474"/>
                      <a:pt x="514" y="474"/>
                      <a:pt x="514" y="474"/>
                    </a:cubicBezTo>
                    <a:cubicBezTo>
                      <a:pt x="573" y="495"/>
                      <a:pt x="573" y="495"/>
                      <a:pt x="573" y="495"/>
                    </a:cubicBezTo>
                    <a:cubicBezTo>
                      <a:pt x="602" y="439"/>
                      <a:pt x="602" y="439"/>
                      <a:pt x="602" y="439"/>
                    </a:cubicBezTo>
                    <a:cubicBezTo>
                      <a:pt x="554" y="399"/>
                      <a:pt x="554" y="399"/>
                      <a:pt x="554" y="399"/>
                    </a:cubicBezTo>
                    <a:cubicBezTo>
                      <a:pt x="554" y="394"/>
                      <a:pt x="554" y="394"/>
                      <a:pt x="554" y="394"/>
                    </a:cubicBezTo>
                    <a:cubicBezTo>
                      <a:pt x="557" y="380"/>
                      <a:pt x="562" y="369"/>
                      <a:pt x="562" y="351"/>
                    </a:cubicBezTo>
                    <a:cubicBezTo>
                      <a:pt x="565" y="351"/>
                      <a:pt x="565" y="351"/>
                      <a:pt x="565" y="351"/>
                    </a:cubicBezTo>
                    <a:cubicBezTo>
                      <a:pt x="618" y="348"/>
                      <a:pt x="618" y="348"/>
                      <a:pt x="618" y="348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0"/>
                      <a:pt x="559" y="270"/>
                      <a:pt x="559" y="270"/>
                    </a:cubicBezTo>
                    <a:cubicBezTo>
                      <a:pt x="562" y="270"/>
                      <a:pt x="562" y="270"/>
                      <a:pt x="562" y="270"/>
                    </a:cubicBezTo>
                    <a:cubicBezTo>
                      <a:pt x="559" y="254"/>
                      <a:pt x="554" y="236"/>
                      <a:pt x="549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7" y="180"/>
                      <a:pt x="597" y="180"/>
                      <a:pt x="597" y="180"/>
                    </a:cubicBezTo>
                    <a:cubicBezTo>
                      <a:pt x="565" y="124"/>
                      <a:pt x="565" y="124"/>
                      <a:pt x="565" y="124"/>
                    </a:cubicBezTo>
                    <a:cubicBezTo>
                      <a:pt x="503" y="148"/>
                      <a:pt x="503" y="148"/>
                      <a:pt x="503" y="148"/>
                    </a:cubicBezTo>
                    <a:lnTo>
                      <a:pt x="503" y="148"/>
                    </a:lnTo>
                    <a:cubicBezTo>
                      <a:pt x="490" y="131"/>
                      <a:pt x="474" y="118"/>
                      <a:pt x="458" y="108"/>
                    </a:cubicBezTo>
                    <a:cubicBezTo>
                      <a:pt x="458" y="105"/>
                      <a:pt x="458" y="105"/>
                      <a:pt x="458" y="105"/>
                    </a:cubicBezTo>
                    <a:cubicBezTo>
                      <a:pt x="474" y="46"/>
                      <a:pt x="474" y="46"/>
                      <a:pt x="474" y="46"/>
                    </a:cubicBezTo>
                    <a:cubicBezTo>
                      <a:pt x="418" y="19"/>
                      <a:pt x="418" y="19"/>
                      <a:pt x="418" y="19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4" y="316"/>
                    </a:moveTo>
                    <a:lnTo>
                      <a:pt x="524" y="316"/>
                    </a:lnTo>
                    <a:cubicBezTo>
                      <a:pt x="524" y="431"/>
                      <a:pt x="428" y="525"/>
                      <a:pt x="313" y="525"/>
                    </a:cubicBezTo>
                    <a:cubicBezTo>
                      <a:pt x="195" y="525"/>
                      <a:pt x="102" y="431"/>
                      <a:pt x="102" y="316"/>
                    </a:cubicBezTo>
                    <a:cubicBezTo>
                      <a:pt x="102" y="198"/>
                      <a:pt x="195" y="105"/>
                      <a:pt x="313" y="105"/>
                    </a:cubicBezTo>
                    <a:cubicBezTo>
                      <a:pt x="428" y="105"/>
                      <a:pt x="524" y="198"/>
                      <a:pt x="524" y="31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Group 36">
              <a:extLst>
                <a:ext uri="{FF2B5EF4-FFF2-40B4-BE49-F238E27FC236}">
                  <a16:creationId xmlns:a16="http://schemas.microsoft.com/office/drawing/2014/main" xmlns="" id="{178CCDE4-7EA7-4758-8056-80B499FA3C63}"/>
                </a:ext>
              </a:extLst>
            </p:cNvPr>
            <p:cNvGrpSpPr/>
            <p:nvPr/>
          </p:nvGrpSpPr>
          <p:grpSpPr>
            <a:xfrm>
              <a:off x="11052848" y="2763944"/>
              <a:ext cx="301421" cy="305698"/>
              <a:chOff x="19868677" y="5459436"/>
              <a:chExt cx="592390" cy="600797"/>
            </a:xfrm>
            <a:solidFill>
              <a:schemeClr val="accent1"/>
            </a:solidFill>
          </p:grpSpPr>
          <p:sp>
            <p:nvSpPr>
              <p:cNvPr id="85" name="Freeform: Shape 37">
                <a:extLst>
                  <a:ext uri="{FF2B5EF4-FFF2-40B4-BE49-F238E27FC236}">
                    <a16:creationId xmlns:a16="http://schemas.microsoft.com/office/drawing/2014/main" xmlns="" id="{35C73FC2-7EA8-411D-AC40-74AB35FF5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91386" y="5582135"/>
                <a:ext cx="351203" cy="346940"/>
              </a:xfrm>
              <a:custGeom>
                <a:avLst/>
                <a:gdLst>
                  <a:gd name="T0" fmla="*/ 184 w 370"/>
                  <a:gd name="T1" fmla="*/ 0 h 368"/>
                  <a:gd name="T2" fmla="*/ 184 w 370"/>
                  <a:gd name="T3" fmla="*/ 0 h 368"/>
                  <a:gd name="T4" fmla="*/ 0 w 370"/>
                  <a:gd name="T5" fmla="*/ 183 h 368"/>
                  <a:gd name="T6" fmla="*/ 184 w 370"/>
                  <a:gd name="T7" fmla="*/ 367 h 368"/>
                  <a:gd name="T8" fmla="*/ 369 w 370"/>
                  <a:gd name="T9" fmla="*/ 183 h 368"/>
                  <a:gd name="T10" fmla="*/ 184 w 370"/>
                  <a:gd name="T11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68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1"/>
                      <a:pt x="0" y="183"/>
                    </a:cubicBezTo>
                    <a:cubicBezTo>
                      <a:pt x="0" y="287"/>
                      <a:pt x="83" y="367"/>
                      <a:pt x="184" y="367"/>
                    </a:cubicBezTo>
                    <a:cubicBezTo>
                      <a:pt x="286" y="367"/>
                      <a:pt x="369" y="287"/>
                      <a:pt x="369" y="183"/>
                    </a:cubicBezTo>
                    <a:cubicBezTo>
                      <a:pt x="369" y="81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86" name="Freeform: Shape 38">
                <a:extLst>
                  <a:ext uri="{FF2B5EF4-FFF2-40B4-BE49-F238E27FC236}">
                    <a16:creationId xmlns:a16="http://schemas.microsoft.com/office/drawing/2014/main" xmlns="" id="{5DAF329B-DE97-4AFA-ADB5-A85EE6F3E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68677" y="5459436"/>
                <a:ext cx="592390" cy="600797"/>
              </a:xfrm>
              <a:custGeom>
                <a:avLst/>
                <a:gdLst>
                  <a:gd name="T0" fmla="*/ 380 w 622"/>
                  <a:gd name="T1" fmla="*/ 69 h 629"/>
                  <a:gd name="T2" fmla="*/ 340 w 622"/>
                  <a:gd name="T3" fmla="*/ 58 h 629"/>
                  <a:gd name="T4" fmla="*/ 263 w 622"/>
                  <a:gd name="T5" fmla="*/ 2 h 629"/>
                  <a:gd name="T6" fmla="*/ 217 w 622"/>
                  <a:gd name="T7" fmla="*/ 80 h 629"/>
                  <a:gd name="T8" fmla="*/ 174 w 622"/>
                  <a:gd name="T9" fmla="*/ 31 h 629"/>
                  <a:gd name="T10" fmla="*/ 142 w 622"/>
                  <a:gd name="T11" fmla="*/ 125 h 629"/>
                  <a:gd name="T12" fmla="*/ 113 w 622"/>
                  <a:gd name="T13" fmla="*/ 155 h 629"/>
                  <a:gd name="T14" fmla="*/ 24 w 622"/>
                  <a:gd name="T15" fmla="*/ 189 h 629"/>
                  <a:gd name="T16" fmla="*/ 62 w 622"/>
                  <a:gd name="T17" fmla="*/ 273 h 629"/>
                  <a:gd name="T18" fmla="*/ 0 w 622"/>
                  <a:gd name="T19" fmla="*/ 280 h 629"/>
                  <a:gd name="T20" fmla="*/ 62 w 622"/>
                  <a:gd name="T21" fmla="*/ 358 h 629"/>
                  <a:gd name="T22" fmla="*/ 78 w 622"/>
                  <a:gd name="T23" fmla="*/ 409 h 629"/>
                  <a:gd name="T24" fmla="*/ 65 w 622"/>
                  <a:gd name="T25" fmla="*/ 505 h 629"/>
                  <a:gd name="T26" fmla="*/ 169 w 622"/>
                  <a:gd name="T27" fmla="*/ 524 h 629"/>
                  <a:gd name="T28" fmla="*/ 153 w 622"/>
                  <a:gd name="T29" fmla="*/ 585 h 629"/>
                  <a:gd name="T30" fmla="*/ 246 w 622"/>
                  <a:gd name="T31" fmla="*/ 559 h 629"/>
                  <a:gd name="T32" fmla="*/ 287 w 622"/>
                  <a:gd name="T33" fmla="*/ 567 h 629"/>
                  <a:gd name="T34" fmla="*/ 303 w 622"/>
                  <a:gd name="T35" fmla="*/ 628 h 629"/>
                  <a:gd name="T36" fmla="*/ 375 w 622"/>
                  <a:gd name="T37" fmla="*/ 561 h 629"/>
                  <a:gd name="T38" fmla="*/ 412 w 622"/>
                  <a:gd name="T39" fmla="*/ 548 h 629"/>
                  <a:gd name="T40" fmla="*/ 455 w 622"/>
                  <a:gd name="T41" fmla="*/ 596 h 629"/>
                  <a:gd name="T42" fmla="*/ 484 w 622"/>
                  <a:gd name="T43" fmla="*/ 503 h 629"/>
                  <a:gd name="T44" fmla="*/ 514 w 622"/>
                  <a:gd name="T45" fmla="*/ 473 h 629"/>
                  <a:gd name="T46" fmla="*/ 573 w 622"/>
                  <a:gd name="T47" fmla="*/ 492 h 629"/>
                  <a:gd name="T48" fmla="*/ 554 w 622"/>
                  <a:gd name="T49" fmla="*/ 395 h 629"/>
                  <a:gd name="T50" fmla="*/ 565 w 622"/>
                  <a:gd name="T51" fmla="*/ 350 h 629"/>
                  <a:gd name="T52" fmla="*/ 621 w 622"/>
                  <a:gd name="T53" fmla="*/ 347 h 629"/>
                  <a:gd name="T54" fmla="*/ 562 w 622"/>
                  <a:gd name="T55" fmla="*/ 270 h 629"/>
                  <a:gd name="T56" fmla="*/ 549 w 622"/>
                  <a:gd name="T57" fmla="*/ 219 h 629"/>
                  <a:gd name="T58" fmla="*/ 597 w 622"/>
                  <a:gd name="T59" fmla="*/ 179 h 629"/>
                  <a:gd name="T60" fmla="*/ 506 w 622"/>
                  <a:gd name="T61" fmla="*/ 147 h 629"/>
                  <a:gd name="T62" fmla="*/ 460 w 622"/>
                  <a:gd name="T63" fmla="*/ 104 h 629"/>
                  <a:gd name="T64" fmla="*/ 477 w 622"/>
                  <a:gd name="T65" fmla="*/ 45 h 629"/>
                  <a:gd name="T66" fmla="*/ 380 w 622"/>
                  <a:gd name="T67" fmla="*/ 69 h 629"/>
                  <a:gd name="T68" fmla="*/ 524 w 622"/>
                  <a:gd name="T69" fmla="*/ 313 h 629"/>
                  <a:gd name="T70" fmla="*/ 102 w 622"/>
                  <a:gd name="T71" fmla="*/ 313 h 629"/>
                  <a:gd name="T72" fmla="*/ 524 w 622"/>
                  <a:gd name="T73" fmla="*/ 313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2" h="629">
                    <a:moveTo>
                      <a:pt x="380" y="69"/>
                    </a:moveTo>
                    <a:lnTo>
                      <a:pt x="380" y="69"/>
                    </a:lnTo>
                    <a:cubicBezTo>
                      <a:pt x="367" y="64"/>
                      <a:pt x="353" y="61"/>
                      <a:pt x="340" y="61"/>
                    </a:cubicBezTo>
                    <a:cubicBezTo>
                      <a:pt x="340" y="58"/>
                      <a:pt x="340" y="58"/>
                      <a:pt x="340" y="58"/>
                    </a:cubicBezTo>
                    <a:cubicBezTo>
                      <a:pt x="327" y="0"/>
                      <a:pt x="327" y="0"/>
                      <a:pt x="327" y="0"/>
                    </a:cubicBezTo>
                    <a:cubicBezTo>
                      <a:pt x="263" y="2"/>
                      <a:pt x="263" y="2"/>
                      <a:pt x="263" y="2"/>
                    </a:cubicBezTo>
                    <a:cubicBezTo>
                      <a:pt x="254" y="66"/>
                      <a:pt x="254" y="66"/>
                      <a:pt x="254" y="66"/>
                    </a:cubicBezTo>
                    <a:cubicBezTo>
                      <a:pt x="241" y="69"/>
                      <a:pt x="228" y="74"/>
                      <a:pt x="217" y="80"/>
                    </a:cubicBezTo>
                    <a:cubicBezTo>
                      <a:pt x="214" y="77"/>
                      <a:pt x="214" y="77"/>
                      <a:pt x="214" y="77"/>
                    </a:cubicBezTo>
                    <a:cubicBezTo>
                      <a:pt x="174" y="31"/>
                      <a:pt x="174" y="31"/>
                      <a:pt x="174" y="31"/>
                    </a:cubicBezTo>
                    <a:cubicBezTo>
                      <a:pt x="121" y="66"/>
                      <a:pt x="121" y="66"/>
                      <a:pt x="121" y="66"/>
                    </a:cubicBezTo>
                    <a:cubicBezTo>
                      <a:pt x="142" y="125"/>
                      <a:pt x="142" y="125"/>
                      <a:pt x="142" y="125"/>
                    </a:cubicBezTo>
                    <a:cubicBezTo>
                      <a:pt x="134" y="133"/>
                      <a:pt x="124" y="144"/>
                      <a:pt x="115" y="155"/>
                    </a:cubicBezTo>
                    <a:cubicBezTo>
                      <a:pt x="113" y="155"/>
                      <a:pt x="113" y="155"/>
                      <a:pt x="113" y="155"/>
                    </a:cubicBezTo>
                    <a:cubicBezTo>
                      <a:pt x="56" y="136"/>
                      <a:pt x="56" y="136"/>
                      <a:pt x="56" y="136"/>
                    </a:cubicBezTo>
                    <a:cubicBezTo>
                      <a:pt x="24" y="189"/>
                      <a:pt x="24" y="189"/>
                      <a:pt x="24" y="189"/>
                    </a:cubicBezTo>
                    <a:cubicBezTo>
                      <a:pt x="73" y="232"/>
                      <a:pt x="73" y="232"/>
                      <a:pt x="73" y="232"/>
                    </a:cubicBezTo>
                    <a:cubicBezTo>
                      <a:pt x="70" y="243"/>
                      <a:pt x="65" y="254"/>
                      <a:pt x="62" y="273"/>
                    </a:cubicBezTo>
                    <a:lnTo>
                      <a:pt x="62" y="273"/>
                    </a:lnTo>
                    <a:cubicBezTo>
                      <a:pt x="0" y="280"/>
                      <a:pt x="0" y="280"/>
                      <a:pt x="0" y="280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2" y="358"/>
                      <a:pt x="62" y="358"/>
                      <a:pt x="62" y="358"/>
                    </a:cubicBezTo>
                    <a:cubicBezTo>
                      <a:pt x="67" y="374"/>
                      <a:pt x="70" y="393"/>
                      <a:pt x="78" y="409"/>
                    </a:cubicBezTo>
                    <a:lnTo>
                      <a:pt x="78" y="409"/>
                    </a:lnTo>
                    <a:cubicBezTo>
                      <a:pt x="30" y="449"/>
                      <a:pt x="30" y="449"/>
                      <a:pt x="30" y="449"/>
                    </a:cubicBezTo>
                    <a:cubicBezTo>
                      <a:pt x="65" y="505"/>
                      <a:pt x="65" y="505"/>
                      <a:pt x="65" y="505"/>
                    </a:cubicBezTo>
                    <a:cubicBezTo>
                      <a:pt x="124" y="481"/>
                      <a:pt x="124" y="481"/>
                      <a:pt x="124" y="481"/>
                    </a:cubicBezTo>
                    <a:cubicBezTo>
                      <a:pt x="137" y="497"/>
                      <a:pt x="153" y="510"/>
                      <a:pt x="169" y="524"/>
                    </a:cubicBezTo>
                    <a:lnTo>
                      <a:pt x="169" y="524"/>
                    </a:lnTo>
                    <a:cubicBezTo>
                      <a:pt x="153" y="585"/>
                      <a:pt x="153" y="585"/>
                      <a:pt x="153" y="585"/>
                    </a:cubicBezTo>
                    <a:cubicBezTo>
                      <a:pt x="209" y="612"/>
                      <a:pt x="209" y="612"/>
                      <a:pt x="209" y="612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60" y="564"/>
                      <a:pt x="273" y="567"/>
                      <a:pt x="287" y="567"/>
                    </a:cubicBezTo>
                    <a:cubicBezTo>
                      <a:pt x="287" y="569"/>
                      <a:pt x="287" y="569"/>
                      <a:pt x="287" y="569"/>
                    </a:cubicBezTo>
                    <a:cubicBezTo>
                      <a:pt x="303" y="628"/>
                      <a:pt x="303" y="628"/>
                      <a:pt x="303" y="628"/>
                    </a:cubicBezTo>
                    <a:cubicBezTo>
                      <a:pt x="367" y="625"/>
                      <a:pt x="367" y="625"/>
                      <a:pt x="367" y="625"/>
                    </a:cubicBezTo>
                    <a:cubicBezTo>
                      <a:pt x="375" y="561"/>
                      <a:pt x="375" y="561"/>
                      <a:pt x="375" y="561"/>
                    </a:cubicBezTo>
                    <a:lnTo>
                      <a:pt x="375" y="561"/>
                    </a:lnTo>
                    <a:cubicBezTo>
                      <a:pt x="388" y="559"/>
                      <a:pt x="399" y="553"/>
                      <a:pt x="412" y="548"/>
                    </a:cubicBezTo>
                    <a:cubicBezTo>
                      <a:pt x="412" y="550"/>
                      <a:pt x="412" y="550"/>
                      <a:pt x="412" y="550"/>
                    </a:cubicBezTo>
                    <a:cubicBezTo>
                      <a:pt x="455" y="596"/>
                      <a:pt x="455" y="596"/>
                      <a:pt x="455" y="596"/>
                    </a:cubicBezTo>
                    <a:cubicBezTo>
                      <a:pt x="509" y="561"/>
                      <a:pt x="509" y="561"/>
                      <a:pt x="509" y="561"/>
                    </a:cubicBezTo>
                    <a:cubicBezTo>
                      <a:pt x="484" y="503"/>
                      <a:pt x="484" y="503"/>
                      <a:pt x="484" y="503"/>
                    </a:cubicBezTo>
                    <a:lnTo>
                      <a:pt x="484" y="503"/>
                    </a:lnTo>
                    <a:cubicBezTo>
                      <a:pt x="495" y="492"/>
                      <a:pt x="503" y="484"/>
                      <a:pt x="514" y="473"/>
                    </a:cubicBezTo>
                    <a:lnTo>
                      <a:pt x="514" y="473"/>
                    </a:lnTo>
                    <a:cubicBezTo>
                      <a:pt x="573" y="492"/>
                      <a:pt x="573" y="492"/>
                      <a:pt x="573" y="492"/>
                    </a:cubicBezTo>
                    <a:cubicBezTo>
                      <a:pt x="605" y="438"/>
                      <a:pt x="605" y="438"/>
                      <a:pt x="605" y="438"/>
                    </a:cubicBezTo>
                    <a:cubicBezTo>
                      <a:pt x="554" y="395"/>
                      <a:pt x="554" y="395"/>
                      <a:pt x="554" y="395"/>
                    </a:cubicBezTo>
                    <a:cubicBezTo>
                      <a:pt x="554" y="393"/>
                      <a:pt x="554" y="393"/>
                      <a:pt x="554" y="393"/>
                    </a:cubicBezTo>
                    <a:cubicBezTo>
                      <a:pt x="559" y="379"/>
                      <a:pt x="562" y="369"/>
                      <a:pt x="565" y="350"/>
                    </a:cubicBezTo>
                    <a:cubicBezTo>
                      <a:pt x="567" y="350"/>
                      <a:pt x="567" y="350"/>
                      <a:pt x="567" y="350"/>
                    </a:cubicBezTo>
                    <a:cubicBezTo>
                      <a:pt x="621" y="347"/>
                      <a:pt x="621" y="347"/>
                      <a:pt x="621" y="347"/>
                    </a:cubicBezTo>
                    <a:cubicBezTo>
                      <a:pt x="621" y="283"/>
                      <a:pt x="621" y="283"/>
                      <a:pt x="621" y="283"/>
                    </a:cubicBezTo>
                    <a:cubicBezTo>
                      <a:pt x="562" y="270"/>
                      <a:pt x="562" y="270"/>
                      <a:pt x="562" y="270"/>
                    </a:cubicBezTo>
                    <a:lnTo>
                      <a:pt x="562" y="270"/>
                    </a:lnTo>
                    <a:cubicBezTo>
                      <a:pt x="559" y="254"/>
                      <a:pt x="557" y="235"/>
                      <a:pt x="549" y="219"/>
                    </a:cubicBezTo>
                    <a:cubicBezTo>
                      <a:pt x="552" y="219"/>
                      <a:pt x="552" y="219"/>
                      <a:pt x="552" y="219"/>
                    </a:cubicBezTo>
                    <a:cubicBezTo>
                      <a:pt x="597" y="179"/>
                      <a:pt x="597" y="179"/>
                      <a:pt x="597" y="179"/>
                    </a:cubicBezTo>
                    <a:cubicBezTo>
                      <a:pt x="565" y="123"/>
                      <a:pt x="565" y="123"/>
                      <a:pt x="565" y="123"/>
                    </a:cubicBezTo>
                    <a:cubicBezTo>
                      <a:pt x="506" y="147"/>
                      <a:pt x="506" y="147"/>
                      <a:pt x="506" y="147"/>
                    </a:cubicBezTo>
                    <a:lnTo>
                      <a:pt x="506" y="147"/>
                    </a:lnTo>
                    <a:cubicBezTo>
                      <a:pt x="493" y="130"/>
                      <a:pt x="477" y="117"/>
                      <a:pt x="460" y="104"/>
                    </a:cubicBezTo>
                    <a:lnTo>
                      <a:pt x="460" y="104"/>
                    </a:lnTo>
                    <a:cubicBezTo>
                      <a:pt x="477" y="45"/>
                      <a:pt x="477" y="45"/>
                      <a:pt x="477" y="45"/>
                    </a:cubicBezTo>
                    <a:cubicBezTo>
                      <a:pt x="418" y="18"/>
                      <a:pt x="418" y="18"/>
                      <a:pt x="418" y="18"/>
                    </a:cubicBezTo>
                    <a:cubicBezTo>
                      <a:pt x="380" y="69"/>
                      <a:pt x="380" y="69"/>
                      <a:pt x="380" y="69"/>
                    </a:cubicBezTo>
                    <a:close/>
                    <a:moveTo>
                      <a:pt x="524" y="313"/>
                    </a:moveTo>
                    <a:lnTo>
                      <a:pt x="524" y="313"/>
                    </a:lnTo>
                    <a:cubicBezTo>
                      <a:pt x="524" y="430"/>
                      <a:pt x="431" y="524"/>
                      <a:pt x="313" y="524"/>
                    </a:cubicBezTo>
                    <a:cubicBezTo>
                      <a:pt x="198" y="524"/>
                      <a:pt x="102" y="430"/>
                      <a:pt x="102" y="313"/>
                    </a:cubicBezTo>
                    <a:cubicBezTo>
                      <a:pt x="102" y="198"/>
                      <a:pt x="198" y="104"/>
                      <a:pt x="313" y="104"/>
                    </a:cubicBezTo>
                    <a:cubicBezTo>
                      <a:pt x="431" y="104"/>
                      <a:pt x="524" y="198"/>
                      <a:pt x="524" y="31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4" name="Group 39">
              <a:extLst>
                <a:ext uri="{FF2B5EF4-FFF2-40B4-BE49-F238E27FC236}">
                  <a16:creationId xmlns:a16="http://schemas.microsoft.com/office/drawing/2014/main" xmlns="" id="{742BFEE0-5DAB-4619-9D23-BDDEFEE1E807}"/>
                </a:ext>
              </a:extLst>
            </p:cNvPr>
            <p:cNvGrpSpPr/>
            <p:nvPr/>
          </p:nvGrpSpPr>
          <p:grpSpPr>
            <a:xfrm>
              <a:off x="10473712" y="1661707"/>
              <a:ext cx="445673" cy="452089"/>
              <a:chOff x="18730441" y="3293180"/>
              <a:chExt cx="875891" cy="888503"/>
            </a:xfrm>
            <a:solidFill>
              <a:schemeClr val="accent2"/>
            </a:solidFill>
          </p:grpSpPr>
          <p:sp>
            <p:nvSpPr>
              <p:cNvPr id="83" name="Freeform: Shape 40">
                <a:extLst>
                  <a:ext uri="{FF2B5EF4-FFF2-40B4-BE49-F238E27FC236}">
                    <a16:creationId xmlns:a16="http://schemas.microsoft.com/office/drawing/2014/main" xmlns="" id="{D33D33B0-867E-4E9C-B320-F2C1FEA63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12390" y="3475112"/>
                <a:ext cx="520457" cy="520409"/>
              </a:xfrm>
              <a:custGeom>
                <a:avLst/>
                <a:gdLst>
                  <a:gd name="T0" fmla="*/ 273 w 547"/>
                  <a:gd name="T1" fmla="*/ 0 h 546"/>
                  <a:gd name="T2" fmla="*/ 273 w 547"/>
                  <a:gd name="T3" fmla="*/ 0 h 546"/>
                  <a:gd name="T4" fmla="*/ 0 w 547"/>
                  <a:gd name="T5" fmla="*/ 272 h 546"/>
                  <a:gd name="T6" fmla="*/ 273 w 547"/>
                  <a:gd name="T7" fmla="*/ 545 h 546"/>
                  <a:gd name="T8" fmla="*/ 546 w 547"/>
                  <a:gd name="T9" fmla="*/ 272 h 546"/>
                  <a:gd name="T10" fmla="*/ 273 w 547"/>
                  <a:gd name="T11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47" h="546">
                    <a:moveTo>
                      <a:pt x="273" y="0"/>
                    </a:moveTo>
                    <a:lnTo>
                      <a:pt x="273" y="0"/>
                    </a:lnTo>
                    <a:cubicBezTo>
                      <a:pt x="121" y="0"/>
                      <a:pt x="0" y="122"/>
                      <a:pt x="0" y="272"/>
                    </a:cubicBezTo>
                    <a:cubicBezTo>
                      <a:pt x="0" y="422"/>
                      <a:pt x="123" y="545"/>
                      <a:pt x="273" y="545"/>
                    </a:cubicBezTo>
                    <a:cubicBezTo>
                      <a:pt x="423" y="545"/>
                      <a:pt x="546" y="422"/>
                      <a:pt x="546" y="272"/>
                    </a:cubicBezTo>
                    <a:cubicBezTo>
                      <a:pt x="543" y="122"/>
                      <a:pt x="423" y="0"/>
                      <a:pt x="273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84" name="Freeform: Shape 41">
                <a:extLst>
                  <a:ext uri="{FF2B5EF4-FFF2-40B4-BE49-F238E27FC236}">
                    <a16:creationId xmlns:a16="http://schemas.microsoft.com/office/drawing/2014/main" xmlns="" id="{82954834-E688-4E8F-A288-C484BF011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0441" y="3293180"/>
                <a:ext cx="875891" cy="888503"/>
              </a:xfrm>
              <a:custGeom>
                <a:avLst/>
                <a:gdLst>
                  <a:gd name="T0" fmla="*/ 562 w 916"/>
                  <a:gd name="T1" fmla="*/ 104 h 932"/>
                  <a:gd name="T2" fmla="*/ 503 w 916"/>
                  <a:gd name="T3" fmla="*/ 88 h 932"/>
                  <a:gd name="T4" fmla="*/ 388 w 916"/>
                  <a:gd name="T5" fmla="*/ 8 h 932"/>
                  <a:gd name="T6" fmla="*/ 319 w 916"/>
                  <a:gd name="T7" fmla="*/ 118 h 932"/>
                  <a:gd name="T8" fmla="*/ 254 w 916"/>
                  <a:gd name="T9" fmla="*/ 51 h 932"/>
                  <a:gd name="T10" fmla="*/ 212 w 916"/>
                  <a:gd name="T11" fmla="*/ 187 h 932"/>
                  <a:gd name="T12" fmla="*/ 166 w 916"/>
                  <a:gd name="T13" fmla="*/ 230 h 932"/>
                  <a:gd name="T14" fmla="*/ 35 w 916"/>
                  <a:gd name="T15" fmla="*/ 283 h 932"/>
                  <a:gd name="T16" fmla="*/ 92 w 916"/>
                  <a:gd name="T17" fmla="*/ 401 h 932"/>
                  <a:gd name="T18" fmla="*/ 0 w 916"/>
                  <a:gd name="T19" fmla="*/ 417 h 932"/>
                  <a:gd name="T20" fmla="*/ 92 w 916"/>
                  <a:gd name="T21" fmla="*/ 529 h 932"/>
                  <a:gd name="T22" fmla="*/ 113 w 916"/>
                  <a:gd name="T23" fmla="*/ 607 h 932"/>
                  <a:gd name="T24" fmla="*/ 94 w 916"/>
                  <a:gd name="T25" fmla="*/ 746 h 932"/>
                  <a:gd name="T26" fmla="*/ 249 w 916"/>
                  <a:gd name="T27" fmla="*/ 773 h 932"/>
                  <a:gd name="T28" fmla="*/ 225 w 916"/>
                  <a:gd name="T29" fmla="*/ 864 h 932"/>
                  <a:gd name="T30" fmla="*/ 364 w 916"/>
                  <a:gd name="T31" fmla="*/ 827 h 932"/>
                  <a:gd name="T32" fmla="*/ 423 w 916"/>
                  <a:gd name="T33" fmla="*/ 840 h 932"/>
                  <a:gd name="T34" fmla="*/ 447 w 916"/>
                  <a:gd name="T35" fmla="*/ 931 h 932"/>
                  <a:gd name="T36" fmla="*/ 551 w 916"/>
                  <a:gd name="T37" fmla="*/ 829 h 932"/>
                  <a:gd name="T38" fmla="*/ 607 w 916"/>
                  <a:gd name="T39" fmla="*/ 811 h 932"/>
                  <a:gd name="T40" fmla="*/ 672 w 916"/>
                  <a:gd name="T41" fmla="*/ 880 h 932"/>
                  <a:gd name="T42" fmla="*/ 717 w 916"/>
                  <a:gd name="T43" fmla="*/ 743 h 932"/>
                  <a:gd name="T44" fmla="*/ 757 w 916"/>
                  <a:gd name="T45" fmla="*/ 698 h 932"/>
                  <a:gd name="T46" fmla="*/ 846 w 916"/>
                  <a:gd name="T47" fmla="*/ 730 h 932"/>
                  <a:gd name="T48" fmla="*/ 819 w 916"/>
                  <a:gd name="T49" fmla="*/ 588 h 932"/>
                  <a:gd name="T50" fmla="*/ 832 w 916"/>
                  <a:gd name="T51" fmla="*/ 519 h 932"/>
                  <a:gd name="T52" fmla="*/ 915 w 916"/>
                  <a:gd name="T53" fmla="*/ 514 h 932"/>
                  <a:gd name="T54" fmla="*/ 827 w 916"/>
                  <a:gd name="T55" fmla="*/ 401 h 932"/>
                  <a:gd name="T56" fmla="*/ 811 w 916"/>
                  <a:gd name="T57" fmla="*/ 326 h 932"/>
                  <a:gd name="T58" fmla="*/ 883 w 916"/>
                  <a:gd name="T59" fmla="*/ 265 h 932"/>
                  <a:gd name="T60" fmla="*/ 744 w 916"/>
                  <a:gd name="T61" fmla="*/ 217 h 932"/>
                  <a:gd name="T62" fmla="*/ 677 w 916"/>
                  <a:gd name="T63" fmla="*/ 158 h 932"/>
                  <a:gd name="T64" fmla="*/ 701 w 916"/>
                  <a:gd name="T65" fmla="*/ 67 h 932"/>
                  <a:gd name="T66" fmla="*/ 562 w 916"/>
                  <a:gd name="T67" fmla="*/ 101 h 932"/>
                  <a:gd name="T68" fmla="*/ 773 w 916"/>
                  <a:gd name="T69" fmla="*/ 465 h 932"/>
                  <a:gd name="T70" fmla="*/ 463 w 916"/>
                  <a:gd name="T71" fmla="*/ 776 h 932"/>
                  <a:gd name="T72" fmla="*/ 463 w 916"/>
                  <a:gd name="T73" fmla="*/ 152 h 9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6" h="932">
                    <a:moveTo>
                      <a:pt x="562" y="104"/>
                    </a:moveTo>
                    <a:lnTo>
                      <a:pt x="562" y="104"/>
                    </a:lnTo>
                    <a:cubicBezTo>
                      <a:pt x="543" y="99"/>
                      <a:pt x="522" y="94"/>
                      <a:pt x="503" y="91"/>
                    </a:cubicBezTo>
                    <a:cubicBezTo>
                      <a:pt x="503" y="88"/>
                      <a:pt x="503" y="88"/>
                      <a:pt x="503" y="88"/>
                    </a:cubicBezTo>
                    <a:cubicBezTo>
                      <a:pt x="482" y="0"/>
                      <a:pt x="482" y="0"/>
                      <a:pt x="482" y="0"/>
                    </a:cubicBezTo>
                    <a:cubicBezTo>
                      <a:pt x="388" y="8"/>
                      <a:pt x="388" y="8"/>
                      <a:pt x="388" y="8"/>
                    </a:cubicBezTo>
                    <a:cubicBezTo>
                      <a:pt x="375" y="99"/>
                      <a:pt x="375" y="99"/>
                      <a:pt x="375" y="99"/>
                    </a:cubicBezTo>
                    <a:cubicBezTo>
                      <a:pt x="356" y="104"/>
                      <a:pt x="337" y="110"/>
                      <a:pt x="319" y="118"/>
                    </a:cubicBezTo>
                    <a:cubicBezTo>
                      <a:pt x="316" y="118"/>
                      <a:pt x="316" y="118"/>
                      <a:pt x="316" y="118"/>
                    </a:cubicBezTo>
                    <a:cubicBezTo>
                      <a:pt x="254" y="51"/>
                      <a:pt x="254" y="51"/>
                      <a:pt x="254" y="51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212" y="187"/>
                      <a:pt x="212" y="187"/>
                      <a:pt x="212" y="187"/>
                    </a:cubicBezTo>
                    <a:cubicBezTo>
                      <a:pt x="196" y="200"/>
                      <a:pt x="182" y="214"/>
                      <a:pt x="169" y="230"/>
                    </a:cubicBezTo>
                    <a:cubicBezTo>
                      <a:pt x="166" y="230"/>
                      <a:pt x="166" y="230"/>
                      <a:pt x="166" y="230"/>
                    </a:cubicBezTo>
                    <a:cubicBezTo>
                      <a:pt x="81" y="200"/>
                      <a:pt x="81" y="200"/>
                      <a:pt x="81" y="200"/>
                    </a:cubicBezTo>
                    <a:cubicBezTo>
                      <a:pt x="35" y="283"/>
                      <a:pt x="35" y="283"/>
                      <a:pt x="35" y="283"/>
                    </a:cubicBezTo>
                    <a:cubicBezTo>
                      <a:pt x="107" y="342"/>
                      <a:pt x="107" y="342"/>
                      <a:pt x="107" y="342"/>
                    </a:cubicBezTo>
                    <a:cubicBezTo>
                      <a:pt x="102" y="361"/>
                      <a:pt x="97" y="374"/>
                      <a:pt x="92" y="401"/>
                    </a:cubicBezTo>
                    <a:lnTo>
                      <a:pt x="92" y="401"/>
                    </a:lnTo>
                    <a:cubicBezTo>
                      <a:pt x="0" y="417"/>
                      <a:pt x="0" y="417"/>
                      <a:pt x="0" y="417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92" y="529"/>
                      <a:pt x="92" y="529"/>
                      <a:pt x="92" y="529"/>
                    </a:cubicBezTo>
                    <a:cubicBezTo>
                      <a:pt x="97" y="556"/>
                      <a:pt x="105" y="580"/>
                      <a:pt x="113" y="604"/>
                    </a:cubicBezTo>
                    <a:cubicBezTo>
                      <a:pt x="113" y="607"/>
                      <a:pt x="113" y="607"/>
                      <a:pt x="113" y="607"/>
                    </a:cubicBezTo>
                    <a:cubicBezTo>
                      <a:pt x="43" y="666"/>
                      <a:pt x="43" y="666"/>
                      <a:pt x="43" y="666"/>
                    </a:cubicBezTo>
                    <a:cubicBezTo>
                      <a:pt x="94" y="746"/>
                      <a:pt x="94" y="746"/>
                      <a:pt x="94" y="746"/>
                    </a:cubicBezTo>
                    <a:cubicBezTo>
                      <a:pt x="182" y="714"/>
                      <a:pt x="182" y="714"/>
                      <a:pt x="182" y="714"/>
                    </a:cubicBezTo>
                    <a:cubicBezTo>
                      <a:pt x="201" y="736"/>
                      <a:pt x="225" y="757"/>
                      <a:pt x="249" y="773"/>
                    </a:cubicBezTo>
                    <a:cubicBezTo>
                      <a:pt x="249" y="776"/>
                      <a:pt x="249" y="776"/>
                      <a:pt x="249" y="776"/>
                    </a:cubicBezTo>
                    <a:cubicBezTo>
                      <a:pt x="225" y="864"/>
                      <a:pt x="225" y="864"/>
                      <a:pt x="225" y="864"/>
                    </a:cubicBezTo>
                    <a:cubicBezTo>
                      <a:pt x="311" y="904"/>
                      <a:pt x="311" y="904"/>
                      <a:pt x="311" y="904"/>
                    </a:cubicBezTo>
                    <a:cubicBezTo>
                      <a:pt x="364" y="827"/>
                      <a:pt x="364" y="827"/>
                      <a:pt x="364" y="827"/>
                    </a:cubicBezTo>
                    <a:lnTo>
                      <a:pt x="364" y="827"/>
                    </a:lnTo>
                    <a:cubicBezTo>
                      <a:pt x="383" y="832"/>
                      <a:pt x="404" y="837"/>
                      <a:pt x="423" y="840"/>
                    </a:cubicBezTo>
                    <a:lnTo>
                      <a:pt x="423" y="840"/>
                    </a:lnTo>
                    <a:cubicBezTo>
                      <a:pt x="447" y="931"/>
                      <a:pt x="447" y="931"/>
                      <a:pt x="447" y="931"/>
                    </a:cubicBezTo>
                    <a:cubicBezTo>
                      <a:pt x="538" y="923"/>
                      <a:pt x="538" y="923"/>
                      <a:pt x="538" y="923"/>
                    </a:cubicBezTo>
                    <a:cubicBezTo>
                      <a:pt x="551" y="829"/>
                      <a:pt x="551" y="829"/>
                      <a:pt x="551" y="829"/>
                    </a:cubicBezTo>
                    <a:lnTo>
                      <a:pt x="551" y="829"/>
                    </a:lnTo>
                    <a:cubicBezTo>
                      <a:pt x="570" y="824"/>
                      <a:pt x="589" y="818"/>
                      <a:pt x="607" y="811"/>
                    </a:cubicBezTo>
                    <a:cubicBezTo>
                      <a:pt x="610" y="813"/>
                      <a:pt x="610" y="813"/>
                      <a:pt x="610" y="813"/>
                    </a:cubicBezTo>
                    <a:cubicBezTo>
                      <a:pt x="672" y="880"/>
                      <a:pt x="672" y="880"/>
                      <a:pt x="672" y="880"/>
                    </a:cubicBezTo>
                    <a:cubicBezTo>
                      <a:pt x="750" y="832"/>
                      <a:pt x="750" y="832"/>
                      <a:pt x="750" y="832"/>
                    </a:cubicBezTo>
                    <a:cubicBezTo>
                      <a:pt x="717" y="743"/>
                      <a:pt x="717" y="743"/>
                      <a:pt x="717" y="743"/>
                    </a:cubicBezTo>
                    <a:cubicBezTo>
                      <a:pt x="715" y="741"/>
                      <a:pt x="715" y="741"/>
                      <a:pt x="715" y="741"/>
                    </a:cubicBezTo>
                    <a:cubicBezTo>
                      <a:pt x="731" y="728"/>
                      <a:pt x="744" y="714"/>
                      <a:pt x="757" y="698"/>
                    </a:cubicBezTo>
                    <a:cubicBezTo>
                      <a:pt x="760" y="701"/>
                      <a:pt x="760" y="701"/>
                      <a:pt x="760" y="701"/>
                    </a:cubicBezTo>
                    <a:cubicBezTo>
                      <a:pt x="846" y="730"/>
                      <a:pt x="846" y="730"/>
                      <a:pt x="846" y="730"/>
                    </a:cubicBezTo>
                    <a:cubicBezTo>
                      <a:pt x="891" y="647"/>
                      <a:pt x="891" y="647"/>
                      <a:pt x="891" y="647"/>
                    </a:cubicBezTo>
                    <a:cubicBezTo>
                      <a:pt x="819" y="588"/>
                      <a:pt x="819" y="588"/>
                      <a:pt x="819" y="588"/>
                    </a:cubicBezTo>
                    <a:cubicBezTo>
                      <a:pt x="816" y="583"/>
                      <a:pt x="816" y="583"/>
                      <a:pt x="816" y="583"/>
                    </a:cubicBezTo>
                    <a:cubicBezTo>
                      <a:pt x="824" y="564"/>
                      <a:pt x="830" y="546"/>
                      <a:pt x="832" y="519"/>
                    </a:cubicBezTo>
                    <a:cubicBezTo>
                      <a:pt x="835" y="519"/>
                      <a:pt x="835" y="519"/>
                      <a:pt x="835" y="519"/>
                    </a:cubicBezTo>
                    <a:cubicBezTo>
                      <a:pt x="915" y="514"/>
                      <a:pt x="915" y="514"/>
                      <a:pt x="915" y="514"/>
                    </a:cubicBezTo>
                    <a:cubicBezTo>
                      <a:pt x="915" y="420"/>
                      <a:pt x="915" y="420"/>
                      <a:pt x="915" y="420"/>
                    </a:cubicBezTo>
                    <a:cubicBezTo>
                      <a:pt x="827" y="401"/>
                      <a:pt x="827" y="401"/>
                      <a:pt x="827" y="401"/>
                    </a:cubicBezTo>
                    <a:cubicBezTo>
                      <a:pt x="830" y="401"/>
                      <a:pt x="830" y="401"/>
                      <a:pt x="830" y="401"/>
                    </a:cubicBezTo>
                    <a:cubicBezTo>
                      <a:pt x="824" y="374"/>
                      <a:pt x="819" y="350"/>
                      <a:pt x="811" y="326"/>
                    </a:cubicBezTo>
                    <a:cubicBezTo>
                      <a:pt x="814" y="324"/>
                      <a:pt x="814" y="324"/>
                      <a:pt x="814" y="324"/>
                    </a:cubicBezTo>
                    <a:cubicBezTo>
                      <a:pt x="883" y="265"/>
                      <a:pt x="883" y="265"/>
                      <a:pt x="883" y="265"/>
                    </a:cubicBezTo>
                    <a:cubicBezTo>
                      <a:pt x="832" y="184"/>
                      <a:pt x="832" y="184"/>
                      <a:pt x="832" y="184"/>
                    </a:cubicBezTo>
                    <a:cubicBezTo>
                      <a:pt x="744" y="217"/>
                      <a:pt x="744" y="217"/>
                      <a:pt x="744" y="217"/>
                    </a:cubicBezTo>
                    <a:lnTo>
                      <a:pt x="744" y="217"/>
                    </a:lnTo>
                    <a:cubicBezTo>
                      <a:pt x="725" y="195"/>
                      <a:pt x="701" y="174"/>
                      <a:pt x="677" y="158"/>
                    </a:cubicBezTo>
                    <a:cubicBezTo>
                      <a:pt x="677" y="155"/>
                      <a:pt x="677" y="155"/>
                      <a:pt x="677" y="155"/>
                    </a:cubicBezTo>
                    <a:cubicBezTo>
                      <a:pt x="701" y="67"/>
                      <a:pt x="701" y="67"/>
                      <a:pt x="701" y="67"/>
                    </a:cubicBezTo>
                    <a:cubicBezTo>
                      <a:pt x="618" y="27"/>
                      <a:pt x="618" y="27"/>
                      <a:pt x="618" y="27"/>
                    </a:cubicBezTo>
                    <a:cubicBezTo>
                      <a:pt x="562" y="101"/>
                      <a:pt x="562" y="101"/>
                      <a:pt x="562" y="101"/>
                    </a:cubicBezTo>
                    <a:lnTo>
                      <a:pt x="562" y="104"/>
                    </a:lnTo>
                    <a:close/>
                    <a:moveTo>
                      <a:pt x="773" y="465"/>
                    </a:moveTo>
                    <a:lnTo>
                      <a:pt x="773" y="465"/>
                    </a:lnTo>
                    <a:cubicBezTo>
                      <a:pt x="773" y="637"/>
                      <a:pt x="634" y="776"/>
                      <a:pt x="463" y="776"/>
                    </a:cubicBezTo>
                    <a:cubicBezTo>
                      <a:pt x="289" y="776"/>
                      <a:pt x="150" y="637"/>
                      <a:pt x="150" y="465"/>
                    </a:cubicBezTo>
                    <a:cubicBezTo>
                      <a:pt x="150" y="294"/>
                      <a:pt x="289" y="152"/>
                      <a:pt x="463" y="152"/>
                    </a:cubicBezTo>
                    <a:cubicBezTo>
                      <a:pt x="634" y="152"/>
                      <a:pt x="773" y="294"/>
                      <a:pt x="773" y="46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5" name="Group 42">
              <a:extLst>
                <a:ext uri="{FF2B5EF4-FFF2-40B4-BE49-F238E27FC236}">
                  <a16:creationId xmlns:a16="http://schemas.microsoft.com/office/drawing/2014/main" xmlns="" id="{A650F91C-C500-4617-BE20-F37549094926}"/>
                </a:ext>
              </a:extLst>
            </p:cNvPr>
            <p:cNvGrpSpPr/>
            <p:nvPr/>
          </p:nvGrpSpPr>
          <p:grpSpPr>
            <a:xfrm>
              <a:off x="10219662" y="2733804"/>
              <a:ext cx="368165" cy="372435"/>
              <a:chOff x="18231141" y="5400202"/>
              <a:chExt cx="723562" cy="731957"/>
            </a:xfrm>
            <a:solidFill>
              <a:schemeClr val="accent5"/>
            </a:solidFill>
          </p:grpSpPr>
          <p:sp>
            <p:nvSpPr>
              <p:cNvPr id="81" name="Freeform: Shape 43">
                <a:extLst>
                  <a:ext uri="{FF2B5EF4-FFF2-40B4-BE49-F238E27FC236}">
                    <a16:creationId xmlns:a16="http://schemas.microsoft.com/office/drawing/2014/main" xmlns="" id="{2A491DB0-8B29-4AC9-AF8E-BA3EDAE0E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83470" y="5548286"/>
                <a:ext cx="427367" cy="431559"/>
              </a:xfrm>
              <a:custGeom>
                <a:avLst/>
                <a:gdLst>
                  <a:gd name="T0" fmla="*/ 224 w 450"/>
                  <a:gd name="T1" fmla="*/ 0 h 453"/>
                  <a:gd name="T2" fmla="*/ 224 w 450"/>
                  <a:gd name="T3" fmla="*/ 0 h 453"/>
                  <a:gd name="T4" fmla="*/ 0 w 450"/>
                  <a:gd name="T5" fmla="*/ 227 h 453"/>
                  <a:gd name="T6" fmla="*/ 224 w 450"/>
                  <a:gd name="T7" fmla="*/ 452 h 453"/>
                  <a:gd name="T8" fmla="*/ 449 w 450"/>
                  <a:gd name="T9" fmla="*/ 227 h 453"/>
                  <a:gd name="T10" fmla="*/ 224 w 450"/>
                  <a:gd name="T11" fmla="*/ 0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0" h="453">
                    <a:moveTo>
                      <a:pt x="224" y="0"/>
                    </a:moveTo>
                    <a:lnTo>
                      <a:pt x="224" y="0"/>
                    </a:lnTo>
                    <a:cubicBezTo>
                      <a:pt x="99" y="0"/>
                      <a:pt x="0" y="102"/>
                      <a:pt x="0" y="227"/>
                    </a:cubicBezTo>
                    <a:cubicBezTo>
                      <a:pt x="0" y="350"/>
                      <a:pt x="101" y="452"/>
                      <a:pt x="224" y="452"/>
                    </a:cubicBezTo>
                    <a:cubicBezTo>
                      <a:pt x="350" y="452"/>
                      <a:pt x="449" y="350"/>
                      <a:pt x="449" y="227"/>
                    </a:cubicBezTo>
                    <a:cubicBezTo>
                      <a:pt x="449" y="102"/>
                      <a:pt x="350" y="0"/>
                      <a:pt x="22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82" name="Freeform: Shape 44">
                <a:extLst>
                  <a:ext uri="{FF2B5EF4-FFF2-40B4-BE49-F238E27FC236}">
                    <a16:creationId xmlns:a16="http://schemas.microsoft.com/office/drawing/2014/main" xmlns="" id="{D4A7F6FC-48E7-4542-A538-80B984981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31141" y="5400202"/>
                <a:ext cx="723562" cy="731957"/>
              </a:xfrm>
              <a:custGeom>
                <a:avLst/>
                <a:gdLst>
                  <a:gd name="T0" fmla="*/ 465 w 758"/>
                  <a:gd name="T1" fmla="*/ 86 h 769"/>
                  <a:gd name="T2" fmla="*/ 414 w 758"/>
                  <a:gd name="T3" fmla="*/ 72 h 769"/>
                  <a:gd name="T4" fmla="*/ 321 w 758"/>
                  <a:gd name="T5" fmla="*/ 5 h 769"/>
                  <a:gd name="T6" fmla="*/ 262 w 758"/>
                  <a:gd name="T7" fmla="*/ 96 h 769"/>
                  <a:gd name="T8" fmla="*/ 211 w 758"/>
                  <a:gd name="T9" fmla="*/ 40 h 769"/>
                  <a:gd name="T10" fmla="*/ 174 w 758"/>
                  <a:gd name="T11" fmla="*/ 155 h 769"/>
                  <a:gd name="T12" fmla="*/ 139 w 758"/>
                  <a:gd name="T13" fmla="*/ 190 h 769"/>
                  <a:gd name="T14" fmla="*/ 29 w 758"/>
                  <a:gd name="T15" fmla="*/ 233 h 769"/>
                  <a:gd name="T16" fmla="*/ 77 w 758"/>
                  <a:gd name="T17" fmla="*/ 332 h 769"/>
                  <a:gd name="T18" fmla="*/ 0 w 758"/>
                  <a:gd name="T19" fmla="*/ 345 h 769"/>
                  <a:gd name="T20" fmla="*/ 75 w 758"/>
                  <a:gd name="T21" fmla="*/ 436 h 769"/>
                  <a:gd name="T22" fmla="*/ 94 w 758"/>
                  <a:gd name="T23" fmla="*/ 500 h 769"/>
                  <a:gd name="T24" fmla="*/ 77 w 758"/>
                  <a:gd name="T25" fmla="*/ 618 h 769"/>
                  <a:gd name="T26" fmla="*/ 206 w 758"/>
                  <a:gd name="T27" fmla="*/ 639 h 769"/>
                  <a:gd name="T28" fmla="*/ 185 w 758"/>
                  <a:gd name="T29" fmla="*/ 714 h 769"/>
                  <a:gd name="T30" fmla="*/ 302 w 758"/>
                  <a:gd name="T31" fmla="*/ 685 h 769"/>
                  <a:gd name="T32" fmla="*/ 350 w 758"/>
                  <a:gd name="T33" fmla="*/ 693 h 769"/>
                  <a:gd name="T34" fmla="*/ 369 w 758"/>
                  <a:gd name="T35" fmla="*/ 768 h 769"/>
                  <a:gd name="T36" fmla="*/ 457 w 758"/>
                  <a:gd name="T37" fmla="*/ 687 h 769"/>
                  <a:gd name="T38" fmla="*/ 503 w 758"/>
                  <a:gd name="T39" fmla="*/ 671 h 769"/>
                  <a:gd name="T40" fmla="*/ 556 w 758"/>
                  <a:gd name="T41" fmla="*/ 728 h 769"/>
                  <a:gd name="T42" fmla="*/ 594 w 758"/>
                  <a:gd name="T43" fmla="*/ 615 h 769"/>
                  <a:gd name="T44" fmla="*/ 626 w 758"/>
                  <a:gd name="T45" fmla="*/ 578 h 769"/>
                  <a:gd name="T46" fmla="*/ 701 w 758"/>
                  <a:gd name="T47" fmla="*/ 605 h 769"/>
                  <a:gd name="T48" fmla="*/ 677 w 758"/>
                  <a:gd name="T49" fmla="*/ 484 h 769"/>
                  <a:gd name="T50" fmla="*/ 690 w 758"/>
                  <a:gd name="T51" fmla="*/ 428 h 769"/>
                  <a:gd name="T52" fmla="*/ 757 w 758"/>
                  <a:gd name="T53" fmla="*/ 425 h 769"/>
                  <a:gd name="T54" fmla="*/ 685 w 758"/>
                  <a:gd name="T55" fmla="*/ 332 h 769"/>
                  <a:gd name="T56" fmla="*/ 671 w 758"/>
                  <a:gd name="T57" fmla="*/ 270 h 769"/>
                  <a:gd name="T58" fmla="*/ 730 w 758"/>
                  <a:gd name="T59" fmla="*/ 217 h 769"/>
                  <a:gd name="T60" fmla="*/ 618 w 758"/>
                  <a:gd name="T61" fmla="*/ 179 h 769"/>
                  <a:gd name="T62" fmla="*/ 562 w 758"/>
                  <a:gd name="T63" fmla="*/ 128 h 769"/>
                  <a:gd name="T64" fmla="*/ 580 w 758"/>
                  <a:gd name="T65" fmla="*/ 53 h 769"/>
                  <a:gd name="T66" fmla="*/ 465 w 758"/>
                  <a:gd name="T67" fmla="*/ 86 h 769"/>
                  <a:gd name="T68" fmla="*/ 639 w 758"/>
                  <a:gd name="T69" fmla="*/ 385 h 769"/>
                  <a:gd name="T70" fmla="*/ 125 w 758"/>
                  <a:gd name="T71" fmla="*/ 385 h 769"/>
                  <a:gd name="T72" fmla="*/ 639 w 758"/>
                  <a:gd name="T73" fmla="*/ 385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58" h="769">
                    <a:moveTo>
                      <a:pt x="465" y="86"/>
                    </a:moveTo>
                    <a:lnTo>
                      <a:pt x="465" y="86"/>
                    </a:lnTo>
                    <a:cubicBezTo>
                      <a:pt x="449" y="80"/>
                      <a:pt x="433" y="77"/>
                      <a:pt x="417" y="75"/>
                    </a:cubicBezTo>
                    <a:cubicBezTo>
                      <a:pt x="414" y="72"/>
                      <a:pt x="414" y="72"/>
                      <a:pt x="414" y="72"/>
                    </a:cubicBezTo>
                    <a:cubicBezTo>
                      <a:pt x="399" y="0"/>
                      <a:pt x="399" y="0"/>
                      <a:pt x="399" y="0"/>
                    </a:cubicBezTo>
                    <a:cubicBezTo>
                      <a:pt x="321" y="5"/>
                      <a:pt x="321" y="5"/>
                      <a:pt x="321" y="5"/>
                    </a:cubicBezTo>
                    <a:cubicBezTo>
                      <a:pt x="310" y="83"/>
                      <a:pt x="310" y="83"/>
                      <a:pt x="310" y="83"/>
                    </a:cubicBezTo>
                    <a:cubicBezTo>
                      <a:pt x="294" y="86"/>
                      <a:pt x="278" y="91"/>
                      <a:pt x="262" y="96"/>
                    </a:cubicBezTo>
                    <a:lnTo>
                      <a:pt x="262" y="96"/>
                    </a:lnTo>
                    <a:cubicBezTo>
                      <a:pt x="211" y="40"/>
                      <a:pt x="211" y="40"/>
                      <a:pt x="211" y="40"/>
                    </a:cubicBezTo>
                    <a:cubicBezTo>
                      <a:pt x="147" y="83"/>
                      <a:pt x="147" y="83"/>
                      <a:pt x="147" y="83"/>
                    </a:cubicBezTo>
                    <a:cubicBezTo>
                      <a:pt x="174" y="155"/>
                      <a:pt x="174" y="155"/>
                      <a:pt x="174" y="155"/>
                    </a:cubicBezTo>
                    <a:cubicBezTo>
                      <a:pt x="160" y="166"/>
                      <a:pt x="150" y="176"/>
                      <a:pt x="139" y="190"/>
                    </a:cubicBezTo>
                    <a:lnTo>
                      <a:pt x="139" y="190"/>
                    </a:lnTo>
                    <a:cubicBezTo>
                      <a:pt x="67" y="166"/>
                      <a:pt x="67" y="166"/>
                      <a:pt x="67" y="166"/>
                    </a:cubicBezTo>
                    <a:cubicBezTo>
                      <a:pt x="29" y="233"/>
                      <a:pt x="29" y="233"/>
                      <a:pt x="29" y="233"/>
                    </a:cubicBezTo>
                    <a:cubicBezTo>
                      <a:pt x="88" y="283"/>
                      <a:pt x="88" y="283"/>
                      <a:pt x="88" y="283"/>
                    </a:cubicBezTo>
                    <a:cubicBezTo>
                      <a:pt x="83" y="300"/>
                      <a:pt x="80" y="310"/>
                      <a:pt x="77" y="332"/>
                    </a:cubicBezTo>
                    <a:cubicBezTo>
                      <a:pt x="75" y="332"/>
                      <a:pt x="75" y="332"/>
                      <a:pt x="75" y="332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0" y="422"/>
                      <a:pt x="0" y="422"/>
                      <a:pt x="0" y="422"/>
                    </a:cubicBezTo>
                    <a:cubicBezTo>
                      <a:pt x="75" y="436"/>
                      <a:pt x="75" y="436"/>
                      <a:pt x="75" y="436"/>
                    </a:cubicBezTo>
                    <a:cubicBezTo>
                      <a:pt x="80" y="460"/>
                      <a:pt x="85" y="479"/>
                      <a:pt x="94" y="500"/>
                    </a:cubicBezTo>
                    <a:lnTo>
                      <a:pt x="94" y="500"/>
                    </a:lnTo>
                    <a:cubicBezTo>
                      <a:pt x="37" y="551"/>
                      <a:pt x="37" y="551"/>
                      <a:pt x="37" y="551"/>
                    </a:cubicBezTo>
                    <a:cubicBezTo>
                      <a:pt x="77" y="618"/>
                      <a:pt x="77" y="618"/>
                      <a:pt x="77" y="618"/>
                    </a:cubicBezTo>
                    <a:cubicBezTo>
                      <a:pt x="150" y="591"/>
                      <a:pt x="150" y="591"/>
                      <a:pt x="150" y="591"/>
                    </a:cubicBezTo>
                    <a:cubicBezTo>
                      <a:pt x="166" y="610"/>
                      <a:pt x="185" y="626"/>
                      <a:pt x="206" y="639"/>
                    </a:cubicBezTo>
                    <a:cubicBezTo>
                      <a:pt x="206" y="642"/>
                      <a:pt x="206" y="642"/>
                      <a:pt x="206" y="642"/>
                    </a:cubicBezTo>
                    <a:cubicBezTo>
                      <a:pt x="185" y="714"/>
                      <a:pt x="185" y="714"/>
                      <a:pt x="185" y="714"/>
                    </a:cubicBezTo>
                    <a:cubicBezTo>
                      <a:pt x="257" y="746"/>
                      <a:pt x="257" y="746"/>
                      <a:pt x="257" y="746"/>
                    </a:cubicBezTo>
                    <a:cubicBezTo>
                      <a:pt x="302" y="685"/>
                      <a:pt x="302" y="685"/>
                      <a:pt x="302" y="685"/>
                    </a:cubicBezTo>
                    <a:lnTo>
                      <a:pt x="302" y="685"/>
                    </a:lnTo>
                    <a:cubicBezTo>
                      <a:pt x="318" y="687"/>
                      <a:pt x="334" y="693"/>
                      <a:pt x="350" y="693"/>
                    </a:cubicBezTo>
                    <a:cubicBezTo>
                      <a:pt x="350" y="695"/>
                      <a:pt x="350" y="695"/>
                      <a:pt x="350" y="695"/>
                    </a:cubicBezTo>
                    <a:cubicBezTo>
                      <a:pt x="369" y="768"/>
                      <a:pt x="369" y="768"/>
                      <a:pt x="369" y="768"/>
                    </a:cubicBezTo>
                    <a:cubicBezTo>
                      <a:pt x="446" y="765"/>
                      <a:pt x="446" y="765"/>
                      <a:pt x="446" y="765"/>
                    </a:cubicBezTo>
                    <a:cubicBezTo>
                      <a:pt x="457" y="687"/>
                      <a:pt x="457" y="687"/>
                      <a:pt x="457" y="687"/>
                    </a:cubicBezTo>
                    <a:cubicBezTo>
                      <a:pt x="457" y="685"/>
                      <a:pt x="457" y="685"/>
                      <a:pt x="457" y="685"/>
                    </a:cubicBezTo>
                    <a:cubicBezTo>
                      <a:pt x="473" y="682"/>
                      <a:pt x="489" y="677"/>
                      <a:pt x="503" y="671"/>
                    </a:cubicBezTo>
                    <a:cubicBezTo>
                      <a:pt x="505" y="674"/>
                      <a:pt x="505" y="674"/>
                      <a:pt x="505" y="674"/>
                    </a:cubicBezTo>
                    <a:cubicBezTo>
                      <a:pt x="556" y="728"/>
                      <a:pt x="556" y="728"/>
                      <a:pt x="556" y="728"/>
                    </a:cubicBezTo>
                    <a:cubicBezTo>
                      <a:pt x="620" y="687"/>
                      <a:pt x="620" y="687"/>
                      <a:pt x="620" y="687"/>
                    </a:cubicBezTo>
                    <a:cubicBezTo>
                      <a:pt x="594" y="615"/>
                      <a:pt x="594" y="615"/>
                      <a:pt x="594" y="615"/>
                    </a:cubicBezTo>
                    <a:cubicBezTo>
                      <a:pt x="591" y="612"/>
                      <a:pt x="591" y="612"/>
                      <a:pt x="591" y="612"/>
                    </a:cubicBezTo>
                    <a:cubicBezTo>
                      <a:pt x="604" y="602"/>
                      <a:pt x="615" y="591"/>
                      <a:pt x="626" y="578"/>
                    </a:cubicBezTo>
                    <a:cubicBezTo>
                      <a:pt x="628" y="578"/>
                      <a:pt x="628" y="578"/>
                      <a:pt x="628" y="578"/>
                    </a:cubicBezTo>
                    <a:cubicBezTo>
                      <a:pt x="701" y="605"/>
                      <a:pt x="701" y="605"/>
                      <a:pt x="701" y="605"/>
                    </a:cubicBezTo>
                    <a:cubicBezTo>
                      <a:pt x="738" y="535"/>
                      <a:pt x="738" y="535"/>
                      <a:pt x="738" y="535"/>
                    </a:cubicBezTo>
                    <a:cubicBezTo>
                      <a:pt x="677" y="484"/>
                      <a:pt x="677" y="484"/>
                      <a:pt x="677" y="484"/>
                    </a:cubicBezTo>
                    <a:cubicBezTo>
                      <a:pt x="677" y="481"/>
                      <a:pt x="677" y="481"/>
                      <a:pt x="677" y="481"/>
                    </a:cubicBezTo>
                    <a:cubicBezTo>
                      <a:pt x="682" y="465"/>
                      <a:pt x="685" y="452"/>
                      <a:pt x="690" y="428"/>
                    </a:cubicBezTo>
                    <a:cubicBezTo>
                      <a:pt x="693" y="428"/>
                      <a:pt x="693" y="428"/>
                      <a:pt x="693" y="428"/>
                    </a:cubicBezTo>
                    <a:cubicBezTo>
                      <a:pt x="757" y="425"/>
                      <a:pt x="757" y="425"/>
                      <a:pt x="757" y="425"/>
                    </a:cubicBezTo>
                    <a:cubicBezTo>
                      <a:pt x="757" y="348"/>
                      <a:pt x="757" y="348"/>
                      <a:pt x="757" y="348"/>
                    </a:cubicBezTo>
                    <a:cubicBezTo>
                      <a:pt x="685" y="332"/>
                      <a:pt x="685" y="332"/>
                      <a:pt x="685" y="332"/>
                    </a:cubicBezTo>
                    <a:cubicBezTo>
                      <a:pt x="687" y="332"/>
                      <a:pt x="687" y="332"/>
                      <a:pt x="687" y="332"/>
                    </a:cubicBezTo>
                    <a:cubicBezTo>
                      <a:pt x="682" y="310"/>
                      <a:pt x="679" y="289"/>
                      <a:pt x="671" y="270"/>
                    </a:cubicBezTo>
                    <a:cubicBezTo>
                      <a:pt x="674" y="267"/>
                      <a:pt x="674" y="267"/>
                      <a:pt x="674" y="267"/>
                    </a:cubicBezTo>
                    <a:cubicBezTo>
                      <a:pt x="730" y="217"/>
                      <a:pt x="730" y="217"/>
                      <a:pt x="730" y="217"/>
                    </a:cubicBezTo>
                    <a:cubicBezTo>
                      <a:pt x="690" y="152"/>
                      <a:pt x="690" y="152"/>
                      <a:pt x="690" y="152"/>
                    </a:cubicBezTo>
                    <a:cubicBezTo>
                      <a:pt x="618" y="179"/>
                      <a:pt x="618" y="179"/>
                      <a:pt x="618" y="179"/>
                    </a:cubicBezTo>
                    <a:cubicBezTo>
                      <a:pt x="615" y="179"/>
                      <a:pt x="615" y="179"/>
                      <a:pt x="615" y="179"/>
                    </a:cubicBezTo>
                    <a:cubicBezTo>
                      <a:pt x="599" y="161"/>
                      <a:pt x="580" y="144"/>
                      <a:pt x="562" y="128"/>
                    </a:cubicBezTo>
                    <a:cubicBezTo>
                      <a:pt x="562" y="126"/>
                      <a:pt x="562" y="126"/>
                      <a:pt x="562" y="126"/>
                    </a:cubicBezTo>
                    <a:cubicBezTo>
                      <a:pt x="580" y="53"/>
                      <a:pt x="580" y="53"/>
                      <a:pt x="580" y="53"/>
                    </a:cubicBezTo>
                    <a:cubicBezTo>
                      <a:pt x="511" y="21"/>
                      <a:pt x="511" y="21"/>
                      <a:pt x="511" y="21"/>
                    </a:cubicBezTo>
                    <a:cubicBezTo>
                      <a:pt x="465" y="86"/>
                      <a:pt x="465" y="86"/>
                      <a:pt x="465" y="86"/>
                    </a:cubicBezTo>
                    <a:close/>
                    <a:moveTo>
                      <a:pt x="639" y="385"/>
                    </a:moveTo>
                    <a:lnTo>
                      <a:pt x="639" y="385"/>
                    </a:lnTo>
                    <a:cubicBezTo>
                      <a:pt x="639" y="527"/>
                      <a:pt x="524" y="642"/>
                      <a:pt x="382" y="642"/>
                    </a:cubicBezTo>
                    <a:cubicBezTo>
                      <a:pt x="241" y="642"/>
                      <a:pt x="125" y="527"/>
                      <a:pt x="125" y="385"/>
                    </a:cubicBezTo>
                    <a:cubicBezTo>
                      <a:pt x="125" y="241"/>
                      <a:pt x="241" y="126"/>
                      <a:pt x="382" y="126"/>
                    </a:cubicBezTo>
                    <a:cubicBezTo>
                      <a:pt x="524" y="126"/>
                      <a:pt x="639" y="241"/>
                      <a:pt x="639" y="38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6" name="Group 45">
              <a:extLst>
                <a:ext uri="{FF2B5EF4-FFF2-40B4-BE49-F238E27FC236}">
                  <a16:creationId xmlns:a16="http://schemas.microsoft.com/office/drawing/2014/main" xmlns="" id="{0F81B302-17FD-458D-9BAF-A10AC3B9B64D}"/>
                </a:ext>
              </a:extLst>
            </p:cNvPr>
            <p:cNvGrpSpPr/>
            <p:nvPr/>
          </p:nvGrpSpPr>
          <p:grpSpPr>
            <a:xfrm>
              <a:off x="9584499" y="1411982"/>
              <a:ext cx="831060" cy="837441"/>
              <a:chOff x="16982890" y="2802388"/>
              <a:chExt cx="1633305" cy="1645846"/>
            </a:xfrm>
            <a:solidFill>
              <a:schemeClr val="accent5"/>
            </a:solidFill>
          </p:grpSpPr>
          <p:sp>
            <p:nvSpPr>
              <p:cNvPr id="79" name="Freeform: Shape 46">
                <a:extLst>
                  <a:ext uri="{FF2B5EF4-FFF2-40B4-BE49-F238E27FC236}">
                    <a16:creationId xmlns:a16="http://schemas.microsoft.com/office/drawing/2014/main" xmlns="" id="{8CBC6BC0-5889-4613-A705-ACC2A54D6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2159" y="3090094"/>
                <a:ext cx="1070534" cy="1070435"/>
              </a:xfrm>
              <a:custGeom>
                <a:avLst/>
                <a:gdLst>
                  <a:gd name="T0" fmla="*/ 433 w 1122"/>
                  <a:gd name="T1" fmla="*/ 72 h 1121"/>
                  <a:gd name="T2" fmla="*/ 433 w 1122"/>
                  <a:gd name="T3" fmla="*/ 72 h 1121"/>
                  <a:gd name="T4" fmla="*/ 72 w 1122"/>
                  <a:gd name="T5" fmla="*/ 687 h 1121"/>
                  <a:gd name="T6" fmla="*/ 687 w 1122"/>
                  <a:gd name="T7" fmla="*/ 1051 h 1121"/>
                  <a:gd name="T8" fmla="*/ 1051 w 1122"/>
                  <a:gd name="T9" fmla="*/ 433 h 1121"/>
                  <a:gd name="T10" fmla="*/ 433 w 1122"/>
                  <a:gd name="T11" fmla="*/ 72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2" h="1121">
                    <a:moveTo>
                      <a:pt x="433" y="72"/>
                    </a:moveTo>
                    <a:lnTo>
                      <a:pt x="433" y="72"/>
                    </a:lnTo>
                    <a:cubicBezTo>
                      <a:pt x="163" y="141"/>
                      <a:pt x="0" y="417"/>
                      <a:pt x="72" y="687"/>
                    </a:cubicBezTo>
                    <a:cubicBezTo>
                      <a:pt x="141" y="957"/>
                      <a:pt x="417" y="1120"/>
                      <a:pt x="687" y="1051"/>
                    </a:cubicBezTo>
                    <a:cubicBezTo>
                      <a:pt x="957" y="981"/>
                      <a:pt x="1121" y="703"/>
                      <a:pt x="1051" y="433"/>
                    </a:cubicBezTo>
                    <a:cubicBezTo>
                      <a:pt x="979" y="163"/>
                      <a:pt x="703" y="0"/>
                      <a:pt x="433" y="7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80" name="Freeform: Shape 47">
                <a:extLst>
                  <a:ext uri="{FF2B5EF4-FFF2-40B4-BE49-F238E27FC236}">
                    <a16:creationId xmlns:a16="http://schemas.microsoft.com/office/drawing/2014/main" xmlns="" id="{229B38BF-5E9F-40D9-B12B-69D3A943E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2890" y="2802388"/>
                <a:ext cx="1633305" cy="1645846"/>
              </a:xfrm>
              <a:custGeom>
                <a:avLst/>
                <a:gdLst>
                  <a:gd name="T0" fmla="*/ 861 w 1708"/>
                  <a:gd name="T1" fmla="*/ 163 h 1721"/>
                  <a:gd name="T2" fmla="*/ 749 w 1708"/>
                  <a:gd name="T3" fmla="*/ 166 h 1721"/>
                  <a:gd name="T4" fmla="*/ 503 w 1708"/>
                  <a:gd name="T5" fmla="*/ 72 h 1721"/>
                  <a:gd name="T6" fmla="*/ 431 w 1708"/>
                  <a:gd name="T7" fmla="*/ 305 h 1721"/>
                  <a:gd name="T8" fmla="*/ 286 w 1708"/>
                  <a:gd name="T9" fmla="*/ 208 h 1721"/>
                  <a:gd name="T10" fmla="*/ 270 w 1708"/>
                  <a:gd name="T11" fmla="*/ 479 h 1721"/>
                  <a:gd name="T12" fmla="*/ 212 w 1708"/>
                  <a:gd name="T13" fmla="*/ 575 h 1721"/>
                  <a:gd name="T14" fmla="*/ 0 w 1708"/>
                  <a:gd name="T15" fmla="*/ 733 h 1721"/>
                  <a:gd name="T16" fmla="*/ 158 w 1708"/>
                  <a:gd name="T17" fmla="*/ 920 h 1721"/>
                  <a:gd name="T18" fmla="*/ 6 w 1708"/>
                  <a:gd name="T19" fmla="*/ 990 h 1721"/>
                  <a:gd name="T20" fmla="*/ 220 w 1708"/>
                  <a:gd name="T21" fmla="*/ 1148 h 1721"/>
                  <a:gd name="T22" fmla="*/ 289 w 1708"/>
                  <a:gd name="T23" fmla="*/ 1276 h 1721"/>
                  <a:gd name="T24" fmla="*/ 321 w 1708"/>
                  <a:gd name="T25" fmla="*/ 1538 h 1721"/>
                  <a:gd name="T26" fmla="*/ 613 w 1708"/>
                  <a:gd name="T27" fmla="*/ 1517 h 1721"/>
                  <a:gd name="T28" fmla="*/ 610 w 1708"/>
                  <a:gd name="T29" fmla="*/ 1688 h 1721"/>
                  <a:gd name="T30" fmla="*/ 845 w 1708"/>
                  <a:gd name="T31" fmla="*/ 1557 h 1721"/>
                  <a:gd name="T32" fmla="*/ 958 w 1708"/>
                  <a:gd name="T33" fmla="*/ 1552 h 1721"/>
                  <a:gd name="T34" fmla="*/ 1038 w 1708"/>
                  <a:gd name="T35" fmla="*/ 1704 h 1721"/>
                  <a:gd name="T36" fmla="*/ 1183 w 1708"/>
                  <a:gd name="T37" fmla="*/ 1477 h 1721"/>
                  <a:gd name="T38" fmla="*/ 1276 w 1708"/>
                  <a:gd name="T39" fmla="*/ 1415 h 1721"/>
                  <a:gd name="T40" fmla="*/ 1423 w 1708"/>
                  <a:gd name="T41" fmla="*/ 1511 h 1721"/>
                  <a:gd name="T42" fmla="*/ 1439 w 1708"/>
                  <a:gd name="T43" fmla="*/ 1241 h 1721"/>
                  <a:gd name="T44" fmla="*/ 1490 w 1708"/>
                  <a:gd name="T45" fmla="*/ 1142 h 1721"/>
                  <a:gd name="T46" fmla="*/ 1664 w 1708"/>
                  <a:gd name="T47" fmla="*/ 1158 h 1721"/>
                  <a:gd name="T48" fmla="*/ 1549 w 1708"/>
                  <a:gd name="T49" fmla="*/ 915 h 1721"/>
                  <a:gd name="T50" fmla="*/ 1541 w 1708"/>
                  <a:gd name="T51" fmla="*/ 779 h 1721"/>
                  <a:gd name="T52" fmla="*/ 1688 w 1708"/>
                  <a:gd name="T53" fmla="*/ 736 h 1721"/>
                  <a:gd name="T54" fmla="*/ 1479 w 1708"/>
                  <a:gd name="T55" fmla="*/ 575 h 1721"/>
                  <a:gd name="T56" fmla="*/ 1413 w 1708"/>
                  <a:gd name="T57" fmla="*/ 450 h 1721"/>
                  <a:gd name="T58" fmla="*/ 1514 w 1708"/>
                  <a:gd name="T59" fmla="*/ 302 h 1721"/>
                  <a:gd name="T60" fmla="*/ 1247 w 1708"/>
                  <a:gd name="T61" fmla="*/ 283 h 1721"/>
                  <a:gd name="T62" fmla="*/ 1094 w 1708"/>
                  <a:gd name="T63" fmla="*/ 206 h 1721"/>
                  <a:gd name="T64" fmla="*/ 1097 w 1708"/>
                  <a:gd name="T65" fmla="*/ 32 h 1721"/>
                  <a:gd name="T66" fmla="*/ 861 w 1708"/>
                  <a:gd name="T67" fmla="*/ 163 h 1721"/>
                  <a:gd name="T68" fmla="*/ 1413 w 1708"/>
                  <a:gd name="T69" fmla="*/ 714 h 1721"/>
                  <a:gd name="T70" fmla="*/ 292 w 1708"/>
                  <a:gd name="T71" fmla="*/ 1006 h 1721"/>
                  <a:gd name="T72" fmla="*/ 1413 w 1708"/>
                  <a:gd name="T73" fmla="*/ 714 h 1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08" h="1721">
                    <a:moveTo>
                      <a:pt x="861" y="163"/>
                    </a:moveTo>
                    <a:lnTo>
                      <a:pt x="861" y="163"/>
                    </a:lnTo>
                    <a:cubicBezTo>
                      <a:pt x="827" y="163"/>
                      <a:pt x="789" y="166"/>
                      <a:pt x="752" y="171"/>
                    </a:cubicBezTo>
                    <a:cubicBezTo>
                      <a:pt x="749" y="166"/>
                      <a:pt x="749" y="166"/>
                      <a:pt x="749" y="166"/>
                    </a:cubicBezTo>
                    <a:cubicBezTo>
                      <a:pt x="669" y="16"/>
                      <a:pt x="669" y="16"/>
                      <a:pt x="669" y="16"/>
                    </a:cubicBezTo>
                    <a:cubicBezTo>
                      <a:pt x="503" y="72"/>
                      <a:pt x="503" y="72"/>
                      <a:pt x="503" y="72"/>
                    </a:cubicBezTo>
                    <a:cubicBezTo>
                      <a:pt x="527" y="243"/>
                      <a:pt x="527" y="243"/>
                      <a:pt x="527" y="243"/>
                    </a:cubicBezTo>
                    <a:cubicBezTo>
                      <a:pt x="492" y="262"/>
                      <a:pt x="460" y="281"/>
                      <a:pt x="431" y="305"/>
                    </a:cubicBezTo>
                    <a:cubicBezTo>
                      <a:pt x="428" y="302"/>
                      <a:pt x="428" y="302"/>
                      <a:pt x="428" y="302"/>
                    </a:cubicBezTo>
                    <a:cubicBezTo>
                      <a:pt x="286" y="208"/>
                      <a:pt x="286" y="208"/>
                      <a:pt x="286" y="208"/>
                    </a:cubicBezTo>
                    <a:cubicBezTo>
                      <a:pt x="169" y="337"/>
                      <a:pt x="169" y="337"/>
                      <a:pt x="169" y="337"/>
                    </a:cubicBezTo>
                    <a:cubicBezTo>
                      <a:pt x="270" y="479"/>
                      <a:pt x="270" y="479"/>
                      <a:pt x="270" y="479"/>
                    </a:cubicBezTo>
                    <a:cubicBezTo>
                      <a:pt x="249" y="508"/>
                      <a:pt x="230" y="543"/>
                      <a:pt x="214" y="578"/>
                    </a:cubicBezTo>
                    <a:cubicBezTo>
                      <a:pt x="212" y="575"/>
                      <a:pt x="212" y="575"/>
                      <a:pt x="212" y="575"/>
                    </a:cubicBezTo>
                    <a:cubicBezTo>
                      <a:pt x="43" y="562"/>
                      <a:pt x="43" y="562"/>
                      <a:pt x="43" y="562"/>
                    </a:cubicBezTo>
                    <a:cubicBezTo>
                      <a:pt x="0" y="733"/>
                      <a:pt x="0" y="733"/>
                      <a:pt x="0" y="733"/>
                    </a:cubicBezTo>
                    <a:cubicBezTo>
                      <a:pt x="158" y="808"/>
                      <a:pt x="158" y="808"/>
                      <a:pt x="158" y="808"/>
                    </a:cubicBezTo>
                    <a:cubicBezTo>
                      <a:pt x="155" y="845"/>
                      <a:pt x="150" y="864"/>
                      <a:pt x="158" y="920"/>
                    </a:cubicBezTo>
                    <a:cubicBezTo>
                      <a:pt x="155" y="923"/>
                      <a:pt x="155" y="923"/>
                      <a:pt x="155" y="923"/>
                    </a:cubicBezTo>
                    <a:cubicBezTo>
                      <a:pt x="6" y="990"/>
                      <a:pt x="6" y="990"/>
                      <a:pt x="6" y="990"/>
                    </a:cubicBezTo>
                    <a:cubicBezTo>
                      <a:pt x="48" y="1158"/>
                      <a:pt x="48" y="1158"/>
                      <a:pt x="48" y="1158"/>
                    </a:cubicBezTo>
                    <a:cubicBezTo>
                      <a:pt x="220" y="1148"/>
                      <a:pt x="220" y="1148"/>
                      <a:pt x="220" y="1148"/>
                    </a:cubicBezTo>
                    <a:cubicBezTo>
                      <a:pt x="241" y="1193"/>
                      <a:pt x="262" y="1236"/>
                      <a:pt x="292" y="1276"/>
                    </a:cubicBezTo>
                    <a:cubicBezTo>
                      <a:pt x="289" y="1276"/>
                      <a:pt x="289" y="1276"/>
                      <a:pt x="289" y="1276"/>
                    </a:cubicBezTo>
                    <a:cubicBezTo>
                      <a:pt x="196" y="1418"/>
                      <a:pt x="196" y="1418"/>
                      <a:pt x="196" y="1418"/>
                    </a:cubicBezTo>
                    <a:cubicBezTo>
                      <a:pt x="321" y="1538"/>
                      <a:pt x="321" y="1538"/>
                      <a:pt x="321" y="1538"/>
                    </a:cubicBezTo>
                    <a:cubicBezTo>
                      <a:pt x="463" y="1439"/>
                      <a:pt x="463" y="1439"/>
                      <a:pt x="463" y="1439"/>
                    </a:cubicBezTo>
                    <a:cubicBezTo>
                      <a:pt x="508" y="1471"/>
                      <a:pt x="559" y="1495"/>
                      <a:pt x="613" y="1517"/>
                    </a:cubicBezTo>
                    <a:cubicBezTo>
                      <a:pt x="613" y="1519"/>
                      <a:pt x="613" y="1519"/>
                      <a:pt x="613" y="1519"/>
                    </a:cubicBezTo>
                    <a:cubicBezTo>
                      <a:pt x="610" y="1688"/>
                      <a:pt x="610" y="1688"/>
                      <a:pt x="610" y="1688"/>
                    </a:cubicBezTo>
                    <a:cubicBezTo>
                      <a:pt x="781" y="1720"/>
                      <a:pt x="781" y="1720"/>
                      <a:pt x="781" y="1720"/>
                    </a:cubicBezTo>
                    <a:cubicBezTo>
                      <a:pt x="845" y="1557"/>
                      <a:pt x="845" y="1557"/>
                      <a:pt x="845" y="1557"/>
                    </a:cubicBezTo>
                    <a:lnTo>
                      <a:pt x="845" y="1557"/>
                    </a:lnTo>
                    <a:cubicBezTo>
                      <a:pt x="883" y="1557"/>
                      <a:pt x="920" y="1557"/>
                      <a:pt x="958" y="1552"/>
                    </a:cubicBezTo>
                    <a:cubicBezTo>
                      <a:pt x="960" y="1554"/>
                      <a:pt x="960" y="1554"/>
                      <a:pt x="960" y="1554"/>
                    </a:cubicBezTo>
                    <a:cubicBezTo>
                      <a:pt x="1038" y="1704"/>
                      <a:pt x="1038" y="1704"/>
                      <a:pt x="1038" y="1704"/>
                    </a:cubicBezTo>
                    <a:cubicBezTo>
                      <a:pt x="1204" y="1651"/>
                      <a:pt x="1204" y="1651"/>
                      <a:pt x="1204" y="1651"/>
                    </a:cubicBezTo>
                    <a:cubicBezTo>
                      <a:pt x="1183" y="1477"/>
                      <a:pt x="1183" y="1477"/>
                      <a:pt x="1183" y="1477"/>
                    </a:cubicBezTo>
                    <a:cubicBezTo>
                      <a:pt x="1183" y="1474"/>
                      <a:pt x="1183" y="1474"/>
                      <a:pt x="1183" y="1474"/>
                    </a:cubicBezTo>
                    <a:cubicBezTo>
                      <a:pt x="1214" y="1458"/>
                      <a:pt x="1247" y="1437"/>
                      <a:pt x="1276" y="1415"/>
                    </a:cubicBezTo>
                    <a:cubicBezTo>
                      <a:pt x="1281" y="1418"/>
                      <a:pt x="1281" y="1418"/>
                      <a:pt x="1281" y="1418"/>
                    </a:cubicBezTo>
                    <a:cubicBezTo>
                      <a:pt x="1423" y="1511"/>
                      <a:pt x="1423" y="1511"/>
                      <a:pt x="1423" y="1511"/>
                    </a:cubicBezTo>
                    <a:cubicBezTo>
                      <a:pt x="1541" y="1383"/>
                      <a:pt x="1541" y="1383"/>
                      <a:pt x="1541" y="1383"/>
                    </a:cubicBezTo>
                    <a:cubicBezTo>
                      <a:pt x="1439" y="1241"/>
                      <a:pt x="1439" y="1241"/>
                      <a:pt x="1439" y="1241"/>
                    </a:cubicBezTo>
                    <a:cubicBezTo>
                      <a:pt x="1437" y="1241"/>
                      <a:pt x="1437" y="1241"/>
                      <a:pt x="1437" y="1241"/>
                    </a:cubicBezTo>
                    <a:cubicBezTo>
                      <a:pt x="1458" y="1209"/>
                      <a:pt x="1474" y="1177"/>
                      <a:pt x="1490" y="1142"/>
                    </a:cubicBezTo>
                    <a:cubicBezTo>
                      <a:pt x="1495" y="1145"/>
                      <a:pt x="1495" y="1145"/>
                      <a:pt x="1495" y="1145"/>
                    </a:cubicBezTo>
                    <a:cubicBezTo>
                      <a:pt x="1664" y="1158"/>
                      <a:pt x="1664" y="1158"/>
                      <a:pt x="1664" y="1158"/>
                    </a:cubicBezTo>
                    <a:cubicBezTo>
                      <a:pt x="1707" y="990"/>
                      <a:pt x="1707" y="990"/>
                      <a:pt x="1707" y="990"/>
                    </a:cubicBezTo>
                    <a:cubicBezTo>
                      <a:pt x="1549" y="915"/>
                      <a:pt x="1549" y="915"/>
                      <a:pt x="1549" y="915"/>
                    </a:cubicBezTo>
                    <a:cubicBezTo>
                      <a:pt x="1544" y="901"/>
                      <a:pt x="1544" y="901"/>
                      <a:pt x="1544" y="901"/>
                    </a:cubicBezTo>
                    <a:cubicBezTo>
                      <a:pt x="1549" y="867"/>
                      <a:pt x="1549" y="835"/>
                      <a:pt x="1541" y="779"/>
                    </a:cubicBezTo>
                    <a:cubicBezTo>
                      <a:pt x="1549" y="779"/>
                      <a:pt x="1549" y="779"/>
                      <a:pt x="1549" y="779"/>
                    </a:cubicBezTo>
                    <a:cubicBezTo>
                      <a:pt x="1688" y="736"/>
                      <a:pt x="1688" y="736"/>
                      <a:pt x="1688" y="736"/>
                    </a:cubicBezTo>
                    <a:cubicBezTo>
                      <a:pt x="1643" y="567"/>
                      <a:pt x="1643" y="567"/>
                      <a:pt x="1643" y="567"/>
                    </a:cubicBezTo>
                    <a:cubicBezTo>
                      <a:pt x="1479" y="575"/>
                      <a:pt x="1479" y="575"/>
                      <a:pt x="1479" y="575"/>
                    </a:cubicBezTo>
                    <a:cubicBezTo>
                      <a:pt x="1482" y="575"/>
                      <a:pt x="1482" y="575"/>
                      <a:pt x="1482" y="575"/>
                    </a:cubicBezTo>
                    <a:cubicBezTo>
                      <a:pt x="1463" y="530"/>
                      <a:pt x="1442" y="487"/>
                      <a:pt x="1413" y="450"/>
                    </a:cubicBezTo>
                    <a:cubicBezTo>
                      <a:pt x="1418" y="444"/>
                      <a:pt x="1418" y="444"/>
                      <a:pt x="1418" y="444"/>
                    </a:cubicBezTo>
                    <a:cubicBezTo>
                      <a:pt x="1514" y="302"/>
                      <a:pt x="1514" y="302"/>
                      <a:pt x="1514" y="302"/>
                    </a:cubicBezTo>
                    <a:cubicBezTo>
                      <a:pt x="1388" y="182"/>
                      <a:pt x="1388" y="182"/>
                      <a:pt x="1388" y="182"/>
                    </a:cubicBezTo>
                    <a:cubicBezTo>
                      <a:pt x="1247" y="283"/>
                      <a:pt x="1247" y="283"/>
                      <a:pt x="1247" y="283"/>
                    </a:cubicBezTo>
                    <a:cubicBezTo>
                      <a:pt x="1244" y="283"/>
                      <a:pt x="1244" y="283"/>
                      <a:pt x="1244" y="283"/>
                    </a:cubicBezTo>
                    <a:cubicBezTo>
                      <a:pt x="1199" y="251"/>
                      <a:pt x="1148" y="227"/>
                      <a:pt x="1094" y="206"/>
                    </a:cubicBezTo>
                    <a:cubicBezTo>
                      <a:pt x="1097" y="201"/>
                      <a:pt x="1097" y="201"/>
                      <a:pt x="1097" y="201"/>
                    </a:cubicBezTo>
                    <a:cubicBezTo>
                      <a:pt x="1097" y="32"/>
                      <a:pt x="1097" y="32"/>
                      <a:pt x="1097" y="32"/>
                    </a:cubicBezTo>
                    <a:cubicBezTo>
                      <a:pt x="926" y="0"/>
                      <a:pt x="926" y="0"/>
                      <a:pt x="926" y="0"/>
                    </a:cubicBezTo>
                    <a:cubicBezTo>
                      <a:pt x="861" y="163"/>
                      <a:pt x="861" y="163"/>
                      <a:pt x="861" y="163"/>
                    </a:cubicBezTo>
                    <a:close/>
                    <a:moveTo>
                      <a:pt x="1413" y="714"/>
                    </a:moveTo>
                    <a:lnTo>
                      <a:pt x="1413" y="714"/>
                    </a:lnTo>
                    <a:cubicBezTo>
                      <a:pt x="1493" y="1025"/>
                      <a:pt x="1308" y="1340"/>
                      <a:pt x="998" y="1420"/>
                    </a:cubicBezTo>
                    <a:cubicBezTo>
                      <a:pt x="688" y="1501"/>
                      <a:pt x="372" y="1316"/>
                      <a:pt x="292" y="1006"/>
                    </a:cubicBezTo>
                    <a:cubicBezTo>
                      <a:pt x="212" y="695"/>
                      <a:pt x="399" y="380"/>
                      <a:pt x="706" y="300"/>
                    </a:cubicBezTo>
                    <a:cubicBezTo>
                      <a:pt x="1017" y="219"/>
                      <a:pt x="1332" y="407"/>
                      <a:pt x="1413" y="7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7" name="Group 48">
              <a:extLst>
                <a:ext uri="{FF2B5EF4-FFF2-40B4-BE49-F238E27FC236}">
                  <a16:creationId xmlns:a16="http://schemas.microsoft.com/office/drawing/2014/main" xmlns="" id="{D997992A-CA1B-4C5E-AA7C-00E38A065FA6}"/>
                </a:ext>
              </a:extLst>
            </p:cNvPr>
            <p:cNvGrpSpPr/>
            <p:nvPr/>
          </p:nvGrpSpPr>
          <p:grpSpPr>
            <a:xfrm>
              <a:off x="10628706" y="2070743"/>
              <a:ext cx="697573" cy="693205"/>
              <a:chOff x="19035099" y="4097064"/>
              <a:chExt cx="1370960" cy="1362372"/>
            </a:xfrm>
            <a:solidFill>
              <a:schemeClr val="accent2"/>
            </a:solidFill>
          </p:grpSpPr>
          <p:sp>
            <p:nvSpPr>
              <p:cNvPr id="77" name="Freeform: Shape 49">
                <a:extLst>
                  <a:ext uri="{FF2B5EF4-FFF2-40B4-BE49-F238E27FC236}">
                    <a16:creationId xmlns:a16="http://schemas.microsoft.com/office/drawing/2014/main" xmlns="" id="{1369DCDD-C4C1-40C4-8B95-FA6BE1B312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63592" y="4325536"/>
                <a:ext cx="905511" cy="905427"/>
              </a:xfrm>
              <a:custGeom>
                <a:avLst/>
                <a:gdLst>
                  <a:gd name="T0" fmla="*/ 224 w 950"/>
                  <a:gd name="T1" fmla="*/ 139 h 951"/>
                  <a:gd name="T2" fmla="*/ 224 w 950"/>
                  <a:gd name="T3" fmla="*/ 139 h 951"/>
                  <a:gd name="T4" fmla="*/ 139 w 950"/>
                  <a:gd name="T5" fmla="*/ 725 h 951"/>
                  <a:gd name="T6" fmla="*/ 725 w 950"/>
                  <a:gd name="T7" fmla="*/ 810 h 951"/>
                  <a:gd name="T8" fmla="*/ 810 w 950"/>
                  <a:gd name="T9" fmla="*/ 224 h 951"/>
                  <a:gd name="T10" fmla="*/ 224 w 950"/>
                  <a:gd name="T11" fmla="*/ 139 h 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50" h="951">
                    <a:moveTo>
                      <a:pt x="224" y="139"/>
                    </a:moveTo>
                    <a:lnTo>
                      <a:pt x="224" y="139"/>
                    </a:lnTo>
                    <a:cubicBezTo>
                      <a:pt x="40" y="278"/>
                      <a:pt x="0" y="540"/>
                      <a:pt x="139" y="725"/>
                    </a:cubicBezTo>
                    <a:cubicBezTo>
                      <a:pt x="278" y="912"/>
                      <a:pt x="540" y="950"/>
                      <a:pt x="725" y="810"/>
                    </a:cubicBezTo>
                    <a:cubicBezTo>
                      <a:pt x="912" y="674"/>
                      <a:pt x="949" y="409"/>
                      <a:pt x="810" y="224"/>
                    </a:cubicBezTo>
                    <a:cubicBezTo>
                      <a:pt x="674" y="40"/>
                      <a:pt x="412" y="0"/>
                      <a:pt x="224" y="13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78" name="Freeform: Shape 50">
                <a:extLst>
                  <a:ext uri="{FF2B5EF4-FFF2-40B4-BE49-F238E27FC236}">
                    <a16:creationId xmlns:a16="http://schemas.microsoft.com/office/drawing/2014/main" xmlns="" id="{FC1DD34B-F60A-4741-8EA1-0CDD2FC8C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5099" y="4097064"/>
                <a:ext cx="1370960" cy="1362372"/>
              </a:xfrm>
              <a:custGeom>
                <a:avLst/>
                <a:gdLst>
                  <a:gd name="T0" fmla="*/ 503 w 1432"/>
                  <a:gd name="T1" fmla="*/ 174 h 1424"/>
                  <a:gd name="T2" fmla="*/ 417 w 1432"/>
                  <a:gd name="T3" fmla="*/ 211 h 1424"/>
                  <a:gd name="T4" fmla="*/ 200 w 1432"/>
                  <a:gd name="T5" fmla="*/ 216 h 1424"/>
                  <a:gd name="T6" fmla="*/ 216 w 1432"/>
                  <a:gd name="T7" fmla="*/ 417 h 1424"/>
                  <a:gd name="T8" fmla="*/ 74 w 1432"/>
                  <a:gd name="T9" fmla="*/ 390 h 1424"/>
                  <a:gd name="T10" fmla="*/ 147 w 1432"/>
                  <a:gd name="T11" fmla="*/ 601 h 1424"/>
                  <a:gd name="T12" fmla="*/ 133 w 1432"/>
                  <a:gd name="T13" fmla="*/ 695 h 1424"/>
                  <a:gd name="T14" fmla="*/ 18 w 1432"/>
                  <a:gd name="T15" fmla="*/ 880 h 1424"/>
                  <a:gd name="T16" fmla="*/ 200 w 1432"/>
                  <a:gd name="T17" fmla="*/ 976 h 1424"/>
                  <a:gd name="T18" fmla="*/ 102 w 1432"/>
                  <a:gd name="T19" fmla="*/ 1075 h 1424"/>
                  <a:gd name="T20" fmla="*/ 315 w 1432"/>
                  <a:gd name="T21" fmla="*/ 1131 h 1424"/>
                  <a:gd name="T22" fmla="*/ 412 w 1432"/>
                  <a:gd name="T23" fmla="*/ 1209 h 1424"/>
                  <a:gd name="T24" fmla="*/ 516 w 1432"/>
                  <a:gd name="T25" fmla="*/ 1399 h 1424"/>
                  <a:gd name="T26" fmla="*/ 735 w 1432"/>
                  <a:gd name="T27" fmla="*/ 1292 h 1424"/>
                  <a:gd name="T28" fmla="*/ 786 w 1432"/>
                  <a:gd name="T29" fmla="*/ 1423 h 1424"/>
                  <a:gd name="T30" fmla="*/ 925 w 1432"/>
                  <a:gd name="T31" fmla="*/ 1249 h 1424"/>
                  <a:gd name="T32" fmla="*/ 1008 w 1432"/>
                  <a:gd name="T33" fmla="*/ 1209 h 1424"/>
                  <a:gd name="T34" fmla="*/ 1120 w 1432"/>
                  <a:gd name="T35" fmla="*/ 1303 h 1424"/>
                  <a:gd name="T36" fmla="*/ 1158 w 1432"/>
                  <a:gd name="T37" fmla="*/ 1083 h 1424"/>
                  <a:gd name="T38" fmla="*/ 1211 w 1432"/>
                  <a:gd name="T39" fmla="*/ 1005 h 1424"/>
                  <a:gd name="T40" fmla="*/ 1353 w 1432"/>
                  <a:gd name="T41" fmla="*/ 1035 h 1424"/>
                  <a:gd name="T42" fmla="*/ 1281 w 1432"/>
                  <a:gd name="T43" fmla="*/ 824 h 1424"/>
                  <a:gd name="T44" fmla="*/ 1292 w 1432"/>
                  <a:gd name="T45" fmla="*/ 730 h 1424"/>
                  <a:gd name="T46" fmla="*/ 1431 w 1432"/>
                  <a:gd name="T47" fmla="*/ 687 h 1424"/>
                  <a:gd name="T48" fmla="*/ 1265 w 1432"/>
                  <a:gd name="T49" fmla="*/ 537 h 1424"/>
                  <a:gd name="T50" fmla="*/ 1217 w 1432"/>
                  <a:gd name="T51" fmla="*/ 436 h 1424"/>
                  <a:gd name="T52" fmla="*/ 1316 w 1432"/>
                  <a:gd name="T53" fmla="*/ 358 h 1424"/>
                  <a:gd name="T54" fmla="*/ 1104 w 1432"/>
                  <a:gd name="T55" fmla="*/ 300 h 1424"/>
                  <a:gd name="T56" fmla="*/ 1014 w 1432"/>
                  <a:gd name="T57" fmla="*/ 222 h 1424"/>
                  <a:gd name="T58" fmla="*/ 1046 w 1432"/>
                  <a:gd name="T59" fmla="*/ 80 h 1424"/>
                  <a:gd name="T60" fmla="*/ 834 w 1432"/>
                  <a:gd name="T61" fmla="*/ 147 h 1424"/>
                  <a:gd name="T62" fmla="*/ 695 w 1432"/>
                  <a:gd name="T63" fmla="*/ 136 h 1424"/>
                  <a:gd name="T64" fmla="*/ 642 w 1432"/>
                  <a:gd name="T65" fmla="*/ 0 h 1424"/>
                  <a:gd name="T66" fmla="*/ 503 w 1432"/>
                  <a:gd name="T67" fmla="*/ 174 h 1424"/>
                  <a:gd name="T68" fmla="*/ 1096 w 1432"/>
                  <a:gd name="T69" fmla="*/ 428 h 1424"/>
                  <a:gd name="T70" fmla="*/ 329 w 1432"/>
                  <a:gd name="T71" fmla="*/ 1000 h 1424"/>
                  <a:gd name="T72" fmla="*/ 1096 w 1432"/>
                  <a:gd name="T73" fmla="*/ 428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32" h="1424">
                    <a:moveTo>
                      <a:pt x="503" y="174"/>
                    </a:moveTo>
                    <a:lnTo>
                      <a:pt x="503" y="174"/>
                    </a:lnTo>
                    <a:cubicBezTo>
                      <a:pt x="476" y="187"/>
                      <a:pt x="447" y="198"/>
                      <a:pt x="420" y="214"/>
                    </a:cubicBezTo>
                    <a:cubicBezTo>
                      <a:pt x="417" y="211"/>
                      <a:pt x="417" y="211"/>
                      <a:pt x="417" y="211"/>
                    </a:cubicBezTo>
                    <a:cubicBezTo>
                      <a:pt x="310" y="123"/>
                      <a:pt x="310" y="123"/>
                      <a:pt x="310" y="123"/>
                    </a:cubicBezTo>
                    <a:cubicBezTo>
                      <a:pt x="200" y="216"/>
                      <a:pt x="200" y="216"/>
                      <a:pt x="200" y="216"/>
                    </a:cubicBezTo>
                    <a:cubicBezTo>
                      <a:pt x="270" y="342"/>
                      <a:pt x="270" y="342"/>
                      <a:pt x="270" y="342"/>
                    </a:cubicBezTo>
                    <a:cubicBezTo>
                      <a:pt x="251" y="366"/>
                      <a:pt x="232" y="390"/>
                      <a:pt x="216" y="417"/>
                    </a:cubicBezTo>
                    <a:cubicBezTo>
                      <a:pt x="214" y="417"/>
                      <a:pt x="214" y="417"/>
                      <a:pt x="214" y="417"/>
                    </a:cubicBezTo>
                    <a:cubicBezTo>
                      <a:pt x="74" y="390"/>
                      <a:pt x="74" y="390"/>
                      <a:pt x="74" y="390"/>
                    </a:cubicBezTo>
                    <a:cubicBezTo>
                      <a:pt x="24" y="524"/>
                      <a:pt x="24" y="524"/>
                      <a:pt x="24" y="524"/>
                    </a:cubicBezTo>
                    <a:cubicBezTo>
                      <a:pt x="147" y="601"/>
                      <a:pt x="147" y="601"/>
                      <a:pt x="147" y="601"/>
                    </a:cubicBezTo>
                    <a:cubicBezTo>
                      <a:pt x="142" y="631"/>
                      <a:pt x="136" y="663"/>
                      <a:pt x="136" y="693"/>
                    </a:cubicBezTo>
                    <a:cubicBezTo>
                      <a:pt x="133" y="695"/>
                      <a:pt x="133" y="695"/>
                      <a:pt x="133" y="695"/>
                    </a:cubicBezTo>
                    <a:cubicBezTo>
                      <a:pt x="0" y="738"/>
                      <a:pt x="0" y="738"/>
                      <a:pt x="0" y="738"/>
                    </a:cubicBezTo>
                    <a:cubicBezTo>
                      <a:pt x="18" y="880"/>
                      <a:pt x="18" y="880"/>
                      <a:pt x="18" y="880"/>
                    </a:cubicBezTo>
                    <a:cubicBezTo>
                      <a:pt x="163" y="888"/>
                      <a:pt x="163" y="888"/>
                      <a:pt x="163" y="888"/>
                    </a:cubicBezTo>
                    <a:cubicBezTo>
                      <a:pt x="173" y="917"/>
                      <a:pt x="176" y="936"/>
                      <a:pt x="200" y="976"/>
                    </a:cubicBezTo>
                    <a:cubicBezTo>
                      <a:pt x="198" y="979"/>
                      <a:pt x="198" y="979"/>
                      <a:pt x="198" y="979"/>
                    </a:cubicBezTo>
                    <a:cubicBezTo>
                      <a:pt x="102" y="1075"/>
                      <a:pt x="102" y="1075"/>
                      <a:pt x="102" y="1075"/>
                    </a:cubicBezTo>
                    <a:cubicBezTo>
                      <a:pt x="189" y="1190"/>
                      <a:pt x="189" y="1190"/>
                      <a:pt x="189" y="1190"/>
                    </a:cubicBezTo>
                    <a:cubicBezTo>
                      <a:pt x="315" y="1131"/>
                      <a:pt x="315" y="1131"/>
                      <a:pt x="315" y="1131"/>
                    </a:cubicBezTo>
                    <a:cubicBezTo>
                      <a:pt x="347" y="1158"/>
                      <a:pt x="377" y="1185"/>
                      <a:pt x="412" y="1206"/>
                    </a:cubicBezTo>
                    <a:cubicBezTo>
                      <a:pt x="412" y="1209"/>
                      <a:pt x="412" y="1209"/>
                      <a:pt x="412" y="1209"/>
                    </a:cubicBezTo>
                    <a:cubicBezTo>
                      <a:pt x="382" y="1345"/>
                      <a:pt x="382" y="1345"/>
                      <a:pt x="382" y="1345"/>
                    </a:cubicBezTo>
                    <a:cubicBezTo>
                      <a:pt x="516" y="1399"/>
                      <a:pt x="516" y="1399"/>
                      <a:pt x="516" y="1399"/>
                    </a:cubicBezTo>
                    <a:cubicBezTo>
                      <a:pt x="593" y="1278"/>
                      <a:pt x="593" y="1278"/>
                      <a:pt x="593" y="1278"/>
                    </a:cubicBezTo>
                    <a:cubicBezTo>
                      <a:pt x="639" y="1289"/>
                      <a:pt x="687" y="1292"/>
                      <a:pt x="735" y="1292"/>
                    </a:cubicBezTo>
                    <a:cubicBezTo>
                      <a:pt x="735" y="1294"/>
                      <a:pt x="735" y="1294"/>
                      <a:pt x="735" y="1294"/>
                    </a:cubicBezTo>
                    <a:cubicBezTo>
                      <a:pt x="786" y="1423"/>
                      <a:pt x="786" y="1423"/>
                      <a:pt x="786" y="1423"/>
                    </a:cubicBezTo>
                    <a:cubicBezTo>
                      <a:pt x="928" y="1396"/>
                      <a:pt x="928" y="1396"/>
                      <a:pt x="928" y="1396"/>
                    </a:cubicBezTo>
                    <a:cubicBezTo>
                      <a:pt x="925" y="1249"/>
                      <a:pt x="925" y="1249"/>
                      <a:pt x="925" y="1249"/>
                    </a:cubicBezTo>
                    <a:lnTo>
                      <a:pt x="925" y="1249"/>
                    </a:lnTo>
                    <a:cubicBezTo>
                      <a:pt x="955" y="1238"/>
                      <a:pt x="981" y="1225"/>
                      <a:pt x="1008" y="1209"/>
                    </a:cubicBezTo>
                    <a:cubicBezTo>
                      <a:pt x="1011" y="1212"/>
                      <a:pt x="1011" y="1212"/>
                      <a:pt x="1011" y="1212"/>
                    </a:cubicBezTo>
                    <a:cubicBezTo>
                      <a:pt x="1120" y="1303"/>
                      <a:pt x="1120" y="1303"/>
                      <a:pt x="1120" y="1303"/>
                    </a:cubicBezTo>
                    <a:cubicBezTo>
                      <a:pt x="1230" y="1209"/>
                      <a:pt x="1230" y="1209"/>
                      <a:pt x="1230" y="1209"/>
                    </a:cubicBezTo>
                    <a:cubicBezTo>
                      <a:pt x="1158" y="1083"/>
                      <a:pt x="1158" y="1083"/>
                      <a:pt x="1158" y="1083"/>
                    </a:cubicBezTo>
                    <a:cubicBezTo>
                      <a:pt x="1158" y="1080"/>
                      <a:pt x="1158" y="1080"/>
                      <a:pt x="1158" y="1080"/>
                    </a:cubicBezTo>
                    <a:cubicBezTo>
                      <a:pt x="1176" y="1056"/>
                      <a:pt x="1195" y="1032"/>
                      <a:pt x="1211" y="1005"/>
                    </a:cubicBezTo>
                    <a:cubicBezTo>
                      <a:pt x="1217" y="1008"/>
                      <a:pt x="1217" y="1008"/>
                      <a:pt x="1217" y="1008"/>
                    </a:cubicBezTo>
                    <a:cubicBezTo>
                      <a:pt x="1353" y="1035"/>
                      <a:pt x="1353" y="1035"/>
                      <a:pt x="1353" y="1035"/>
                    </a:cubicBezTo>
                    <a:cubicBezTo>
                      <a:pt x="1404" y="899"/>
                      <a:pt x="1404" y="899"/>
                      <a:pt x="1404" y="899"/>
                    </a:cubicBezTo>
                    <a:cubicBezTo>
                      <a:pt x="1281" y="824"/>
                      <a:pt x="1281" y="824"/>
                      <a:pt x="1281" y="824"/>
                    </a:cubicBezTo>
                    <a:lnTo>
                      <a:pt x="1281" y="824"/>
                    </a:lnTo>
                    <a:cubicBezTo>
                      <a:pt x="1286" y="791"/>
                      <a:pt x="1289" y="762"/>
                      <a:pt x="1292" y="730"/>
                    </a:cubicBezTo>
                    <a:cubicBezTo>
                      <a:pt x="1297" y="730"/>
                      <a:pt x="1297" y="730"/>
                      <a:pt x="1297" y="730"/>
                    </a:cubicBezTo>
                    <a:cubicBezTo>
                      <a:pt x="1431" y="687"/>
                      <a:pt x="1431" y="687"/>
                      <a:pt x="1431" y="687"/>
                    </a:cubicBezTo>
                    <a:cubicBezTo>
                      <a:pt x="1409" y="545"/>
                      <a:pt x="1409" y="545"/>
                      <a:pt x="1409" y="545"/>
                    </a:cubicBezTo>
                    <a:cubicBezTo>
                      <a:pt x="1265" y="537"/>
                      <a:pt x="1265" y="537"/>
                      <a:pt x="1265" y="537"/>
                    </a:cubicBezTo>
                    <a:cubicBezTo>
                      <a:pt x="1257" y="530"/>
                      <a:pt x="1257" y="530"/>
                      <a:pt x="1257" y="530"/>
                    </a:cubicBezTo>
                    <a:cubicBezTo>
                      <a:pt x="1249" y="500"/>
                      <a:pt x="1241" y="476"/>
                      <a:pt x="1217" y="436"/>
                    </a:cubicBezTo>
                    <a:cubicBezTo>
                      <a:pt x="1219" y="433"/>
                      <a:pt x="1219" y="433"/>
                      <a:pt x="1219" y="433"/>
                    </a:cubicBezTo>
                    <a:cubicBezTo>
                      <a:pt x="1316" y="358"/>
                      <a:pt x="1316" y="358"/>
                      <a:pt x="1316" y="358"/>
                    </a:cubicBezTo>
                    <a:cubicBezTo>
                      <a:pt x="1230" y="241"/>
                      <a:pt x="1230" y="241"/>
                      <a:pt x="1230" y="241"/>
                    </a:cubicBezTo>
                    <a:cubicBezTo>
                      <a:pt x="1104" y="300"/>
                      <a:pt x="1104" y="300"/>
                      <a:pt x="1104" y="300"/>
                    </a:cubicBezTo>
                    <a:cubicBezTo>
                      <a:pt x="1107" y="297"/>
                      <a:pt x="1107" y="297"/>
                      <a:pt x="1107" y="297"/>
                    </a:cubicBezTo>
                    <a:cubicBezTo>
                      <a:pt x="1078" y="270"/>
                      <a:pt x="1048" y="243"/>
                      <a:pt x="1014" y="222"/>
                    </a:cubicBezTo>
                    <a:cubicBezTo>
                      <a:pt x="1016" y="216"/>
                      <a:pt x="1016" y="216"/>
                      <a:pt x="1016" y="216"/>
                    </a:cubicBezTo>
                    <a:cubicBezTo>
                      <a:pt x="1046" y="80"/>
                      <a:pt x="1046" y="80"/>
                      <a:pt x="1046" y="80"/>
                    </a:cubicBezTo>
                    <a:cubicBezTo>
                      <a:pt x="912" y="27"/>
                      <a:pt x="912" y="27"/>
                      <a:pt x="912" y="27"/>
                    </a:cubicBezTo>
                    <a:cubicBezTo>
                      <a:pt x="834" y="147"/>
                      <a:pt x="834" y="147"/>
                      <a:pt x="834" y="147"/>
                    </a:cubicBezTo>
                    <a:lnTo>
                      <a:pt x="834" y="147"/>
                    </a:lnTo>
                    <a:cubicBezTo>
                      <a:pt x="789" y="139"/>
                      <a:pt x="743" y="133"/>
                      <a:pt x="695" y="136"/>
                    </a:cubicBezTo>
                    <a:cubicBezTo>
                      <a:pt x="695" y="131"/>
                      <a:pt x="695" y="131"/>
                      <a:pt x="695" y="131"/>
                    </a:cubicBezTo>
                    <a:cubicBezTo>
                      <a:pt x="642" y="0"/>
                      <a:pt x="642" y="0"/>
                      <a:pt x="642" y="0"/>
                    </a:cubicBezTo>
                    <a:cubicBezTo>
                      <a:pt x="503" y="29"/>
                      <a:pt x="503" y="29"/>
                      <a:pt x="503" y="29"/>
                    </a:cubicBezTo>
                    <a:cubicBezTo>
                      <a:pt x="503" y="174"/>
                      <a:pt x="503" y="174"/>
                      <a:pt x="503" y="174"/>
                    </a:cubicBezTo>
                    <a:close/>
                    <a:moveTo>
                      <a:pt x="1096" y="428"/>
                    </a:moveTo>
                    <a:lnTo>
                      <a:pt x="1096" y="428"/>
                    </a:lnTo>
                    <a:cubicBezTo>
                      <a:pt x="1257" y="639"/>
                      <a:pt x="1211" y="939"/>
                      <a:pt x="1000" y="1097"/>
                    </a:cubicBezTo>
                    <a:cubicBezTo>
                      <a:pt x="786" y="1254"/>
                      <a:pt x="487" y="1212"/>
                      <a:pt x="329" y="1000"/>
                    </a:cubicBezTo>
                    <a:cubicBezTo>
                      <a:pt x="171" y="786"/>
                      <a:pt x="214" y="487"/>
                      <a:pt x="428" y="329"/>
                    </a:cubicBezTo>
                    <a:cubicBezTo>
                      <a:pt x="639" y="171"/>
                      <a:pt x="939" y="214"/>
                      <a:pt x="1096" y="42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8" name="Group 51">
              <a:extLst>
                <a:ext uri="{FF2B5EF4-FFF2-40B4-BE49-F238E27FC236}">
                  <a16:creationId xmlns:a16="http://schemas.microsoft.com/office/drawing/2014/main" xmlns="" id="{0B81BE7A-9D17-4B50-8917-AFF005305A15}"/>
                </a:ext>
              </a:extLst>
            </p:cNvPr>
            <p:cNvGrpSpPr/>
            <p:nvPr/>
          </p:nvGrpSpPr>
          <p:grpSpPr>
            <a:xfrm>
              <a:off x="9018259" y="1691844"/>
              <a:ext cx="609301" cy="620007"/>
              <a:chOff x="15870042" y="3352414"/>
              <a:chExt cx="1197475" cy="1218519"/>
            </a:xfrm>
            <a:solidFill>
              <a:schemeClr val="accent1"/>
            </a:solidFill>
          </p:grpSpPr>
          <p:sp>
            <p:nvSpPr>
              <p:cNvPr id="75" name="Freeform: Shape 52">
                <a:extLst>
                  <a:ext uri="{FF2B5EF4-FFF2-40B4-BE49-F238E27FC236}">
                    <a16:creationId xmlns:a16="http://schemas.microsoft.com/office/drawing/2014/main" xmlns="" id="{851D86D0-C8ED-4B5F-9F39-2489C8EDD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9693" y="3606272"/>
                <a:ext cx="715100" cy="710803"/>
              </a:xfrm>
              <a:custGeom>
                <a:avLst/>
                <a:gdLst>
                  <a:gd name="T0" fmla="*/ 375 w 748"/>
                  <a:gd name="T1" fmla="*/ 0 h 747"/>
                  <a:gd name="T2" fmla="*/ 375 w 748"/>
                  <a:gd name="T3" fmla="*/ 0 h 747"/>
                  <a:gd name="T4" fmla="*/ 0 w 748"/>
                  <a:gd name="T5" fmla="*/ 372 h 747"/>
                  <a:gd name="T6" fmla="*/ 375 w 748"/>
                  <a:gd name="T7" fmla="*/ 746 h 747"/>
                  <a:gd name="T8" fmla="*/ 747 w 748"/>
                  <a:gd name="T9" fmla="*/ 372 h 747"/>
                  <a:gd name="T10" fmla="*/ 375 w 748"/>
                  <a:gd name="T11" fmla="*/ 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8" h="747">
                    <a:moveTo>
                      <a:pt x="375" y="0"/>
                    </a:moveTo>
                    <a:lnTo>
                      <a:pt x="375" y="0"/>
                    </a:lnTo>
                    <a:cubicBezTo>
                      <a:pt x="169" y="0"/>
                      <a:pt x="0" y="166"/>
                      <a:pt x="0" y="372"/>
                    </a:cubicBezTo>
                    <a:cubicBezTo>
                      <a:pt x="0" y="578"/>
                      <a:pt x="169" y="746"/>
                      <a:pt x="375" y="746"/>
                    </a:cubicBezTo>
                    <a:cubicBezTo>
                      <a:pt x="581" y="746"/>
                      <a:pt x="747" y="578"/>
                      <a:pt x="747" y="372"/>
                    </a:cubicBezTo>
                    <a:cubicBezTo>
                      <a:pt x="747" y="166"/>
                      <a:pt x="581" y="0"/>
                      <a:pt x="3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76" name="Freeform: Shape 53">
                <a:extLst>
                  <a:ext uri="{FF2B5EF4-FFF2-40B4-BE49-F238E27FC236}">
                    <a16:creationId xmlns:a16="http://schemas.microsoft.com/office/drawing/2014/main" xmlns="" id="{0D29B56E-004A-4D5D-BADE-7AC8206D4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0042" y="3352414"/>
                <a:ext cx="1197475" cy="1218519"/>
              </a:xfrm>
              <a:custGeom>
                <a:avLst/>
                <a:gdLst>
                  <a:gd name="T0" fmla="*/ 768 w 1253"/>
                  <a:gd name="T1" fmla="*/ 142 h 1274"/>
                  <a:gd name="T2" fmla="*/ 687 w 1253"/>
                  <a:gd name="T3" fmla="*/ 123 h 1274"/>
                  <a:gd name="T4" fmla="*/ 530 w 1253"/>
                  <a:gd name="T5" fmla="*/ 11 h 1274"/>
                  <a:gd name="T6" fmla="*/ 436 w 1253"/>
                  <a:gd name="T7" fmla="*/ 163 h 1274"/>
                  <a:gd name="T8" fmla="*/ 350 w 1253"/>
                  <a:gd name="T9" fmla="*/ 67 h 1274"/>
                  <a:gd name="T10" fmla="*/ 289 w 1253"/>
                  <a:gd name="T11" fmla="*/ 257 h 1274"/>
                  <a:gd name="T12" fmla="*/ 227 w 1253"/>
                  <a:gd name="T13" fmla="*/ 316 h 1274"/>
                  <a:gd name="T14" fmla="*/ 48 w 1253"/>
                  <a:gd name="T15" fmla="*/ 388 h 1274"/>
                  <a:gd name="T16" fmla="*/ 126 w 1253"/>
                  <a:gd name="T17" fmla="*/ 551 h 1274"/>
                  <a:gd name="T18" fmla="*/ 0 w 1253"/>
                  <a:gd name="T19" fmla="*/ 573 h 1274"/>
                  <a:gd name="T20" fmla="*/ 126 w 1253"/>
                  <a:gd name="T21" fmla="*/ 725 h 1274"/>
                  <a:gd name="T22" fmla="*/ 153 w 1253"/>
                  <a:gd name="T23" fmla="*/ 829 h 1274"/>
                  <a:gd name="T24" fmla="*/ 128 w 1253"/>
                  <a:gd name="T25" fmla="*/ 1022 h 1274"/>
                  <a:gd name="T26" fmla="*/ 340 w 1253"/>
                  <a:gd name="T27" fmla="*/ 1059 h 1274"/>
                  <a:gd name="T28" fmla="*/ 308 w 1253"/>
                  <a:gd name="T29" fmla="*/ 1182 h 1274"/>
                  <a:gd name="T30" fmla="*/ 500 w 1253"/>
                  <a:gd name="T31" fmla="*/ 1134 h 1274"/>
                  <a:gd name="T32" fmla="*/ 581 w 1253"/>
                  <a:gd name="T33" fmla="*/ 1150 h 1274"/>
                  <a:gd name="T34" fmla="*/ 610 w 1253"/>
                  <a:gd name="T35" fmla="*/ 1273 h 1274"/>
                  <a:gd name="T36" fmla="*/ 754 w 1253"/>
                  <a:gd name="T37" fmla="*/ 1137 h 1274"/>
                  <a:gd name="T38" fmla="*/ 832 w 1253"/>
                  <a:gd name="T39" fmla="*/ 1110 h 1274"/>
                  <a:gd name="T40" fmla="*/ 920 w 1253"/>
                  <a:gd name="T41" fmla="*/ 1206 h 1274"/>
                  <a:gd name="T42" fmla="*/ 979 w 1253"/>
                  <a:gd name="T43" fmla="*/ 1019 h 1274"/>
                  <a:gd name="T44" fmla="*/ 1035 w 1253"/>
                  <a:gd name="T45" fmla="*/ 958 h 1274"/>
                  <a:gd name="T46" fmla="*/ 1158 w 1253"/>
                  <a:gd name="T47" fmla="*/ 1001 h 1274"/>
                  <a:gd name="T48" fmla="*/ 1121 w 1253"/>
                  <a:gd name="T49" fmla="*/ 805 h 1274"/>
                  <a:gd name="T50" fmla="*/ 1140 w 1253"/>
                  <a:gd name="T51" fmla="*/ 712 h 1274"/>
                  <a:gd name="T52" fmla="*/ 1252 w 1253"/>
                  <a:gd name="T53" fmla="*/ 704 h 1274"/>
                  <a:gd name="T54" fmla="*/ 1134 w 1253"/>
                  <a:gd name="T55" fmla="*/ 551 h 1274"/>
                  <a:gd name="T56" fmla="*/ 1107 w 1253"/>
                  <a:gd name="T57" fmla="*/ 447 h 1274"/>
                  <a:gd name="T58" fmla="*/ 1206 w 1253"/>
                  <a:gd name="T59" fmla="*/ 361 h 1274"/>
                  <a:gd name="T60" fmla="*/ 1019 w 1253"/>
                  <a:gd name="T61" fmla="*/ 297 h 1274"/>
                  <a:gd name="T62" fmla="*/ 928 w 1253"/>
                  <a:gd name="T63" fmla="*/ 214 h 1274"/>
                  <a:gd name="T64" fmla="*/ 960 w 1253"/>
                  <a:gd name="T65" fmla="*/ 91 h 1274"/>
                  <a:gd name="T66" fmla="*/ 768 w 1253"/>
                  <a:gd name="T67" fmla="*/ 142 h 1274"/>
                  <a:gd name="T68" fmla="*/ 1059 w 1253"/>
                  <a:gd name="T69" fmla="*/ 637 h 1274"/>
                  <a:gd name="T70" fmla="*/ 206 w 1253"/>
                  <a:gd name="T71" fmla="*/ 637 h 1274"/>
                  <a:gd name="T72" fmla="*/ 1059 w 1253"/>
                  <a:gd name="T73" fmla="*/ 637 h 1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53" h="1274">
                    <a:moveTo>
                      <a:pt x="768" y="142"/>
                    </a:moveTo>
                    <a:lnTo>
                      <a:pt x="768" y="142"/>
                    </a:lnTo>
                    <a:cubicBezTo>
                      <a:pt x="743" y="134"/>
                      <a:pt x="717" y="129"/>
                      <a:pt x="687" y="126"/>
                    </a:cubicBezTo>
                    <a:cubicBezTo>
                      <a:pt x="687" y="123"/>
                      <a:pt x="687" y="123"/>
                      <a:pt x="687" y="123"/>
                    </a:cubicBezTo>
                    <a:cubicBezTo>
                      <a:pt x="658" y="0"/>
                      <a:pt x="658" y="0"/>
                      <a:pt x="658" y="0"/>
                    </a:cubicBezTo>
                    <a:cubicBezTo>
                      <a:pt x="530" y="11"/>
                      <a:pt x="530" y="11"/>
                      <a:pt x="530" y="11"/>
                    </a:cubicBezTo>
                    <a:cubicBezTo>
                      <a:pt x="514" y="136"/>
                      <a:pt x="514" y="136"/>
                      <a:pt x="514" y="136"/>
                    </a:cubicBezTo>
                    <a:cubicBezTo>
                      <a:pt x="487" y="145"/>
                      <a:pt x="460" y="153"/>
                      <a:pt x="436" y="163"/>
                    </a:cubicBezTo>
                    <a:cubicBezTo>
                      <a:pt x="433" y="161"/>
                      <a:pt x="433" y="161"/>
                      <a:pt x="433" y="161"/>
                    </a:cubicBezTo>
                    <a:cubicBezTo>
                      <a:pt x="350" y="67"/>
                      <a:pt x="350" y="67"/>
                      <a:pt x="350" y="67"/>
                    </a:cubicBezTo>
                    <a:cubicBezTo>
                      <a:pt x="241" y="136"/>
                      <a:pt x="241" y="136"/>
                      <a:pt x="241" y="136"/>
                    </a:cubicBezTo>
                    <a:cubicBezTo>
                      <a:pt x="289" y="257"/>
                      <a:pt x="289" y="257"/>
                      <a:pt x="289" y="257"/>
                    </a:cubicBezTo>
                    <a:cubicBezTo>
                      <a:pt x="268" y="275"/>
                      <a:pt x="249" y="294"/>
                      <a:pt x="230" y="316"/>
                    </a:cubicBezTo>
                    <a:cubicBezTo>
                      <a:pt x="227" y="316"/>
                      <a:pt x="227" y="316"/>
                      <a:pt x="227" y="316"/>
                    </a:cubicBezTo>
                    <a:cubicBezTo>
                      <a:pt x="110" y="275"/>
                      <a:pt x="110" y="275"/>
                      <a:pt x="110" y="275"/>
                    </a:cubicBezTo>
                    <a:cubicBezTo>
                      <a:pt x="48" y="388"/>
                      <a:pt x="48" y="388"/>
                      <a:pt x="48" y="388"/>
                    </a:cubicBezTo>
                    <a:cubicBezTo>
                      <a:pt x="147" y="471"/>
                      <a:pt x="147" y="471"/>
                      <a:pt x="147" y="471"/>
                    </a:cubicBezTo>
                    <a:cubicBezTo>
                      <a:pt x="137" y="495"/>
                      <a:pt x="131" y="514"/>
                      <a:pt x="126" y="551"/>
                    </a:cubicBezTo>
                    <a:cubicBezTo>
                      <a:pt x="123" y="551"/>
                      <a:pt x="123" y="551"/>
                      <a:pt x="123" y="551"/>
                    </a:cubicBezTo>
                    <a:cubicBezTo>
                      <a:pt x="0" y="573"/>
                      <a:pt x="0" y="573"/>
                      <a:pt x="0" y="573"/>
                    </a:cubicBezTo>
                    <a:cubicBezTo>
                      <a:pt x="0" y="701"/>
                      <a:pt x="0" y="701"/>
                      <a:pt x="0" y="701"/>
                    </a:cubicBezTo>
                    <a:cubicBezTo>
                      <a:pt x="126" y="725"/>
                      <a:pt x="126" y="725"/>
                      <a:pt x="126" y="725"/>
                    </a:cubicBezTo>
                    <a:cubicBezTo>
                      <a:pt x="131" y="760"/>
                      <a:pt x="142" y="794"/>
                      <a:pt x="155" y="829"/>
                    </a:cubicBezTo>
                    <a:cubicBezTo>
                      <a:pt x="153" y="829"/>
                      <a:pt x="153" y="829"/>
                      <a:pt x="153" y="829"/>
                    </a:cubicBezTo>
                    <a:cubicBezTo>
                      <a:pt x="59" y="912"/>
                      <a:pt x="59" y="912"/>
                      <a:pt x="59" y="912"/>
                    </a:cubicBezTo>
                    <a:cubicBezTo>
                      <a:pt x="128" y="1022"/>
                      <a:pt x="128" y="1022"/>
                      <a:pt x="128" y="1022"/>
                    </a:cubicBezTo>
                    <a:cubicBezTo>
                      <a:pt x="249" y="977"/>
                      <a:pt x="249" y="977"/>
                      <a:pt x="249" y="977"/>
                    </a:cubicBezTo>
                    <a:cubicBezTo>
                      <a:pt x="275" y="1008"/>
                      <a:pt x="305" y="1038"/>
                      <a:pt x="340" y="1059"/>
                    </a:cubicBezTo>
                    <a:cubicBezTo>
                      <a:pt x="340" y="1062"/>
                      <a:pt x="340" y="1062"/>
                      <a:pt x="340" y="1062"/>
                    </a:cubicBezTo>
                    <a:cubicBezTo>
                      <a:pt x="308" y="1182"/>
                      <a:pt x="308" y="1182"/>
                      <a:pt x="308" y="1182"/>
                    </a:cubicBezTo>
                    <a:cubicBezTo>
                      <a:pt x="423" y="1238"/>
                      <a:pt x="423" y="1238"/>
                      <a:pt x="423" y="1238"/>
                    </a:cubicBezTo>
                    <a:cubicBezTo>
                      <a:pt x="500" y="1134"/>
                      <a:pt x="500" y="1134"/>
                      <a:pt x="500" y="1134"/>
                    </a:cubicBezTo>
                    <a:lnTo>
                      <a:pt x="500" y="1134"/>
                    </a:lnTo>
                    <a:cubicBezTo>
                      <a:pt x="524" y="1140"/>
                      <a:pt x="554" y="1148"/>
                      <a:pt x="581" y="1150"/>
                    </a:cubicBezTo>
                    <a:cubicBezTo>
                      <a:pt x="581" y="1153"/>
                      <a:pt x="581" y="1153"/>
                      <a:pt x="581" y="1153"/>
                    </a:cubicBezTo>
                    <a:cubicBezTo>
                      <a:pt x="610" y="1273"/>
                      <a:pt x="610" y="1273"/>
                      <a:pt x="610" y="1273"/>
                    </a:cubicBezTo>
                    <a:cubicBezTo>
                      <a:pt x="738" y="1265"/>
                      <a:pt x="738" y="1265"/>
                      <a:pt x="738" y="1265"/>
                    </a:cubicBezTo>
                    <a:cubicBezTo>
                      <a:pt x="754" y="1137"/>
                      <a:pt x="754" y="1137"/>
                      <a:pt x="754" y="1137"/>
                    </a:cubicBezTo>
                    <a:lnTo>
                      <a:pt x="754" y="1137"/>
                    </a:lnTo>
                    <a:cubicBezTo>
                      <a:pt x="781" y="1129"/>
                      <a:pt x="808" y="1121"/>
                      <a:pt x="832" y="1110"/>
                    </a:cubicBezTo>
                    <a:cubicBezTo>
                      <a:pt x="835" y="1116"/>
                      <a:pt x="835" y="1116"/>
                      <a:pt x="835" y="1116"/>
                    </a:cubicBezTo>
                    <a:cubicBezTo>
                      <a:pt x="920" y="1206"/>
                      <a:pt x="920" y="1206"/>
                      <a:pt x="920" y="1206"/>
                    </a:cubicBezTo>
                    <a:cubicBezTo>
                      <a:pt x="1027" y="1137"/>
                      <a:pt x="1027" y="1137"/>
                      <a:pt x="1027" y="1137"/>
                    </a:cubicBezTo>
                    <a:cubicBezTo>
                      <a:pt x="979" y="1019"/>
                      <a:pt x="979" y="1019"/>
                      <a:pt x="979" y="1019"/>
                    </a:cubicBezTo>
                    <a:cubicBezTo>
                      <a:pt x="979" y="1017"/>
                      <a:pt x="979" y="1017"/>
                      <a:pt x="979" y="1017"/>
                    </a:cubicBezTo>
                    <a:cubicBezTo>
                      <a:pt x="1000" y="998"/>
                      <a:pt x="1019" y="979"/>
                      <a:pt x="1035" y="958"/>
                    </a:cubicBezTo>
                    <a:cubicBezTo>
                      <a:pt x="1041" y="960"/>
                      <a:pt x="1041" y="960"/>
                      <a:pt x="1041" y="960"/>
                    </a:cubicBezTo>
                    <a:cubicBezTo>
                      <a:pt x="1158" y="1001"/>
                      <a:pt x="1158" y="1001"/>
                      <a:pt x="1158" y="1001"/>
                    </a:cubicBezTo>
                    <a:cubicBezTo>
                      <a:pt x="1220" y="888"/>
                      <a:pt x="1220" y="888"/>
                      <a:pt x="1220" y="888"/>
                    </a:cubicBezTo>
                    <a:cubicBezTo>
                      <a:pt x="1121" y="805"/>
                      <a:pt x="1121" y="805"/>
                      <a:pt x="1121" y="805"/>
                    </a:cubicBezTo>
                    <a:cubicBezTo>
                      <a:pt x="1118" y="797"/>
                      <a:pt x="1118" y="797"/>
                      <a:pt x="1118" y="797"/>
                    </a:cubicBezTo>
                    <a:cubicBezTo>
                      <a:pt x="1129" y="770"/>
                      <a:pt x="1134" y="749"/>
                      <a:pt x="1140" y="712"/>
                    </a:cubicBezTo>
                    <a:cubicBezTo>
                      <a:pt x="1145" y="712"/>
                      <a:pt x="1145" y="712"/>
                      <a:pt x="1145" y="712"/>
                    </a:cubicBezTo>
                    <a:cubicBezTo>
                      <a:pt x="1252" y="704"/>
                      <a:pt x="1252" y="704"/>
                      <a:pt x="1252" y="704"/>
                    </a:cubicBezTo>
                    <a:cubicBezTo>
                      <a:pt x="1252" y="575"/>
                      <a:pt x="1252" y="575"/>
                      <a:pt x="1252" y="575"/>
                    </a:cubicBezTo>
                    <a:cubicBezTo>
                      <a:pt x="1134" y="551"/>
                      <a:pt x="1134" y="551"/>
                      <a:pt x="1134" y="551"/>
                    </a:cubicBezTo>
                    <a:cubicBezTo>
                      <a:pt x="1137" y="551"/>
                      <a:pt x="1137" y="551"/>
                      <a:pt x="1137" y="551"/>
                    </a:cubicBezTo>
                    <a:cubicBezTo>
                      <a:pt x="1129" y="514"/>
                      <a:pt x="1121" y="479"/>
                      <a:pt x="1107" y="447"/>
                    </a:cubicBezTo>
                    <a:cubicBezTo>
                      <a:pt x="1113" y="444"/>
                      <a:pt x="1113" y="444"/>
                      <a:pt x="1113" y="444"/>
                    </a:cubicBezTo>
                    <a:cubicBezTo>
                      <a:pt x="1206" y="361"/>
                      <a:pt x="1206" y="361"/>
                      <a:pt x="1206" y="361"/>
                    </a:cubicBezTo>
                    <a:cubicBezTo>
                      <a:pt x="1140" y="251"/>
                      <a:pt x="1140" y="251"/>
                      <a:pt x="1140" y="251"/>
                    </a:cubicBezTo>
                    <a:cubicBezTo>
                      <a:pt x="1019" y="297"/>
                      <a:pt x="1019" y="297"/>
                      <a:pt x="1019" y="297"/>
                    </a:cubicBezTo>
                    <a:lnTo>
                      <a:pt x="1019" y="297"/>
                    </a:lnTo>
                    <a:cubicBezTo>
                      <a:pt x="992" y="268"/>
                      <a:pt x="960" y="238"/>
                      <a:pt x="928" y="214"/>
                    </a:cubicBezTo>
                    <a:cubicBezTo>
                      <a:pt x="928" y="211"/>
                      <a:pt x="928" y="211"/>
                      <a:pt x="928" y="211"/>
                    </a:cubicBezTo>
                    <a:cubicBezTo>
                      <a:pt x="960" y="91"/>
                      <a:pt x="960" y="91"/>
                      <a:pt x="960" y="91"/>
                    </a:cubicBezTo>
                    <a:cubicBezTo>
                      <a:pt x="845" y="37"/>
                      <a:pt x="845" y="37"/>
                      <a:pt x="845" y="37"/>
                    </a:cubicBezTo>
                    <a:cubicBezTo>
                      <a:pt x="768" y="142"/>
                      <a:pt x="768" y="142"/>
                      <a:pt x="768" y="142"/>
                    </a:cubicBezTo>
                    <a:close/>
                    <a:moveTo>
                      <a:pt x="1059" y="637"/>
                    </a:moveTo>
                    <a:lnTo>
                      <a:pt x="1059" y="637"/>
                    </a:lnTo>
                    <a:cubicBezTo>
                      <a:pt x="1059" y="872"/>
                      <a:pt x="869" y="1065"/>
                      <a:pt x="634" y="1065"/>
                    </a:cubicBezTo>
                    <a:cubicBezTo>
                      <a:pt x="396" y="1065"/>
                      <a:pt x="206" y="872"/>
                      <a:pt x="206" y="637"/>
                    </a:cubicBezTo>
                    <a:cubicBezTo>
                      <a:pt x="206" y="401"/>
                      <a:pt x="396" y="211"/>
                      <a:pt x="634" y="211"/>
                    </a:cubicBezTo>
                    <a:cubicBezTo>
                      <a:pt x="869" y="211"/>
                      <a:pt x="1059" y="401"/>
                      <a:pt x="1059" y="6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grpSp>
          <p:nvGrpSpPr>
            <p:cNvPr id="59" name="Group 54">
              <a:extLst>
                <a:ext uri="{FF2B5EF4-FFF2-40B4-BE49-F238E27FC236}">
                  <a16:creationId xmlns:a16="http://schemas.microsoft.com/office/drawing/2014/main" xmlns="" id="{F2E25DDE-C805-4D79-8AF8-3C738945C48E}"/>
                </a:ext>
              </a:extLst>
            </p:cNvPr>
            <p:cNvGrpSpPr/>
            <p:nvPr/>
          </p:nvGrpSpPr>
          <p:grpSpPr>
            <a:xfrm>
              <a:off x="10088285" y="2178381"/>
              <a:ext cx="525332" cy="533896"/>
              <a:chOff x="17973028" y="4308613"/>
              <a:chExt cx="1032452" cy="1049280"/>
            </a:xfrm>
            <a:solidFill>
              <a:schemeClr val="accent1"/>
            </a:solidFill>
          </p:grpSpPr>
          <p:sp>
            <p:nvSpPr>
              <p:cNvPr id="73" name="Freeform: Shape 55">
                <a:extLst>
                  <a:ext uri="{FF2B5EF4-FFF2-40B4-BE49-F238E27FC236}">
                    <a16:creationId xmlns:a16="http://schemas.microsoft.com/office/drawing/2014/main" xmlns="" id="{26A74D1D-30CB-40B3-AE9A-941F794FE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8827" y="4528623"/>
                <a:ext cx="613547" cy="613490"/>
              </a:xfrm>
              <a:custGeom>
                <a:avLst/>
                <a:gdLst>
                  <a:gd name="T0" fmla="*/ 321 w 643"/>
                  <a:gd name="T1" fmla="*/ 0 h 646"/>
                  <a:gd name="T2" fmla="*/ 321 w 643"/>
                  <a:gd name="T3" fmla="*/ 0 h 646"/>
                  <a:gd name="T4" fmla="*/ 0 w 643"/>
                  <a:gd name="T5" fmla="*/ 321 h 646"/>
                  <a:gd name="T6" fmla="*/ 321 w 643"/>
                  <a:gd name="T7" fmla="*/ 645 h 646"/>
                  <a:gd name="T8" fmla="*/ 642 w 643"/>
                  <a:gd name="T9" fmla="*/ 321 h 646"/>
                  <a:gd name="T10" fmla="*/ 321 w 643"/>
                  <a:gd name="T11" fmla="*/ 0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43" h="646">
                    <a:moveTo>
                      <a:pt x="321" y="0"/>
                    </a:moveTo>
                    <a:lnTo>
                      <a:pt x="321" y="0"/>
                    </a:lnTo>
                    <a:cubicBezTo>
                      <a:pt x="144" y="0"/>
                      <a:pt x="0" y="145"/>
                      <a:pt x="0" y="321"/>
                    </a:cubicBezTo>
                    <a:cubicBezTo>
                      <a:pt x="0" y="500"/>
                      <a:pt x="144" y="645"/>
                      <a:pt x="321" y="645"/>
                    </a:cubicBezTo>
                    <a:cubicBezTo>
                      <a:pt x="500" y="645"/>
                      <a:pt x="642" y="500"/>
                      <a:pt x="642" y="321"/>
                    </a:cubicBezTo>
                    <a:cubicBezTo>
                      <a:pt x="642" y="145"/>
                      <a:pt x="500" y="0"/>
                      <a:pt x="321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74" name="Freeform: Shape 56">
                <a:extLst>
                  <a:ext uri="{FF2B5EF4-FFF2-40B4-BE49-F238E27FC236}">
                    <a16:creationId xmlns:a16="http://schemas.microsoft.com/office/drawing/2014/main" xmlns="" id="{2B857512-A0F7-43C6-A1A0-D9D87AAFA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3028" y="4308613"/>
                <a:ext cx="1032452" cy="1049280"/>
              </a:xfrm>
              <a:custGeom>
                <a:avLst/>
                <a:gdLst>
                  <a:gd name="T0" fmla="*/ 664 w 1082"/>
                  <a:gd name="T1" fmla="*/ 120 h 1100"/>
                  <a:gd name="T2" fmla="*/ 594 w 1082"/>
                  <a:gd name="T3" fmla="*/ 104 h 1100"/>
                  <a:gd name="T4" fmla="*/ 458 w 1082"/>
                  <a:gd name="T5" fmla="*/ 8 h 1100"/>
                  <a:gd name="T6" fmla="*/ 375 w 1082"/>
                  <a:gd name="T7" fmla="*/ 139 h 1100"/>
                  <a:gd name="T8" fmla="*/ 303 w 1082"/>
                  <a:gd name="T9" fmla="*/ 59 h 1100"/>
                  <a:gd name="T10" fmla="*/ 249 w 1082"/>
                  <a:gd name="T11" fmla="*/ 222 h 1100"/>
                  <a:gd name="T12" fmla="*/ 198 w 1082"/>
                  <a:gd name="T13" fmla="*/ 273 h 1100"/>
                  <a:gd name="T14" fmla="*/ 43 w 1082"/>
                  <a:gd name="T15" fmla="*/ 334 h 1100"/>
                  <a:gd name="T16" fmla="*/ 110 w 1082"/>
                  <a:gd name="T17" fmla="*/ 476 h 1100"/>
                  <a:gd name="T18" fmla="*/ 0 w 1082"/>
                  <a:gd name="T19" fmla="*/ 492 h 1100"/>
                  <a:gd name="T20" fmla="*/ 110 w 1082"/>
                  <a:gd name="T21" fmla="*/ 626 h 1100"/>
                  <a:gd name="T22" fmla="*/ 134 w 1082"/>
                  <a:gd name="T23" fmla="*/ 717 h 1100"/>
                  <a:gd name="T24" fmla="*/ 110 w 1082"/>
                  <a:gd name="T25" fmla="*/ 882 h 1100"/>
                  <a:gd name="T26" fmla="*/ 294 w 1082"/>
                  <a:gd name="T27" fmla="*/ 915 h 1100"/>
                  <a:gd name="T28" fmla="*/ 265 w 1082"/>
                  <a:gd name="T29" fmla="*/ 1022 h 1100"/>
                  <a:gd name="T30" fmla="*/ 431 w 1082"/>
                  <a:gd name="T31" fmla="*/ 976 h 1100"/>
                  <a:gd name="T32" fmla="*/ 501 w 1082"/>
                  <a:gd name="T33" fmla="*/ 990 h 1100"/>
                  <a:gd name="T34" fmla="*/ 527 w 1082"/>
                  <a:gd name="T35" fmla="*/ 1099 h 1100"/>
                  <a:gd name="T36" fmla="*/ 650 w 1082"/>
                  <a:gd name="T37" fmla="*/ 982 h 1100"/>
                  <a:gd name="T38" fmla="*/ 720 w 1082"/>
                  <a:gd name="T39" fmla="*/ 957 h 1100"/>
                  <a:gd name="T40" fmla="*/ 792 w 1082"/>
                  <a:gd name="T41" fmla="*/ 1040 h 1100"/>
                  <a:gd name="T42" fmla="*/ 846 w 1082"/>
                  <a:gd name="T43" fmla="*/ 877 h 1100"/>
                  <a:gd name="T44" fmla="*/ 894 w 1082"/>
                  <a:gd name="T45" fmla="*/ 826 h 1100"/>
                  <a:gd name="T46" fmla="*/ 998 w 1082"/>
                  <a:gd name="T47" fmla="*/ 861 h 1100"/>
                  <a:gd name="T48" fmla="*/ 969 w 1082"/>
                  <a:gd name="T49" fmla="*/ 693 h 1100"/>
                  <a:gd name="T50" fmla="*/ 985 w 1082"/>
                  <a:gd name="T51" fmla="*/ 612 h 1100"/>
                  <a:gd name="T52" fmla="*/ 1081 w 1082"/>
                  <a:gd name="T53" fmla="*/ 607 h 1100"/>
                  <a:gd name="T54" fmla="*/ 979 w 1082"/>
                  <a:gd name="T55" fmla="*/ 473 h 1100"/>
                  <a:gd name="T56" fmla="*/ 958 w 1082"/>
                  <a:gd name="T57" fmla="*/ 385 h 1100"/>
                  <a:gd name="T58" fmla="*/ 1043 w 1082"/>
                  <a:gd name="T59" fmla="*/ 313 h 1100"/>
                  <a:gd name="T60" fmla="*/ 881 w 1082"/>
                  <a:gd name="T61" fmla="*/ 257 h 1100"/>
                  <a:gd name="T62" fmla="*/ 800 w 1082"/>
                  <a:gd name="T63" fmla="*/ 184 h 1100"/>
                  <a:gd name="T64" fmla="*/ 830 w 1082"/>
                  <a:gd name="T65" fmla="*/ 78 h 1100"/>
                  <a:gd name="T66" fmla="*/ 664 w 1082"/>
                  <a:gd name="T67" fmla="*/ 120 h 1100"/>
                  <a:gd name="T68" fmla="*/ 915 w 1082"/>
                  <a:gd name="T69" fmla="*/ 548 h 1100"/>
                  <a:gd name="T70" fmla="*/ 179 w 1082"/>
                  <a:gd name="T71" fmla="*/ 548 h 1100"/>
                  <a:gd name="T72" fmla="*/ 915 w 1082"/>
                  <a:gd name="T73" fmla="*/ 548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82" h="1100">
                    <a:moveTo>
                      <a:pt x="664" y="120"/>
                    </a:moveTo>
                    <a:lnTo>
                      <a:pt x="664" y="120"/>
                    </a:lnTo>
                    <a:cubicBezTo>
                      <a:pt x="642" y="115"/>
                      <a:pt x="618" y="109"/>
                      <a:pt x="594" y="107"/>
                    </a:cubicBezTo>
                    <a:cubicBezTo>
                      <a:pt x="594" y="104"/>
                      <a:pt x="594" y="104"/>
                      <a:pt x="594" y="104"/>
                    </a:cubicBezTo>
                    <a:cubicBezTo>
                      <a:pt x="568" y="0"/>
                      <a:pt x="568" y="0"/>
                      <a:pt x="568" y="0"/>
                    </a:cubicBezTo>
                    <a:cubicBezTo>
                      <a:pt x="458" y="8"/>
                      <a:pt x="458" y="8"/>
                      <a:pt x="458" y="8"/>
                    </a:cubicBezTo>
                    <a:cubicBezTo>
                      <a:pt x="444" y="118"/>
                      <a:pt x="444" y="118"/>
                      <a:pt x="444" y="118"/>
                    </a:cubicBezTo>
                    <a:cubicBezTo>
                      <a:pt x="420" y="123"/>
                      <a:pt x="396" y="131"/>
                      <a:pt x="375" y="139"/>
                    </a:cubicBezTo>
                    <a:lnTo>
                      <a:pt x="375" y="139"/>
                    </a:lnTo>
                    <a:cubicBezTo>
                      <a:pt x="303" y="59"/>
                      <a:pt x="303" y="59"/>
                      <a:pt x="303" y="59"/>
                    </a:cubicBezTo>
                    <a:cubicBezTo>
                      <a:pt x="209" y="118"/>
                      <a:pt x="209" y="118"/>
                      <a:pt x="209" y="118"/>
                    </a:cubicBezTo>
                    <a:cubicBezTo>
                      <a:pt x="249" y="222"/>
                      <a:pt x="249" y="222"/>
                      <a:pt x="249" y="222"/>
                    </a:cubicBezTo>
                    <a:cubicBezTo>
                      <a:pt x="230" y="238"/>
                      <a:pt x="214" y="254"/>
                      <a:pt x="201" y="273"/>
                    </a:cubicBezTo>
                    <a:cubicBezTo>
                      <a:pt x="198" y="273"/>
                      <a:pt x="198" y="273"/>
                      <a:pt x="198" y="273"/>
                    </a:cubicBezTo>
                    <a:cubicBezTo>
                      <a:pt x="97" y="238"/>
                      <a:pt x="97" y="238"/>
                      <a:pt x="97" y="238"/>
                    </a:cubicBezTo>
                    <a:cubicBezTo>
                      <a:pt x="43" y="334"/>
                      <a:pt x="43" y="334"/>
                      <a:pt x="43" y="334"/>
                    </a:cubicBezTo>
                    <a:cubicBezTo>
                      <a:pt x="126" y="404"/>
                      <a:pt x="126" y="404"/>
                      <a:pt x="126" y="404"/>
                    </a:cubicBezTo>
                    <a:cubicBezTo>
                      <a:pt x="121" y="428"/>
                      <a:pt x="113" y="444"/>
                      <a:pt x="110" y="476"/>
                    </a:cubicBezTo>
                    <a:cubicBezTo>
                      <a:pt x="107" y="476"/>
                      <a:pt x="107" y="476"/>
                      <a:pt x="107" y="476"/>
                    </a:cubicBezTo>
                    <a:cubicBezTo>
                      <a:pt x="0" y="492"/>
                      <a:pt x="0" y="492"/>
                      <a:pt x="0" y="492"/>
                    </a:cubicBezTo>
                    <a:cubicBezTo>
                      <a:pt x="0" y="604"/>
                      <a:pt x="0" y="604"/>
                      <a:pt x="0" y="604"/>
                    </a:cubicBezTo>
                    <a:cubicBezTo>
                      <a:pt x="110" y="626"/>
                      <a:pt x="110" y="626"/>
                      <a:pt x="110" y="626"/>
                    </a:cubicBezTo>
                    <a:cubicBezTo>
                      <a:pt x="115" y="655"/>
                      <a:pt x="123" y="687"/>
                      <a:pt x="134" y="714"/>
                    </a:cubicBezTo>
                    <a:cubicBezTo>
                      <a:pt x="134" y="717"/>
                      <a:pt x="134" y="717"/>
                      <a:pt x="134" y="717"/>
                    </a:cubicBezTo>
                    <a:cubicBezTo>
                      <a:pt x="54" y="786"/>
                      <a:pt x="54" y="786"/>
                      <a:pt x="54" y="786"/>
                    </a:cubicBezTo>
                    <a:cubicBezTo>
                      <a:pt x="110" y="882"/>
                      <a:pt x="110" y="882"/>
                      <a:pt x="110" y="882"/>
                    </a:cubicBezTo>
                    <a:cubicBezTo>
                      <a:pt x="214" y="842"/>
                      <a:pt x="214" y="842"/>
                      <a:pt x="214" y="842"/>
                    </a:cubicBezTo>
                    <a:cubicBezTo>
                      <a:pt x="238" y="869"/>
                      <a:pt x="265" y="893"/>
                      <a:pt x="294" y="915"/>
                    </a:cubicBezTo>
                    <a:cubicBezTo>
                      <a:pt x="294" y="917"/>
                      <a:pt x="294" y="917"/>
                      <a:pt x="294" y="917"/>
                    </a:cubicBezTo>
                    <a:cubicBezTo>
                      <a:pt x="265" y="1022"/>
                      <a:pt x="265" y="1022"/>
                      <a:pt x="265" y="1022"/>
                    </a:cubicBezTo>
                    <a:cubicBezTo>
                      <a:pt x="367" y="1067"/>
                      <a:pt x="367" y="1067"/>
                      <a:pt x="367" y="1067"/>
                    </a:cubicBezTo>
                    <a:cubicBezTo>
                      <a:pt x="431" y="976"/>
                      <a:pt x="431" y="976"/>
                      <a:pt x="431" y="976"/>
                    </a:cubicBezTo>
                    <a:lnTo>
                      <a:pt x="431" y="976"/>
                    </a:lnTo>
                    <a:cubicBezTo>
                      <a:pt x="455" y="984"/>
                      <a:pt x="477" y="990"/>
                      <a:pt x="501" y="990"/>
                    </a:cubicBezTo>
                    <a:cubicBezTo>
                      <a:pt x="501" y="992"/>
                      <a:pt x="501" y="992"/>
                      <a:pt x="501" y="992"/>
                    </a:cubicBezTo>
                    <a:cubicBezTo>
                      <a:pt x="527" y="1099"/>
                      <a:pt x="527" y="1099"/>
                      <a:pt x="527" y="1099"/>
                    </a:cubicBezTo>
                    <a:cubicBezTo>
                      <a:pt x="637" y="1091"/>
                      <a:pt x="637" y="1091"/>
                      <a:pt x="637" y="1091"/>
                    </a:cubicBezTo>
                    <a:cubicBezTo>
                      <a:pt x="650" y="982"/>
                      <a:pt x="650" y="982"/>
                      <a:pt x="650" y="982"/>
                    </a:cubicBezTo>
                    <a:cubicBezTo>
                      <a:pt x="650" y="979"/>
                      <a:pt x="650" y="979"/>
                      <a:pt x="650" y="979"/>
                    </a:cubicBezTo>
                    <a:cubicBezTo>
                      <a:pt x="674" y="973"/>
                      <a:pt x="698" y="968"/>
                      <a:pt x="720" y="957"/>
                    </a:cubicBezTo>
                    <a:cubicBezTo>
                      <a:pt x="720" y="960"/>
                      <a:pt x="720" y="960"/>
                      <a:pt x="720" y="960"/>
                    </a:cubicBezTo>
                    <a:cubicBezTo>
                      <a:pt x="792" y="1040"/>
                      <a:pt x="792" y="1040"/>
                      <a:pt x="792" y="1040"/>
                    </a:cubicBezTo>
                    <a:cubicBezTo>
                      <a:pt x="886" y="982"/>
                      <a:pt x="886" y="982"/>
                      <a:pt x="886" y="982"/>
                    </a:cubicBezTo>
                    <a:cubicBezTo>
                      <a:pt x="846" y="877"/>
                      <a:pt x="846" y="877"/>
                      <a:pt x="846" y="877"/>
                    </a:cubicBezTo>
                    <a:lnTo>
                      <a:pt x="846" y="877"/>
                    </a:lnTo>
                    <a:cubicBezTo>
                      <a:pt x="862" y="861"/>
                      <a:pt x="881" y="842"/>
                      <a:pt x="894" y="826"/>
                    </a:cubicBezTo>
                    <a:cubicBezTo>
                      <a:pt x="896" y="826"/>
                      <a:pt x="896" y="826"/>
                      <a:pt x="896" y="826"/>
                    </a:cubicBezTo>
                    <a:cubicBezTo>
                      <a:pt x="998" y="861"/>
                      <a:pt x="998" y="861"/>
                      <a:pt x="998" y="861"/>
                    </a:cubicBezTo>
                    <a:cubicBezTo>
                      <a:pt x="1052" y="765"/>
                      <a:pt x="1052" y="765"/>
                      <a:pt x="1052" y="765"/>
                    </a:cubicBezTo>
                    <a:cubicBezTo>
                      <a:pt x="969" y="693"/>
                      <a:pt x="969" y="693"/>
                      <a:pt x="969" y="693"/>
                    </a:cubicBezTo>
                    <a:cubicBezTo>
                      <a:pt x="966" y="687"/>
                      <a:pt x="966" y="687"/>
                      <a:pt x="966" y="687"/>
                    </a:cubicBezTo>
                    <a:cubicBezTo>
                      <a:pt x="974" y="666"/>
                      <a:pt x="979" y="644"/>
                      <a:pt x="985" y="612"/>
                    </a:cubicBezTo>
                    <a:cubicBezTo>
                      <a:pt x="987" y="612"/>
                      <a:pt x="987" y="612"/>
                      <a:pt x="987" y="612"/>
                    </a:cubicBezTo>
                    <a:cubicBezTo>
                      <a:pt x="1081" y="607"/>
                      <a:pt x="1081" y="607"/>
                      <a:pt x="1081" y="607"/>
                    </a:cubicBezTo>
                    <a:cubicBezTo>
                      <a:pt x="1081" y="495"/>
                      <a:pt x="1081" y="495"/>
                      <a:pt x="1081" y="495"/>
                    </a:cubicBezTo>
                    <a:cubicBezTo>
                      <a:pt x="979" y="473"/>
                      <a:pt x="979" y="473"/>
                      <a:pt x="979" y="473"/>
                    </a:cubicBezTo>
                    <a:lnTo>
                      <a:pt x="979" y="473"/>
                    </a:lnTo>
                    <a:cubicBezTo>
                      <a:pt x="974" y="444"/>
                      <a:pt x="969" y="414"/>
                      <a:pt x="958" y="385"/>
                    </a:cubicBezTo>
                    <a:cubicBezTo>
                      <a:pt x="961" y="382"/>
                      <a:pt x="961" y="382"/>
                      <a:pt x="961" y="382"/>
                    </a:cubicBezTo>
                    <a:cubicBezTo>
                      <a:pt x="1043" y="313"/>
                      <a:pt x="1043" y="313"/>
                      <a:pt x="1043" y="313"/>
                    </a:cubicBezTo>
                    <a:cubicBezTo>
                      <a:pt x="985" y="217"/>
                      <a:pt x="985" y="217"/>
                      <a:pt x="985" y="217"/>
                    </a:cubicBezTo>
                    <a:cubicBezTo>
                      <a:pt x="881" y="257"/>
                      <a:pt x="881" y="257"/>
                      <a:pt x="881" y="257"/>
                    </a:cubicBezTo>
                    <a:lnTo>
                      <a:pt x="881" y="257"/>
                    </a:lnTo>
                    <a:cubicBezTo>
                      <a:pt x="856" y="230"/>
                      <a:pt x="830" y="206"/>
                      <a:pt x="800" y="184"/>
                    </a:cubicBezTo>
                    <a:cubicBezTo>
                      <a:pt x="803" y="182"/>
                      <a:pt x="803" y="182"/>
                      <a:pt x="803" y="182"/>
                    </a:cubicBezTo>
                    <a:cubicBezTo>
                      <a:pt x="830" y="78"/>
                      <a:pt x="830" y="78"/>
                      <a:pt x="830" y="78"/>
                    </a:cubicBezTo>
                    <a:cubicBezTo>
                      <a:pt x="731" y="32"/>
                      <a:pt x="731" y="32"/>
                      <a:pt x="731" y="32"/>
                    </a:cubicBezTo>
                    <a:cubicBezTo>
                      <a:pt x="664" y="120"/>
                      <a:pt x="664" y="120"/>
                      <a:pt x="664" y="120"/>
                    </a:cubicBezTo>
                    <a:close/>
                    <a:moveTo>
                      <a:pt x="915" y="548"/>
                    </a:moveTo>
                    <a:lnTo>
                      <a:pt x="915" y="548"/>
                    </a:lnTo>
                    <a:cubicBezTo>
                      <a:pt x="915" y="752"/>
                      <a:pt x="749" y="917"/>
                      <a:pt x="546" y="917"/>
                    </a:cubicBezTo>
                    <a:cubicBezTo>
                      <a:pt x="343" y="917"/>
                      <a:pt x="179" y="752"/>
                      <a:pt x="179" y="548"/>
                    </a:cubicBezTo>
                    <a:cubicBezTo>
                      <a:pt x="179" y="345"/>
                      <a:pt x="343" y="182"/>
                      <a:pt x="546" y="182"/>
                    </a:cubicBezTo>
                    <a:cubicBezTo>
                      <a:pt x="749" y="182"/>
                      <a:pt x="915" y="345"/>
                      <a:pt x="915" y="54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  <p:sp>
          <p:nvSpPr>
            <p:cNvPr id="60" name="Freeform: Shape 57">
              <a:extLst>
                <a:ext uri="{FF2B5EF4-FFF2-40B4-BE49-F238E27FC236}">
                  <a16:creationId xmlns:a16="http://schemas.microsoft.com/office/drawing/2014/main" xmlns="" id="{31366999-F292-4BAC-AFD9-58B348EBA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5538" y="2473315"/>
              <a:ext cx="1095880" cy="1095778"/>
            </a:xfrm>
            <a:custGeom>
              <a:avLst/>
              <a:gdLst>
                <a:gd name="T0" fmla="*/ 2249 w 2250"/>
                <a:gd name="T1" fmla="*/ 1126 h 2250"/>
                <a:gd name="T2" fmla="*/ 2249 w 2250"/>
                <a:gd name="T3" fmla="*/ 1126 h 2250"/>
                <a:gd name="T4" fmla="*/ 1123 w 2250"/>
                <a:gd name="T5" fmla="*/ 0 h 2250"/>
                <a:gd name="T6" fmla="*/ 0 w 2250"/>
                <a:gd name="T7" fmla="*/ 1126 h 2250"/>
                <a:gd name="T8" fmla="*/ 1123 w 2250"/>
                <a:gd name="T9" fmla="*/ 2249 h 2250"/>
                <a:gd name="T10" fmla="*/ 2249 w 2250"/>
                <a:gd name="T11" fmla="*/ 1126 h 2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0" h="2250">
                  <a:moveTo>
                    <a:pt x="2249" y="1126"/>
                  </a:moveTo>
                  <a:lnTo>
                    <a:pt x="2249" y="1126"/>
                  </a:lnTo>
                  <a:cubicBezTo>
                    <a:pt x="2249" y="505"/>
                    <a:pt x="1746" y="0"/>
                    <a:pt x="1123" y="0"/>
                  </a:cubicBezTo>
                  <a:cubicBezTo>
                    <a:pt x="503" y="0"/>
                    <a:pt x="0" y="505"/>
                    <a:pt x="0" y="1126"/>
                  </a:cubicBezTo>
                  <a:cubicBezTo>
                    <a:pt x="0" y="1746"/>
                    <a:pt x="503" y="2249"/>
                    <a:pt x="1123" y="2249"/>
                  </a:cubicBezTo>
                  <a:cubicBezTo>
                    <a:pt x="1746" y="2249"/>
                    <a:pt x="2249" y="1746"/>
                    <a:pt x="2249" y="1126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61" name="Freeform: Shape 58">
              <a:extLst>
                <a:ext uri="{FF2B5EF4-FFF2-40B4-BE49-F238E27FC236}">
                  <a16:creationId xmlns:a16="http://schemas.microsoft.com/office/drawing/2014/main" xmlns="" id="{C8036C3D-0A46-404C-94E1-192B09E32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898" y="2738110"/>
              <a:ext cx="837519" cy="830983"/>
            </a:xfrm>
            <a:custGeom>
              <a:avLst/>
              <a:gdLst>
                <a:gd name="T0" fmla="*/ 1720 w 1721"/>
                <a:gd name="T1" fmla="*/ 585 h 1707"/>
                <a:gd name="T2" fmla="*/ 1720 w 1721"/>
                <a:gd name="T3" fmla="*/ 585 h 1707"/>
                <a:gd name="T4" fmla="*/ 1134 w 1721"/>
                <a:gd name="T5" fmla="*/ 0 h 1707"/>
                <a:gd name="T6" fmla="*/ 0 w 1721"/>
                <a:gd name="T7" fmla="*/ 1099 h 1707"/>
                <a:gd name="T8" fmla="*/ 607 w 1721"/>
                <a:gd name="T9" fmla="*/ 1706 h 1707"/>
                <a:gd name="T10" fmla="*/ 1720 w 1721"/>
                <a:gd name="T11" fmla="*/ 585 h 1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1" h="1707">
                  <a:moveTo>
                    <a:pt x="1720" y="585"/>
                  </a:moveTo>
                  <a:lnTo>
                    <a:pt x="1720" y="585"/>
                  </a:lnTo>
                  <a:cubicBezTo>
                    <a:pt x="1134" y="0"/>
                    <a:pt x="1134" y="0"/>
                    <a:pt x="1134" y="0"/>
                  </a:cubicBezTo>
                  <a:cubicBezTo>
                    <a:pt x="0" y="1099"/>
                    <a:pt x="0" y="1099"/>
                    <a:pt x="0" y="1099"/>
                  </a:cubicBezTo>
                  <a:cubicBezTo>
                    <a:pt x="607" y="1706"/>
                    <a:pt x="607" y="1706"/>
                    <a:pt x="607" y="1706"/>
                  </a:cubicBezTo>
                  <a:cubicBezTo>
                    <a:pt x="1222" y="1701"/>
                    <a:pt x="1717" y="1201"/>
                    <a:pt x="1720" y="58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62" name="Freeform: Shape 59">
              <a:extLst>
                <a:ext uri="{FF2B5EF4-FFF2-40B4-BE49-F238E27FC236}">
                  <a16:creationId xmlns:a16="http://schemas.microsoft.com/office/drawing/2014/main" xmlns="" id="{4F7BF79F-5FB1-4215-A32C-C9F50505B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9166" y="2636929"/>
              <a:ext cx="768623" cy="766399"/>
            </a:xfrm>
            <a:custGeom>
              <a:avLst/>
              <a:gdLst>
                <a:gd name="T0" fmla="*/ 1576 w 1577"/>
                <a:gd name="T1" fmla="*/ 789 h 1576"/>
                <a:gd name="T2" fmla="*/ 1576 w 1577"/>
                <a:gd name="T3" fmla="*/ 789 h 1576"/>
                <a:gd name="T4" fmla="*/ 787 w 1577"/>
                <a:gd name="T5" fmla="*/ 0 h 1576"/>
                <a:gd name="T6" fmla="*/ 0 w 1577"/>
                <a:gd name="T7" fmla="*/ 789 h 1576"/>
                <a:gd name="T8" fmla="*/ 787 w 1577"/>
                <a:gd name="T9" fmla="*/ 1575 h 1576"/>
                <a:gd name="T10" fmla="*/ 1576 w 1577"/>
                <a:gd name="T11" fmla="*/ 789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77" h="1576">
                  <a:moveTo>
                    <a:pt x="1576" y="789"/>
                  </a:moveTo>
                  <a:lnTo>
                    <a:pt x="1576" y="789"/>
                  </a:lnTo>
                  <a:cubicBezTo>
                    <a:pt x="1576" y="353"/>
                    <a:pt x="1223" y="0"/>
                    <a:pt x="787" y="0"/>
                  </a:cubicBezTo>
                  <a:cubicBezTo>
                    <a:pt x="354" y="0"/>
                    <a:pt x="0" y="353"/>
                    <a:pt x="0" y="789"/>
                  </a:cubicBezTo>
                  <a:cubicBezTo>
                    <a:pt x="0" y="1225"/>
                    <a:pt x="354" y="1575"/>
                    <a:pt x="787" y="1575"/>
                  </a:cubicBezTo>
                  <a:cubicBezTo>
                    <a:pt x="1223" y="1575"/>
                    <a:pt x="1576" y="1225"/>
                    <a:pt x="1576" y="789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63" name="Freeform: Shape 60">
              <a:extLst>
                <a:ext uri="{FF2B5EF4-FFF2-40B4-BE49-F238E27FC236}">
                  <a16:creationId xmlns:a16="http://schemas.microsoft.com/office/drawing/2014/main" xmlns="" id="{A5B06A2A-BD9B-4527-A712-38F0A6094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1067" y="2925404"/>
              <a:ext cx="499497" cy="465006"/>
            </a:xfrm>
            <a:custGeom>
              <a:avLst/>
              <a:gdLst>
                <a:gd name="T0" fmla="*/ 1027 w 1028"/>
                <a:gd name="T1" fmla="*/ 428 h 956"/>
                <a:gd name="T2" fmla="*/ 1027 w 1028"/>
                <a:gd name="T3" fmla="*/ 428 h 956"/>
                <a:gd name="T4" fmla="*/ 599 w 1028"/>
                <a:gd name="T5" fmla="*/ 0 h 956"/>
                <a:gd name="T6" fmla="*/ 0 w 1028"/>
                <a:gd name="T7" fmla="*/ 463 h 956"/>
                <a:gd name="T8" fmla="*/ 492 w 1028"/>
                <a:gd name="T9" fmla="*/ 955 h 956"/>
                <a:gd name="T10" fmla="*/ 1027 w 1028"/>
                <a:gd name="T11" fmla="*/ 428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8" h="956">
                  <a:moveTo>
                    <a:pt x="1027" y="428"/>
                  </a:moveTo>
                  <a:lnTo>
                    <a:pt x="1027" y="428"/>
                  </a:lnTo>
                  <a:cubicBezTo>
                    <a:pt x="599" y="0"/>
                    <a:pt x="599" y="0"/>
                    <a:pt x="599" y="0"/>
                  </a:cubicBezTo>
                  <a:cubicBezTo>
                    <a:pt x="0" y="463"/>
                    <a:pt x="0" y="463"/>
                    <a:pt x="0" y="463"/>
                  </a:cubicBezTo>
                  <a:cubicBezTo>
                    <a:pt x="492" y="955"/>
                    <a:pt x="492" y="955"/>
                    <a:pt x="492" y="955"/>
                  </a:cubicBezTo>
                  <a:cubicBezTo>
                    <a:pt x="749" y="880"/>
                    <a:pt x="950" y="682"/>
                    <a:pt x="1027" y="428"/>
                  </a:cubicBez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64" name="Freeform: Shape 61">
              <a:extLst>
                <a:ext uri="{FF2B5EF4-FFF2-40B4-BE49-F238E27FC236}">
                  <a16:creationId xmlns:a16="http://schemas.microsoft.com/office/drawing/2014/main" xmlns="" id="{B5EB1000-FD8D-4A70-9657-5A64EDC3B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242" y="2834987"/>
              <a:ext cx="370317" cy="370282"/>
            </a:xfrm>
            <a:custGeom>
              <a:avLst/>
              <a:gdLst>
                <a:gd name="T0" fmla="*/ 763 w 764"/>
                <a:gd name="T1" fmla="*/ 383 h 764"/>
                <a:gd name="T2" fmla="*/ 763 w 764"/>
                <a:gd name="T3" fmla="*/ 383 h 764"/>
                <a:gd name="T4" fmla="*/ 380 w 764"/>
                <a:gd name="T5" fmla="*/ 0 h 764"/>
                <a:gd name="T6" fmla="*/ 0 w 764"/>
                <a:gd name="T7" fmla="*/ 383 h 764"/>
                <a:gd name="T8" fmla="*/ 380 w 764"/>
                <a:gd name="T9" fmla="*/ 763 h 764"/>
                <a:gd name="T10" fmla="*/ 763 w 764"/>
                <a:gd name="T11" fmla="*/ 38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4" h="764">
                  <a:moveTo>
                    <a:pt x="763" y="383"/>
                  </a:moveTo>
                  <a:lnTo>
                    <a:pt x="763" y="383"/>
                  </a:lnTo>
                  <a:cubicBezTo>
                    <a:pt x="763" y="171"/>
                    <a:pt x="591" y="0"/>
                    <a:pt x="380" y="0"/>
                  </a:cubicBezTo>
                  <a:cubicBezTo>
                    <a:pt x="171" y="0"/>
                    <a:pt x="0" y="171"/>
                    <a:pt x="0" y="383"/>
                  </a:cubicBezTo>
                  <a:cubicBezTo>
                    <a:pt x="0" y="592"/>
                    <a:pt x="171" y="763"/>
                    <a:pt x="380" y="763"/>
                  </a:cubicBezTo>
                  <a:cubicBezTo>
                    <a:pt x="591" y="763"/>
                    <a:pt x="763" y="592"/>
                    <a:pt x="763" y="38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65" name="Freeform: Shape 62">
              <a:extLst>
                <a:ext uri="{FF2B5EF4-FFF2-40B4-BE49-F238E27FC236}">
                  <a16:creationId xmlns:a16="http://schemas.microsoft.com/office/drawing/2014/main" xmlns="" id="{1A908FC8-BECD-4994-B30D-54E6B16C3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2740" y="2929710"/>
              <a:ext cx="266973" cy="262642"/>
            </a:xfrm>
            <a:custGeom>
              <a:avLst/>
              <a:gdLst>
                <a:gd name="T0" fmla="*/ 549 w 550"/>
                <a:gd name="T1" fmla="*/ 190 h 544"/>
                <a:gd name="T2" fmla="*/ 549 w 550"/>
                <a:gd name="T3" fmla="*/ 190 h 544"/>
                <a:gd name="T4" fmla="*/ 524 w 550"/>
                <a:gd name="T5" fmla="*/ 61 h 544"/>
                <a:gd name="T6" fmla="*/ 450 w 550"/>
                <a:gd name="T7" fmla="*/ 0 h 544"/>
                <a:gd name="T8" fmla="*/ 0 w 550"/>
                <a:gd name="T9" fmla="*/ 230 h 544"/>
                <a:gd name="T10" fmla="*/ 310 w 550"/>
                <a:gd name="T11" fmla="*/ 543 h 544"/>
                <a:gd name="T12" fmla="*/ 549 w 550"/>
                <a:gd name="T13" fmla="*/ 19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0" h="544">
                  <a:moveTo>
                    <a:pt x="549" y="190"/>
                  </a:moveTo>
                  <a:lnTo>
                    <a:pt x="549" y="190"/>
                  </a:lnTo>
                  <a:cubicBezTo>
                    <a:pt x="549" y="144"/>
                    <a:pt x="540" y="102"/>
                    <a:pt x="524" y="6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310" y="543"/>
                    <a:pt x="310" y="543"/>
                    <a:pt x="310" y="543"/>
                  </a:cubicBezTo>
                  <a:cubicBezTo>
                    <a:pt x="450" y="487"/>
                    <a:pt x="549" y="347"/>
                    <a:pt x="549" y="19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66" name="Freeform: Shape 63">
              <a:extLst>
                <a:ext uri="{FF2B5EF4-FFF2-40B4-BE49-F238E27FC236}">
                  <a16:creationId xmlns:a16="http://schemas.microsoft.com/office/drawing/2014/main" xmlns="" id="{E69C0419-614A-4632-BF96-40D4E31A1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8247" y="1784417"/>
              <a:ext cx="372470" cy="361672"/>
            </a:xfrm>
            <a:custGeom>
              <a:avLst/>
              <a:gdLst>
                <a:gd name="T0" fmla="*/ 433 w 768"/>
                <a:gd name="T1" fmla="*/ 0 h 747"/>
                <a:gd name="T2" fmla="*/ 468 w 768"/>
                <a:gd name="T3" fmla="*/ 289 h 747"/>
                <a:gd name="T4" fmla="*/ 767 w 768"/>
                <a:gd name="T5" fmla="*/ 310 h 747"/>
                <a:gd name="T6" fmla="*/ 337 w 768"/>
                <a:gd name="T7" fmla="*/ 746 h 747"/>
                <a:gd name="T8" fmla="*/ 72 w 768"/>
                <a:gd name="T9" fmla="*/ 685 h 747"/>
                <a:gd name="T10" fmla="*/ 0 w 768"/>
                <a:gd name="T11" fmla="*/ 436 h 747"/>
                <a:gd name="T12" fmla="*/ 433 w 768"/>
                <a:gd name="T13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8" h="747">
                  <a:moveTo>
                    <a:pt x="433" y="0"/>
                  </a:moveTo>
                  <a:lnTo>
                    <a:pt x="468" y="289"/>
                  </a:lnTo>
                  <a:lnTo>
                    <a:pt x="767" y="310"/>
                  </a:lnTo>
                  <a:lnTo>
                    <a:pt x="337" y="746"/>
                  </a:lnTo>
                  <a:lnTo>
                    <a:pt x="72" y="685"/>
                  </a:lnTo>
                  <a:lnTo>
                    <a:pt x="0" y="436"/>
                  </a:lnTo>
                  <a:lnTo>
                    <a:pt x="433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67" name="Freeform: Shape 64">
              <a:extLst>
                <a:ext uri="{FF2B5EF4-FFF2-40B4-BE49-F238E27FC236}">
                  <a16:creationId xmlns:a16="http://schemas.microsoft.com/office/drawing/2014/main" xmlns="" id="{F41564A9-9022-4F24-82A9-B094490AF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4848" y="1926502"/>
              <a:ext cx="338022" cy="221739"/>
            </a:xfrm>
            <a:custGeom>
              <a:avLst/>
              <a:gdLst>
                <a:gd name="T0" fmla="*/ 0 w 696"/>
                <a:gd name="T1" fmla="*/ 396 h 458"/>
                <a:gd name="T2" fmla="*/ 265 w 696"/>
                <a:gd name="T3" fmla="*/ 457 h 458"/>
                <a:gd name="T4" fmla="*/ 695 w 696"/>
                <a:gd name="T5" fmla="*/ 21 h 458"/>
                <a:gd name="T6" fmla="*/ 396 w 696"/>
                <a:gd name="T7" fmla="*/ 0 h 458"/>
                <a:gd name="T8" fmla="*/ 0 w 696"/>
                <a:gd name="T9" fmla="*/ 39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458">
                  <a:moveTo>
                    <a:pt x="0" y="396"/>
                  </a:moveTo>
                  <a:lnTo>
                    <a:pt x="265" y="457"/>
                  </a:lnTo>
                  <a:lnTo>
                    <a:pt x="695" y="21"/>
                  </a:lnTo>
                  <a:lnTo>
                    <a:pt x="396" y="0"/>
                  </a:lnTo>
                  <a:lnTo>
                    <a:pt x="0" y="396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68" name="Freeform: Shape 65">
              <a:extLst>
                <a:ext uri="{FF2B5EF4-FFF2-40B4-BE49-F238E27FC236}">
                  <a16:creationId xmlns:a16="http://schemas.microsoft.com/office/drawing/2014/main" xmlns="" id="{072DC6F3-DE03-4F0E-8DE4-8FE5EB05E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401" y="1904975"/>
              <a:ext cx="1039901" cy="1076403"/>
            </a:xfrm>
            <a:custGeom>
              <a:avLst/>
              <a:gdLst>
                <a:gd name="T0" fmla="*/ 91 w 2131"/>
                <a:gd name="T1" fmla="*/ 2209 h 2210"/>
                <a:gd name="T2" fmla="*/ 0 w 2131"/>
                <a:gd name="T3" fmla="*/ 2129 h 2210"/>
                <a:gd name="T4" fmla="*/ 2036 w 2131"/>
                <a:gd name="T5" fmla="*/ 0 h 2210"/>
                <a:gd name="T6" fmla="*/ 2130 w 2131"/>
                <a:gd name="T7" fmla="*/ 82 h 2210"/>
                <a:gd name="T8" fmla="*/ 91 w 2131"/>
                <a:gd name="T9" fmla="*/ 2209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1" h="2210">
                  <a:moveTo>
                    <a:pt x="91" y="2209"/>
                  </a:moveTo>
                  <a:lnTo>
                    <a:pt x="0" y="2129"/>
                  </a:lnTo>
                  <a:lnTo>
                    <a:pt x="2036" y="0"/>
                  </a:lnTo>
                  <a:lnTo>
                    <a:pt x="2130" y="82"/>
                  </a:lnTo>
                  <a:lnTo>
                    <a:pt x="91" y="2209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sp>
          <p:nvSpPr>
            <p:cNvPr id="69" name="Freeform: Shape 66">
              <a:extLst>
                <a:ext uri="{FF2B5EF4-FFF2-40B4-BE49-F238E27FC236}">
                  <a16:creationId xmlns:a16="http://schemas.microsoft.com/office/drawing/2014/main" xmlns="" id="{7BA88C3A-C136-4EFA-A1AA-7F38AF795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199" y="2776861"/>
              <a:ext cx="312186" cy="275559"/>
            </a:xfrm>
            <a:custGeom>
              <a:avLst/>
              <a:gdLst>
                <a:gd name="T0" fmla="*/ 0 w 642"/>
                <a:gd name="T1" fmla="*/ 567 h 568"/>
                <a:gd name="T2" fmla="*/ 299 w 642"/>
                <a:gd name="T3" fmla="*/ 0 h 568"/>
                <a:gd name="T4" fmla="*/ 374 w 642"/>
                <a:gd name="T5" fmla="*/ 195 h 568"/>
                <a:gd name="T6" fmla="*/ 641 w 642"/>
                <a:gd name="T7" fmla="*/ 252 h 568"/>
                <a:gd name="T8" fmla="*/ 0 w 642"/>
                <a:gd name="T9" fmla="*/ 567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2" h="568">
                  <a:moveTo>
                    <a:pt x="0" y="567"/>
                  </a:moveTo>
                  <a:lnTo>
                    <a:pt x="299" y="0"/>
                  </a:lnTo>
                  <a:lnTo>
                    <a:pt x="374" y="195"/>
                  </a:lnTo>
                  <a:lnTo>
                    <a:pt x="641" y="252"/>
                  </a:lnTo>
                  <a:lnTo>
                    <a:pt x="0" y="567"/>
                  </a:ln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350">
                <a:cs typeface="+mn-ea"/>
                <a:sym typeface="+mn-lt"/>
              </a:endParaRPr>
            </a:p>
          </p:txBody>
        </p:sp>
        <p:grpSp>
          <p:nvGrpSpPr>
            <p:cNvPr id="70" name="Group 67">
              <a:extLst>
                <a:ext uri="{FF2B5EF4-FFF2-40B4-BE49-F238E27FC236}">
                  <a16:creationId xmlns:a16="http://schemas.microsoft.com/office/drawing/2014/main" xmlns="" id="{7AD334FA-7654-43F9-8858-A04CF46A4DFF}"/>
                </a:ext>
              </a:extLst>
            </p:cNvPr>
            <p:cNvGrpSpPr/>
            <p:nvPr/>
          </p:nvGrpSpPr>
          <p:grpSpPr>
            <a:xfrm>
              <a:off x="9712194" y="3674563"/>
              <a:ext cx="299269" cy="305699"/>
              <a:chOff x="17545661" y="8480347"/>
              <a:chExt cx="588159" cy="600797"/>
            </a:xfrm>
            <a:solidFill>
              <a:schemeClr val="accent3"/>
            </a:solidFill>
          </p:grpSpPr>
          <p:sp>
            <p:nvSpPr>
              <p:cNvPr id="71" name="Freeform: Shape 68">
                <a:extLst>
                  <a:ext uri="{FF2B5EF4-FFF2-40B4-BE49-F238E27FC236}">
                    <a16:creationId xmlns:a16="http://schemas.microsoft.com/office/drawing/2014/main" xmlns="" id="{1D4287CA-C767-42D5-AA79-E8B422AC4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8370" y="8603045"/>
                <a:ext cx="351203" cy="351170"/>
              </a:xfrm>
              <a:custGeom>
                <a:avLst/>
                <a:gdLst>
                  <a:gd name="T0" fmla="*/ 184 w 370"/>
                  <a:gd name="T1" fmla="*/ 0 h 370"/>
                  <a:gd name="T2" fmla="*/ 184 w 370"/>
                  <a:gd name="T3" fmla="*/ 0 h 370"/>
                  <a:gd name="T4" fmla="*/ 0 w 370"/>
                  <a:gd name="T5" fmla="*/ 185 h 370"/>
                  <a:gd name="T6" fmla="*/ 184 w 370"/>
                  <a:gd name="T7" fmla="*/ 369 h 370"/>
                  <a:gd name="T8" fmla="*/ 369 w 370"/>
                  <a:gd name="T9" fmla="*/ 185 h 370"/>
                  <a:gd name="T10" fmla="*/ 184 w 370"/>
                  <a:gd name="T11" fmla="*/ 0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0" h="370">
                    <a:moveTo>
                      <a:pt x="184" y="0"/>
                    </a:moveTo>
                    <a:lnTo>
                      <a:pt x="184" y="0"/>
                    </a:lnTo>
                    <a:cubicBezTo>
                      <a:pt x="83" y="0"/>
                      <a:pt x="0" y="83"/>
                      <a:pt x="0" y="185"/>
                    </a:cubicBezTo>
                    <a:cubicBezTo>
                      <a:pt x="0" y="286"/>
                      <a:pt x="83" y="369"/>
                      <a:pt x="184" y="369"/>
                    </a:cubicBezTo>
                    <a:cubicBezTo>
                      <a:pt x="286" y="369"/>
                      <a:pt x="369" y="286"/>
                      <a:pt x="369" y="185"/>
                    </a:cubicBezTo>
                    <a:cubicBezTo>
                      <a:pt x="369" y="83"/>
                      <a:pt x="286" y="0"/>
                      <a:pt x="184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  <p:sp>
            <p:nvSpPr>
              <p:cNvPr id="72" name="Freeform: Shape 69">
                <a:extLst>
                  <a:ext uri="{FF2B5EF4-FFF2-40B4-BE49-F238E27FC236}">
                    <a16:creationId xmlns:a16="http://schemas.microsoft.com/office/drawing/2014/main" xmlns="" id="{5E78F064-265E-4DDF-855F-EDC67277E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5661" y="8480347"/>
                <a:ext cx="588159" cy="600797"/>
              </a:xfrm>
              <a:custGeom>
                <a:avLst/>
                <a:gdLst>
                  <a:gd name="T0" fmla="*/ 380 w 619"/>
                  <a:gd name="T1" fmla="*/ 70 h 630"/>
                  <a:gd name="T2" fmla="*/ 340 w 619"/>
                  <a:gd name="T3" fmla="*/ 60 h 630"/>
                  <a:gd name="T4" fmla="*/ 262 w 619"/>
                  <a:gd name="T5" fmla="*/ 3 h 630"/>
                  <a:gd name="T6" fmla="*/ 214 w 619"/>
                  <a:gd name="T7" fmla="*/ 78 h 630"/>
                  <a:gd name="T8" fmla="*/ 171 w 619"/>
                  <a:gd name="T9" fmla="*/ 33 h 630"/>
                  <a:gd name="T10" fmla="*/ 141 w 619"/>
                  <a:gd name="T11" fmla="*/ 126 h 630"/>
                  <a:gd name="T12" fmla="*/ 112 w 619"/>
                  <a:gd name="T13" fmla="*/ 156 h 630"/>
                  <a:gd name="T14" fmla="*/ 24 w 619"/>
                  <a:gd name="T15" fmla="*/ 190 h 630"/>
                  <a:gd name="T16" fmla="*/ 61 w 619"/>
                  <a:gd name="T17" fmla="*/ 271 h 630"/>
                  <a:gd name="T18" fmla="*/ 0 w 619"/>
                  <a:gd name="T19" fmla="*/ 281 h 630"/>
                  <a:gd name="T20" fmla="*/ 61 w 619"/>
                  <a:gd name="T21" fmla="*/ 356 h 630"/>
                  <a:gd name="T22" fmla="*/ 75 w 619"/>
                  <a:gd name="T23" fmla="*/ 410 h 630"/>
                  <a:gd name="T24" fmla="*/ 61 w 619"/>
                  <a:gd name="T25" fmla="*/ 503 h 630"/>
                  <a:gd name="T26" fmla="*/ 168 w 619"/>
                  <a:gd name="T27" fmla="*/ 525 h 630"/>
                  <a:gd name="T28" fmla="*/ 150 w 619"/>
                  <a:gd name="T29" fmla="*/ 584 h 630"/>
                  <a:gd name="T30" fmla="*/ 246 w 619"/>
                  <a:gd name="T31" fmla="*/ 559 h 630"/>
                  <a:gd name="T32" fmla="*/ 286 w 619"/>
                  <a:gd name="T33" fmla="*/ 568 h 630"/>
                  <a:gd name="T34" fmla="*/ 299 w 619"/>
                  <a:gd name="T35" fmla="*/ 629 h 630"/>
                  <a:gd name="T36" fmla="*/ 371 w 619"/>
                  <a:gd name="T37" fmla="*/ 562 h 630"/>
                  <a:gd name="T38" fmla="*/ 411 w 619"/>
                  <a:gd name="T39" fmla="*/ 549 h 630"/>
                  <a:gd name="T40" fmla="*/ 454 w 619"/>
                  <a:gd name="T41" fmla="*/ 597 h 630"/>
                  <a:gd name="T42" fmla="*/ 484 w 619"/>
                  <a:gd name="T43" fmla="*/ 503 h 630"/>
                  <a:gd name="T44" fmla="*/ 511 w 619"/>
                  <a:gd name="T45" fmla="*/ 471 h 630"/>
                  <a:gd name="T46" fmla="*/ 572 w 619"/>
                  <a:gd name="T47" fmla="*/ 493 h 630"/>
                  <a:gd name="T48" fmla="*/ 553 w 619"/>
                  <a:gd name="T49" fmla="*/ 396 h 630"/>
                  <a:gd name="T50" fmla="*/ 561 w 619"/>
                  <a:gd name="T51" fmla="*/ 351 h 630"/>
                  <a:gd name="T52" fmla="*/ 618 w 619"/>
                  <a:gd name="T53" fmla="*/ 345 h 630"/>
                  <a:gd name="T54" fmla="*/ 559 w 619"/>
                  <a:gd name="T55" fmla="*/ 271 h 630"/>
                  <a:gd name="T56" fmla="*/ 548 w 619"/>
                  <a:gd name="T57" fmla="*/ 220 h 630"/>
                  <a:gd name="T58" fmla="*/ 596 w 619"/>
                  <a:gd name="T59" fmla="*/ 177 h 630"/>
                  <a:gd name="T60" fmla="*/ 502 w 619"/>
                  <a:gd name="T61" fmla="*/ 145 h 630"/>
                  <a:gd name="T62" fmla="*/ 457 w 619"/>
                  <a:gd name="T63" fmla="*/ 105 h 630"/>
                  <a:gd name="T64" fmla="*/ 473 w 619"/>
                  <a:gd name="T65" fmla="*/ 43 h 630"/>
                  <a:gd name="T66" fmla="*/ 380 w 619"/>
                  <a:gd name="T67" fmla="*/ 70 h 630"/>
                  <a:gd name="T68" fmla="*/ 521 w 619"/>
                  <a:gd name="T69" fmla="*/ 314 h 630"/>
                  <a:gd name="T70" fmla="*/ 101 w 619"/>
                  <a:gd name="T71" fmla="*/ 314 h 630"/>
                  <a:gd name="T72" fmla="*/ 521 w 619"/>
                  <a:gd name="T73" fmla="*/ 314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19" h="630">
                    <a:moveTo>
                      <a:pt x="380" y="70"/>
                    </a:moveTo>
                    <a:lnTo>
                      <a:pt x="380" y="70"/>
                    </a:lnTo>
                    <a:cubicBezTo>
                      <a:pt x="366" y="65"/>
                      <a:pt x="353" y="62"/>
                      <a:pt x="340" y="62"/>
                    </a:cubicBezTo>
                    <a:cubicBezTo>
                      <a:pt x="340" y="60"/>
                      <a:pt x="340" y="60"/>
                      <a:pt x="340" y="60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262" y="3"/>
                      <a:pt x="262" y="3"/>
                      <a:pt x="262" y="3"/>
                    </a:cubicBezTo>
                    <a:cubicBezTo>
                      <a:pt x="254" y="67"/>
                      <a:pt x="254" y="67"/>
                      <a:pt x="254" y="67"/>
                    </a:cubicBezTo>
                    <a:cubicBezTo>
                      <a:pt x="240" y="70"/>
                      <a:pt x="227" y="73"/>
                      <a:pt x="214" y="78"/>
                    </a:cubicBezTo>
                    <a:lnTo>
                      <a:pt x="214" y="78"/>
                    </a:lnTo>
                    <a:cubicBezTo>
                      <a:pt x="171" y="33"/>
                      <a:pt x="171" y="33"/>
                      <a:pt x="171" y="33"/>
                    </a:cubicBezTo>
                    <a:cubicBezTo>
                      <a:pt x="117" y="67"/>
                      <a:pt x="117" y="67"/>
                      <a:pt x="117" y="67"/>
                    </a:cubicBezTo>
                    <a:cubicBezTo>
                      <a:pt x="141" y="126"/>
                      <a:pt x="141" y="126"/>
                      <a:pt x="141" y="126"/>
                    </a:cubicBezTo>
                    <a:cubicBezTo>
                      <a:pt x="131" y="134"/>
                      <a:pt x="120" y="145"/>
                      <a:pt x="112" y="156"/>
                    </a:cubicBezTo>
                    <a:lnTo>
                      <a:pt x="112" y="156"/>
                    </a:lnTo>
                    <a:cubicBezTo>
                      <a:pt x="53" y="134"/>
                      <a:pt x="53" y="134"/>
                      <a:pt x="53" y="134"/>
                    </a:cubicBezTo>
                    <a:cubicBezTo>
                      <a:pt x="24" y="190"/>
                      <a:pt x="24" y="190"/>
                      <a:pt x="24" y="190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67" y="244"/>
                      <a:pt x="64" y="255"/>
                      <a:pt x="61" y="271"/>
                    </a:cubicBezTo>
                    <a:lnTo>
                      <a:pt x="61" y="271"/>
                    </a:lnTo>
                    <a:cubicBezTo>
                      <a:pt x="0" y="281"/>
                      <a:pt x="0" y="281"/>
                      <a:pt x="0" y="281"/>
                    </a:cubicBezTo>
                    <a:cubicBezTo>
                      <a:pt x="0" y="345"/>
                      <a:pt x="0" y="345"/>
                      <a:pt x="0" y="345"/>
                    </a:cubicBezTo>
                    <a:cubicBezTo>
                      <a:pt x="61" y="356"/>
                      <a:pt x="61" y="356"/>
                      <a:pt x="61" y="356"/>
                    </a:cubicBezTo>
                    <a:cubicBezTo>
                      <a:pt x="64" y="375"/>
                      <a:pt x="69" y="394"/>
                      <a:pt x="75" y="410"/>
                    </a:cubicBezTo>
                    <a:lnTo>
                      <a:pt x="75" y="410"/>
                    </a:lnTo>
                    <a:cubicBezTo>
                      <a:pt x="29" y="450"/>
                      <a:pt x="29" y="450"/>
                      <a:pt x="29" y="450"/>
                    </a:cubicBezTo>
                    <a:cubicBezTo>
                      <a:pt x="61" y="503"/>
                      <a:pt x="61" y="503"/>
                      <a:pt x="61" y="503"/>
                    </a:cubicBezTo>
                    <a:cubicBezTo>
                      <a:pt x="120" y="482"/>
                      <a:pt x="120" y="482"/>
                      <a:pt x="120" y="482"/>
                    </a:cubicBezTo>
                    <a:cubicBezTo>
                      <a:pt x="133" y="498"/>
                      <a:pt x="150" y="512"/>
                      <a:pt x="168" y="525"/>
                    </a:cubicBezTo>
                    <a:cubicBezTo>
                      <a:pt x="166" y="525"/>
                      <a:pt x="166" y="525"/>
                      <a:pt x="166" y="525"/>
                    </a:cubicBezTo>
                    <a:cubicBezTo>
                      <a:pt x="150" y="584"/>
                      <a:pt x="150" y="584"/>
                      <a:pt x="150" y="584"/>
                    </a:cubicBezTo>
                    <a:cubicBezTo>
                      <a:pt x="208" y="610"/>
                      <a:pt x="208" y="610"/>
                      <a:pt x="208" y="610"/>
                    </a:cubicBezTo>
                    <a:cubicBezTo>
                      <a:pt x="246" y="559"/>
                      <a:pt x="246" y="559"/>
                      <a:pt x="246" y="559"/>
                    </a:cubicBezTo>
                    <a:lnTo>
                      <a:pt x="246" y="559"/>
                    </a:lnTo>
                    <a:cubicBezTo>
                      <a:pt x="259" y="562"/>
                      <a:pt x="272" y="565"/>
                      <a:pt x="286" y="568"/>
                    </a:cubicBezTo>
                    <a:lnTo>
                      <a:pt x="286" y="568"/>
                    </a:lnTo>
                    <a:cubicBezTo>
                      <a:pt x="299" y="629"/>
                      <a:pt x="299" y="629"/>
                      <a:pt x="299" y="629"/>
                    </a:cubicBezTo>
                    <a:cubicBezTo>
                      <a:pt x="363" y="624"/>
                      <a:pt x="363" y="624"/>
                      <a:pt x="363" y="624"/>
                    </a:cubicBezTo>
                    <a:cubicBezTo>
                      <a:pt x="371" y="562"/>
                      <a:pt x="371" y="562"/>
                      <a:pt x="371" y="562"/>
                    </a:cubicBezTo>
                    <a:lnTo>
                      <a:pt x="371" y="562"/>
                    </a:lnTo>
                    <a:cubicBezTo>
                      <a:pt x="385" y="557"/>
                      <a:pt x="398" y="554"/>
                      <a:pt x="411" y="549"/>
                    </a:cubicBezTo>
                    <a:cubicBezTo>
                      <a:pt x="411" y="552"/>
                      <a:pt x="411" y="552"/>
                      <a:pt x="411" y="552"/>
                    </a:cubicBezTo>
                    <a:cubicBezTo>
                      <a:pt x="454" y="597"/>
                      <a:pt x="454" y="597"/>
                      <a:pt x="454" y="597"/>
                    </a:cubicBezTo>
                    <a:cubicBezTo>
                      <a:pt x="508" y="562"/>
                      <a:pt x="508" y="562"/>
                      <a:pt x="508" y="562"/>
                    </a:cubicBezTo>
                    <a:cubicBezTo>
                      <a:pt x="484" y="503"/>
                      <a:pt x="484" y="503"/>
                      <a:pt x="484" y="503"/>
                    </a:cubicBezTo>
                    <a:cubicBezTo>
                      <a:pt x="484" y="501"/>
                      <a:pt x="484" y="501"/>
                      <a:pt x="484" y="501"/>
                    </a:cubicBezTo>
                    <a:cubicBezTo>
                      <a:pt x="492" y="493"/>
                      <a:pt x="502" y="482"/>
                      <a:pt x="511" y="471"/>
                    </a:cubicBezTo>
                    <a:cubicBezTo>
                      <a:pt x="513" y="474"/>
                      <a:pt x="513" y="474"/>
                      <a:pt x="513" y="474"/>
                    </a:cubicBezTo>
                    <a:cubicBezTo>
                      <a:pt x="572" y="493"/>
                      <a:pt x="572" y="493"/>
                      <a:pt x="572" y="493"/>
                    </a:cubicBezTo>
                    <a:cubicBezTo>
                      <a:pt x="601" y="437"/>
                      <a:pt x="601" y="437"/>
                      <a:pt x="601" y="437"/>
                    </a:cubicBezTo>
                    <a:cubicBezTo>
                      <a:pt x="553" y="396"/>
                      <a:pt x="553" y="396"/>
                      <a:pt x="553" y="396"/>
                    </a:cubicBezTo>
                    <a:cubicBezTo>
                      <a:pt x="553" y="394"/>
                      <a:pt x="553" y="394"/>
                      <a:pt x="553" y="394"/>
                    </a:cubicBezTo>
                    <a:cubicBezTo>
                      <a:pt x="556" y="380"/>
                      <a:pt x="559" y="370"/>
                      <a:pt x="561" y="351"/>
                    </a:cubicBezTo>
                    <a:cubicBezTo>
                      <a:pt x="564" y="351"/>
                      <a:pt x="564" y="351"/>
                      <a:pt x="564" y="351"/>
                    </a:cubicBezTo>
                    <a:cubicBezTo>
                      <a:pt x="618" y="345"/>
                      <a:pt x="618" y="345"/>
                      <a:pt x="618" y="345"/>
                    </a:cubicBezTo>
                    <a:cubicBezTo>
                      <a:pt x="618" y="284"/>
                      <a:pt x="618" y="284"/>
                      <a:pt x="618" y="284"/>
                    </a:cubicBezTo>
                    <a:cubicBezTo>
                      <a:pt x="559" y="271"/>
                      <a:pt x="559" y="271"/>
                      <a:pt x="559" y="271"/>
                    </a:cubicBezTo>
                    <a:cubicBezTo>
                      <a:pt x="561" y="271"/>
                      <a:pt x="561" y="271"/>
                      <a:pt x="561" y="271"/>
                    </a:cubicBezTo>
                    <a:cubicBezTo>
                      <a:pt x="556" y="255"/>
                      <a:pt x="553" y="236"/>
                      <a:pt x="548" y="220"/>
                    </a:cubicBezTo>
                    <a:cubicBezTo>
                      <a:pt x="551" y="220"/>
                      <a:pt x="551" y="220"/>
                      <a:pt x="551" y="220"/>
                    </a:cubicBezTo>
                    <a:cubicBezTo>
                      <a:pt x="596" y="177"/>
                      <a:pt x="596" y="177"/>
                      <a:pt x="596" y="177"/>
                    </a:cubicBezTo>
                    <a:cubicBezTo>
                      <a:pt x="564" y="124"/>
                      <a:pt x="564" y="124"/>
                      <a:pt x="564" y="124"/>
                    </a:cubicBezTo>
                    <a:cubicBezTo>
                      <a:pt x="502" y="145"/>
                      <a:pt x="502" y="145"/>
                      <a:pt x="502" y="145"/>
                    </a:cubicBezTo>
                    <a:cubicBezTo>
                      <a:pt x="502" y="148"/>
                      <a:pt x="502" y="148"/>
                      <a:pt x="502" y="148"/>
                    </a:cubicBezTo>
                    <a:cubicBezTo>
                      <a:pt x="489" y="131"/>
                      <a:pt x="473" y="118"/>
                      <a:pt x="457" y="105"/>
                    </a:cubicBezTo>
                    <a:lnTo>
                      <a:pt x="457" y="105"/>
                    </a:lnTo>
                    <a:cubicBezTo>
                      <a:pt x="473" y="43"/>
                      <a:pt x="473" y="43"/>
                      <a:pt x="473" y="43"/>
                    </a:cubicBezTo>
                    <a:cubicBezTo>
                      <a:pt x="417" y="17"/>
                      <a:pt x="417" y="17"/>
                      <a:pt x="417" y="17"/>
                    </a:cubicBezTo>
                    <a:cubicBezTo>
                      <a:pt x="380" y="70"/>
                      <a:pt x="380" y="70"/>
                      <a:pt x="380" y="70"/>
                    </a:cubicBezTo>
                    <a:close/>
                    <a:moveTo>
                      <a:pt x="521" y="314"/>
                    </a:moveTo>
                    <a:lnTo>
                      <a:pt x="521" y="314"/>
                    </a:lnTo>
                    <a:cubicBezTo>
                      <a:pt x="521" y="431"/>
                      <a:pt x="428" y="525"/>
                      <a:pt x="312" y="525"/>
                    </a:cubicBezTo>
                    <a:cubicBezTo>
                      <a:pt x="195" y="525"/>
                      <a:pt x="101" y="431"/>
                      <a:pt x="101" y="314"/>
                    </a:cubicBezTo>
                    <a:cubicBezTo>
                      <a:pt x="101" y="199"/>
                      <a:pt x="195" y="102"/>
                      <a:pt x="312" y="102"/>
                    </a:cubicBezTo>
                    <a:cubicBezTo>
                      <a:pt x="428" y="102"/>
                      <a:pt x="521" y="199"/>
                      <a:pt x="521" y="31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 sz="135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xmlns="" id="{6FA06F87-DD98-47A7-AA5E-6BB772573F36}"/>
              </a:ext>
            </a:extLst>
          </p:cNvPr>
          <p:cNvGrpSpPr/>
          <p:nvPr/>
        </p:nvGrpSpPr>
        <p:grpSpPr>
          <a:xfrm>
            <a:off x="794328" y="674255"/>
            <a:ext cx="12605619" cy="6438627"/>
            <a:chOff x="794328" y="674255"/>
            <a:chExt cx="12605619" cy="6438627"/>
          </a:xfrm>
        </p:grpSpPr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xmlns="" id="{01D3F4E9-C5BB-4867-9C66-CA56FFA92F62}"/>
                </a:ext>
              </a:extLst>
            </p:cNvPr>
            <p:cNvSpPr/>
            <p:nvPr/>
          </p:nvSpPr>
          <p:spPr>
            <a:xfrm>
              <a:off x="794328" y="674255"/>
              <a:ext cx="10538691" cy="5421745"/>
            </a:xfrm>
            <a:prstGeom prst="roundRect">
              <a:avLst/>
            </a:prstGeom>
            <a:noFill/>
            <a:ln w="57150">
              <a:solidFill>
                <a:srgbClr val="380B2D"/>
              </a:solidFill>
            </a:ln>
            <a:effectLst>
              <a:outerShdw blurRad="63500" sx="102000" sy="102000" algn="ctr" rotWithShape="0">
                <a:srgbClr val="380B2D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380B2D"/>
                </a:solidFill>
                <a:latin typeface="汉仪超粗宋简" panose="02010600000101010101" pitchFamily="2" charset="-122"/>
                <a:ea typeface="汉仪超粗宋简" panose="02010600000101010101" pitchFamily="2" charset="-122"/>
              </a:endParaRPr>
            </a:p>
          </p:txBody>
        </p:sp>
        <p:pic>
          <p:nvPicPr>
            <p:cNvPr id="133" name="图片 132">
              <a:extLst>
                <a:ext uri="{FF2B5EF4-FFF2-40B4-BE49-F238E27FC236}">
                  <a16:creationId xmlns:a16="http://schemas.microsoft.com/office/drawing/2014/main" xmlns="" id="{1F78611A-E4C8-488C-B7F6-BA75045DB0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820"/>
            <a:stretch/>
          </p:blipFill>
          <p:spPr>
            <a:xfrm rot="15771833">
              <a:off x="9482187" y="3195123"/>
              <a:ext cx="977519" cy="6858000"/>
            </a:xfrm>
            <a:prstGeom prst="rect">
              <a:avLst/>
            </a:prstGeom>
          </p:spPr>
        </p:pic>
      </p:grpSp>
      <p:sp>
        <p:nvSpPr>
          <p:cNvPr id="122" name="išľíďè">
            <a:extLst>
              <a:ext uri="{FF2B5EF4-FFF2-40B4-BE49-F238E27FC236}">
                <a16:creationId xmlns:a16="http://schemas.microsoft.com/office/drawing/2014/main" xmlns="" id="{4F5D0A54-A171-45B9-AC8E-2CECF837D71A}"/>
              </a:ext>
            </a:extLst>
          </p:cNvPr>
          <p:cNvSpPr/>
          <p:nvPr/>
        </p:nvSpPr>
        <p:spPr bwMode="auto">
          <a:xfrm>
            <a:off x="2197935" y="2468138"/>
            <a:ext cx="5134518" cy="41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500" rIns="67500" anchor="t" anchorCtr="0">
            <a:noAutofit/>
          </a:bodyPr>
          <a:lstStyle/>
          <a:p>
            <a:pPr defTabSz="685324">
              <a:lnSpc>
                <a:spcPct val="120000"/>
              </a:lnSpc>
              <a:spcBef>
                <a:spcPct val="0"/>
              </a:spcBef>
              <a:defRPr/>
            </a:pPr>
            <a:r>
              <a:rPr lang="en-US" altLang="zh-TW" sz="1600" dirty="0" err="1" smtClean="0">
                <a:solidFill>
                  <a:schemeClr val="bg2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Pygame</a:t>
            </a:r>
            <a:r>
              <a:rPr lang="zh-TW" altLang="en-US" sz="1600" dirty="0">
                <a:solidFill>
                  <a:schemeClr val="bg2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是</a:t>
            </a:r>
            <a:r>
              <a:rPr lang="en-US" altLang="zh-TW" sz="1600" dirty="0">
                <a:solidFill>
                  <a:schemeClr val="bg2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SDL</a:t>
            </a:r>
            <a:r>
              <a:rPr lang="zh-TW" altLang="en-US" sz="1600" dirty="0">
                <a:solidFill>
                  <a:schemeClr val="bg2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多媒體函式庫組裝起來便於使用的</a:t>
            </a:r>
            <a:r>
              <a:rPr lang="zh-TW" altLang="en-US" sz="1600" dirty="0" smtClean="0">
                <a:solidFill>
                  <a:schemeClr val="bg2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模組</a:t>
            </a:r>
            <a:endParaRPr lang="zh-TW" altLang="en-US" sz="1600" dirty="0">
              <a:solidFill>
                <a:schemeClr val="bg2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03" y="2534089"/>
            <a:ext cx="285790" cy="257211"/>
          </a:xfrm>
          <a:prstGeom prst="rect">
            <a:avLst/>
          </a:prstGeom>
        </p:spPr>
      </p:pic>
      <p:pic>
        <p:nvPicPr>
          <p:cNvPr id="139" name="圖片 1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403" y="3496919"/>
            <a:ext cx="285790" cy="25721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2229921" y="3404532"/>
            <a:ext cx="226215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324">
              <a:lnSpc>
                <a:spcPct val="120000"/>
              </a:lnSpc>
              <a:spcBef>
                <a:spcPct val="0"/>
              </a:spcBef>
              <a:defRPr/>
            </a:pPr>
            <a:r>
              <a:rPr lang="zh-TW" altLang="en-US" dirty="0" smtClean="0">
                <a:solidFill>
                  <a:schemeClr val="bg2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為</a:t>
            </a:r>
            <a:r>
              <a:rPr lang="zh-TW" altLang="en-US" dirty="0">
                <a:solidFill>
                  <a:schemeClr val="bg2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專為</a:t>
            </a:r>
            <a:r>
              <a:rPr lang="zh-TW" altLang="en-US" sz="1600" dirty="0">
                <a:solidFill>
                  <a:schemeClr val="bg2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電子</a:t>
            </a:r>
            <a:r>
              <a:rPr lang="zh-TW" altLang="en-US" dirty="0">
                <a:solidFill>
                  <a:schemeClr val="bg2">
                    <a:lumMod val="10000"/>
                  </a:schemeClr>
                </a:solidFill>
                <a:latin typeface="微軟正黑體" pitchFamily="34" charset="-120"/>
                <a:ea typeface="微軟正黑體" pitchFamily="34" charset="-120"/>
                <a:cs typeface="+mn-ea"/>
                <a:sym typeface="+mn-lt"/>
              </a:rPr>
              <a:t>遊戲設計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軟正黑體" pitchFamily="34" charset="-120"/>
              <a:ea typeface="微軟正黑體" pitchFamily="34" charset="-120"/>
              <a:cs typeface="+mn-ea"/>
              <a:sym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670403" y="1302103"/>
            <a:ext cx="288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關於 </a:t>
            </a:r>
            <a:r>
              <a:rPr lang="en-US" altLang="zh-TW" sz="3200" dirty="0" err="1" smtClean="0">
                <a:latin typeface="Arial Black" pitchFamily="34" charset="0"/>
                <a:cs typeface="Times New Roman" pitchFamily="18" charset="0"/>
              </a:rPr>
              <a:t>Pygame</a:t>
            </a:r>
            <a:endParaRPr lang="zh-TW" altLang="en-US" dirty="0">
              <a:latin typeface="Arial Black" pitchFamily="34" charset="0"/>
              <a:cs typeface="Times New Roman" pitchFamily="18" charset="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3267" r="3694" b="4072"/>
          <a:stretch/>
        </p:blipFill>
        <p:spPr>
          <a:xfrm>
            <a:off x="1309417" y="879919"/>
            <a:ext cx="3795622" cy="2952001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" t="3698" r="5362" b="2978"/>
          <a:stretch/>
        </p:blipFill>
        <p:spPr>
          <a:xfrm>
            <a:off x="3545438" y="1688482"/>
            <a:ext cx="3985404" cy="3117945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" t="3999" r="3765" b="3527"/>
          <a:stretch/>
        </p:blipFill>
        <p:spPr>
          <a:xfrm>
            <a:off x="6873098" y="2874649"/>
            <a:ext cx="3847382" cy="298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5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2311DEE8-0935-4034-A130-0688A1436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" b="66394"/>
          <a:stretch/>
        </p:blipFill>
        <p:spPr>
          <a:xfrm>
            <a:off x="531861" y="345232"/>
            <a:ext cx="11066520" cy="6167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2B7BFB3-5577-47D9-B47B-5D23273B391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8C9B3B1-71F8-4924-BB42-450986F49C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3B7E68E6-62D2-4EBF-9E40-83B6005104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5F181CDA-E266-4EA1-ABE1-5A8283328C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8032F766-534B-4CAD-A4BC-0888A38A4D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F6DB3E9-0C1F-4633-8764-3189E21B19DF}"/>
              </a:ext>
            </a:extLst>
          </p:cNvPr>
          <p:cNvSpPr txBox="1"/>
          <p:nvPr/>
        </p:nvSpPr>
        <p:spPr>
          <a:xfrm>
            <a:off x="5643418" y="2574142"/>
            <a:ext cx="5283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 smtClean="0">
                <a:solidFill>
                  <a:srgbClr val="380B2D"/>
                </a:solidFill>
                <a:latin typeface="微軟正黑體" pitchFamily="34" charset="-120"/>
                <a:ea typeface="微軟正黑體" pitchFamily="34" charset="-120"/>
              </a:rPr>
              <a:t>實際操作</a:t>
            </a:r>
            <a:endParaRPr lang="zh-CN" altLang="en-US" sz="6000" dirty="0">
              <a:solidFill>
                <a:srgbClr val="380B2D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BB048A82-4F3F-40D2-B238-E74E0ABC8A80}"/>
              </a:ext>
            </a:extLst>
          </p:cNvPr>
          <p:cNvSpPr/>
          <p:nvPr/>
        </p:nvSpPr>
        <p:spPr>
          <a:xfrm>
            <a:off x="5798942" y="1921782"/>
            <a:ext cx="512748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altLang="zh-CN" sz="2700" dirty="0">
                <a:solidFill>
                  <a:schemeClr val="bg1">
                    <a:alpha val="50000"/>
                  </a:schemeClr>
                </a:solidFill>
                <a:latin typeface="Arial Black" panose="020B0A04020102020204" pitchFamily="34" charset="0"/>
                <a:ea typeface="字魂5号-无外润黑体" panose="00000500000000000000" pitchFamily="2" charset="-122"/>
              </a:rPr>
              <a:t>Actual Operation</a:t>
            </a:r>
            <a:endParaRPr lang="zh-CN" altLang="en-US" sz="2700" dirty="0">
              <a:solidFill>
                <a:schemeClr val="bg1">
                  <a:alpha val="50000"/>
                </a:schemeClr>
              </a:solidFill>
              <a:latin typeface="Arial Black" panose="020B0A04020102020204" pitchFamily="34" charset="0"/>
              <a:ea typeface="字魂5号-无外润黑体" panose="00000500000000000000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54470815-A683-43A6-B5BA-D0FA4A8FA1BB}"/>
              </a:ext>
            </a:extLst>
          </p:cNvPr>
          <p:cNvSpPr/>
          <p:nvPr/>
        </p:nvSpPr>
        <p:spPr>
          <a:xfrm>
            <a:off x="5643418" y="3675313"/>
            <a:ext cx="509005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85800"/>
            <a:r>
              <a:rPr lang="en-US" altLang="zh-CN" sz="1350" dirty="0" smtClean="0">
                <a:solidFill>
                  <a:srgbClr val="380B2D"/>
                </a:solidFill>
                <a:latin typeface="字魂5号-无外润黑体" panose="00000500000000000000" pitchFamily="2" charset="-122"/>
                <a:ea typeface="字魂5号-无外润黑体" panose="00000500000000000000" pitchFamily="2" charset="-122"/>
              </a:rPr>
              <a:t>. </a:t>
            </a:r>
            <a:endParaRPr lang="zh-CN" altLang="en-US" sz="1350" dirty="0">
              <a:solidFill>
                <a:srgbClr val="380B2D"/>
              </a:solidFill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37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278015-A73D-489A-82A3-897CE5A823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7E20D9E-4312-4B52-A701-4A72C6070B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1E81C2A-4DAD-448F-8ECA-55523C6D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E3F7E28-1F25-4DBB-A8F7-2FD5A9F8A4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B7F0AF6-D785-40DF-9911-165D9A7FB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DCEC293-02E8-4D09-BAA8-5BFA838DD319}"/>
              </a:ext>
            </a:extLst>
          </p:cNvPr>
          <p:cNvSpPr/>
          <p:nvPr/>
        </p:nvSpPr>
        <p:spPr>
          <a:xfrm>
            <a:off x="794328" y="674255"/>
            <a:ext cx="10538691" cy="5421745"/>
          </a:xfrm>
          <a:prstGeom prst="roundRect">
            <a:avLst/>
          </a:prstGeom>
          <a:noFill/>
          <a:ln w="57150">
            <a:solidFill>
              <a:srgbClr val="380B2D"/>
            </a:solidFill>
          </a:ln>
          <a:effectLst>
            <a:outerShdw blurRad="63500" sx="102000" sy="102000" algn="ctr" rotWithShape="0">
              <a:srgbClr val="380B2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0B2D"/>
              </a:solidFill>
              <a:latin typeface="汉仪超粗宋简" panose="02010600000101010101" pitchFamily="2" charset="-122"/>
              <a:ea typeface="汉仪超粗宋简" panose="02010600000101010101" pitchFamily="2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3695" r="7012" b="37963"/>
          <a:stretch/>
        </p:blipFill>
        <p:spPr>
          <a:xfrm>
            <a:off x="917319" y="1904666"/>
            <a:ext cx="10292708" cy="296092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2122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278015-A73D-489A-82A3-897CE5A823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7E20D9E-4312-4B52-A701-4A72C6070B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1E81C2A-4DAD-448F-8ECA-55523C6D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E3F7E28-1F25-4DBB-A8F7-2FD5A9F8A4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B7F0AF6-D785-40DF-9911-165D9A7FB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DCEC293-02E8-4D09-BAA8-5BFA838DD319}"/>
              </a:ext>
            </a:extLst>
          </p:cNvPr>
          <p:cNvSpPr/>
          <p:nvPr/>
        </p:nvSpPr>
        <p:spPr>
          <a:xfrm>
            <a:off x="794328" y="674255"/>
            <a:ext cx="10538691" cy="5421745"/>
          </a:xfrm>
          <a:prstGeom prst="roundRect">
            <a:avLst/>
          </a:prstGeom>
          <a:noFill/>
          <a:ln w="57150">
            <a:solidFill>
              <a:srgbClr val="380B2D"/>
            </a:solidFill>
          </a:ln>
          <a:effectLst>
            <a:outerShdw blurRad="63500" sx="102000" sy="102000" algn="ctr" rotWithShape="0">
              <a:srgbClr val="380B2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0B2D"/>
              </a:solidFill>
              <a:latin typeface="汉仪超粗宋简" panose="02010600000101010101" pitchFamily="2" charset="-122"/>
              <a:ea typeface="汉仪超粗宋简" panose="02010600000101010101" pitchFamily="2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6" t="63381" r="28142"/>
          <a:stretch/>
        </p:blipFill>
        <p:spPr>
          <a:xfrm>
            <a:off x="1054147" y="2070338"/>
            <a:ext cx="10019052" cy="238089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139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278015-A73D-489A-82A3-897CE5A823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7E20D9E-4312-4B52-A701-4A72C6070B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1E81C2A-4DAD-448F-8ECA-55523C6D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E3F7E28-1F25-4DBB-A8F7-2FD5A9F8A4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B7F0AF6-D785-40DF-9911-165D9A7FB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DCEC293-02E8-4D09-BAA8-5BFA838DD319}"/>
              </a:ext>
            </a:extLst>
          </p:cNvPr>
          <p:cNvSpPr/>
          <p:nvPr/>
        </p:nvSpPr>
        <p:spPr>
          <a:xfrm>
            <a:off x="794328" y="674255"/>
            <a:ext cx="10538691" cy="5421745"/>
          </a:xfrm>
          <a:prstGeom prst="roundRect">
            <a:avLst/>
          </a:prstGeom>
          <a:noFill/>
          <a:ln w="57150">
            <a:solidFill>
              <a:srgbClr val="380B2D"/>
            </a:solidFill>
          </a:ln>
          <a:effectLst>
            <a:outerShdw blurRad="63500" sx="102000" sy="102000" algn="ctr" rotWithShape="0">
              <a:srgbClr val="380B2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0B2D"/>
              </a:solidFill>
              <a:latin typeface="汉仪超粗宋简" panose="02010600000101010101" pitchFamily="2" charset="-122"/>
              <a:ea typeface="汉仪超粗宋简" panose="02010600000101010101" pitchFamily="2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"/>
          <a:stretch/>
        </p:blipFill>
        <p:spPr>
          <a:xfrm>
            <a:off x="2048809" y="1034717"/>
            <a:ext cx="6929130" cy="478856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4666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E2278015-A73D-489A-82A3-897CE5A823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014"/>
          <a:stretch/>
        </p:blipFill>
        <p:spPr>
          <a:xfrm>
            <a:off x="53104" y="0"/>
            <a:ext cx="47875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7E20D9E-4312-4B52-A701-4A72C6070B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 b="88571"/>
          <a:stretch/>
        </p:blipFill>
        <p:spPr>
          <a:xfrm>
            <a:off x="149315" y="-209939"/>
            <a:ext cx="4769048" cy="7837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1E81C2A-4DAD-448F-8ECA-55523C6D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7" b="-1"/>
          <a:stretch/>
        </p:blipFill>
        <p:spPr>
          <a:xfrm>
            <a:off x="3460781" y="5654304"/>
            <a:ext cx="9602749" cy="11222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E3F7E28-1F25-4DBB-A8F7-2FD5A9F8A4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>
            <a:off x="11161377" y="-81478"/>
            <a:ext cx="977519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B7F0AF6-D785-40DF-9911-165D9A7FB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0"/>
          <a:stretch/>
        </p:blipFill>
        <p:spPr>
          <a:xfrm rot="15884596">
            <a:off x="7603213" y="-2855168"/>
            <a:ext cx="977519" cy="685800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6DCEC293-02E8-4D09-BAA8-5BFA838DD319}"/>
              </a:ext>
            </a:extLst>
          </p:cNvPr>
          <p:cNvSpPr/>
          <p:nvPr/>
        </p:nvSpPr>
        <p:spPr>
          <a:xfrm>
            <a:off x="794328" y="674255"/>
            <a:ext cx="10538691" cy="5421745"/>
          </a:xfrm>
          <a:prstGeom prst="roundRect">
            <a:avLst/>
          </a:prstGeom>
          <a:noFill/>
          <a:ln w="57150">
            <a:solidFill>
              <a:srgbClr val="380B2D"/>
            </a:solidFill>
          </a:ln>
          <a:effectLst>
            <a:outerShdw blurRad="63500" sx="102000" sy="102000" algn="ctr" rotWithShape="0">
              <a:srgbClr val="380B2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80B2D"/>
              </a:solidFill>
              <a:latin typeface="汉仪超粗宋简" panose="02010600000101010101" pitchFamily="2" charset="-122"/>
              <a:ea typeface="汉仪超粗宋简" panose="02010600000101010101" pitchFamily="2" charset="-122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67" y="1533986"/>
            <a:ext cx="5923689" cy="329927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4666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自定义 13">
      <a:dk1>
        <a:srgbClr val="171616"/>
      </a:dk1>
      <a:lt1>
        <a:sysClr val="window" lastClr="FFFFFF"/>
      </a:lt1>
      <a:dk2>
        <a:srgbClr val="171616"/>
      </a:dk2>
      <a:lt2>
        <a:srgbClr val="FFFFFF"/>
      </a:lt2>
      <a:accent1>
        <a:srgbClr val="F6D351"/>
      </a:accent1>
      <a:accent2>
        <a:srgbClr val="FBDF74"/>
      </a:accent2>
      <a:accent3>
        <a:srgbClr val="F6D351"/>
      </a:accent3>
      <a:accent4>
        <a:srgbClr val="FBDF74"/>
      </a:accent4>
      <a:accent5>
        <a:srgbClr val="F6D351"/>
      </a:accent5>
      <a:accent6>
        <a:srgbClr val="FBDF74"/>
      </a:accent6>
      <a:hlink>
        <a:srgbClr val="F6D351"/>
      </a:hlink>
      <a:folHlink>
        <a:srgbClr val="FBDF74"/>
      </a:folHlink>
    </a:clrScheme>
    <a:fontScheme name="10frhixp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94</Words>
  <Application>Microsoft Office PowerPoint</Application>
  <PresentationFormat>寬螢幕</PresentationFormat>
  <Paragraphs>37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SimHei</vt:lpstr>
      <vt:lpstr>汉仪超粗宋简</vt:lpstr>
      <vt:lpstr>字魂5号-无外润黑体</vt:lpstr>
      <vt:lpstr>等线</vt:lpstr>
      <vt:lpstr>微軟正黑體</vt:lpstr>
      <vt:lpstr>新細明體</vt:lpstr>
      <vt:lpstr>Arial</vt:lpstr>
      <vt:lpstr>Arial Black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晶晶 周</cp:lastModifiedBy>
  <cp:revision>94</cp:revision>
  <dcterms:created xsi:type="dcterms:W3CDTF">2018-04-18T06:17:00Z</dcterms:created>
  <dcterms:modified xsi:type="dcterms:W3CDTF">2021-06-11T07:57:12Z</dcterms:modified>
</cp:coreProperties>
</file>