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0" r:id="rId4"/>
    <p:sldId id="271" r:id="rId5"/>
    <p:sldId id="281" r:id="rId6"/>
    <p:sldId id="273" r:id="rId7"/>
    <p:sldId id="274" r:id="rId8"/>
    <p:sldId id="275" r:id="rId9"/>
    <p:sldId id="272" r:id="rId10"/>
    <p:sldId id="269" r:id="rId11"/>
    <p:sldId id="277" r:id="rId12"/>
    <p:sldId id="258" r:id="rId13"/>
    <p:sldId id="259" r:id="rId14"/>
    <p:sldId id="278" r:id="rId15"/>
    <p:sldId id="279" r:id="rId16"/>
    <p:sldId id="261" r:id="rId17"/>
    <p:sldId id="262" r:id="rId18"/>
    <p:sldId id="263" r:id="rId19"/>
    <p:sldId id="265" r:id="rId20"/>
    <p:sldId id="285" r:id="rId21"/>
    <p:sldId id="284" r:id="rId22"/>
    <p:sldId id="286" r:id="rId23"/>
    <p:sldId id="283" r:id="rId24"/>
    <p:sldId id="287" r:id="rId25"/>
    <p:sldId id="282" r:id="rId26"/>
    <p:sldId id="267" r:id="rId27"/>
    <p:sldId id="268" r:id="rId28"/>
  </p:sldIdLst>
  <p:sldSz cx="18288000" cy="10287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微軟正黑體" panose="020B0604030504040204" pitchFamily="34" charset="-120"/>
      <p:regular r:id="rId33"/>
      <p:bold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62" y="2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i Chang" userId="dd00ab93b2f24ebf" providerId="LiveId" clId="{01F2C26B-CE9C-44AE-A03C-D57CC88D4627}"/>
    <pc:docChg chg="undo custSel addSld delSld modSld sldOrd">
      <pc:chgData name="Yii Chang" userId="dd00ab93b2f24ebf" providerId="LiveId" clId="{01F2C26B-CE9C-44AE-A03C-D57CC88D4627}" dt="2021-06-16T03:55:25.187" v="767" actId="1076"/>
      <pc:docMkLst>
        <pc:docMk/>
      </pc:docMkLst>
      <pc:sldChg chg="modSp mod">
        <pc:chgData name="Yii Chang" userId="dd00ab93b2f24ebf" providerId="LiveId" clId="{01F2C26B-CE9C-44AE-A03C-D57CC88D4627}" dt="2021-06-16T02:02:04.310" v="327" actId="1076"/>
        <pc:sldMkLst>
          <pc:docMk/>
          <pc:sldMk cId="0" sldId="256"/>
        </pc:sldMkLst>
        <pc:spChg chg="mod">
          <ac:chgData name="Yii Chang" userId="dd00ab93b2f24ebf" providerId="LiveId" clId="{01F2C26B-CE9C-44AE-A03C-D57CC88D4627}" dt="2021-06-16T02:01:29.631" v="303" actId="1076"/>
          <ac:spMkLst>
            <pc:docMk/>
            <pc:sldMk cId="0" sldId="256"/>
            <ac:spMk id="5" creationId="{00000000-0000-0000-0000-000000000000}"/>
          </ac:spMkLst>
        </pc:spChg>
        <pc:spChg chg="mod">
          <ac:chgData name="Yii Chang" userId="dd00ab93b2f24ebf" providerId="LiveId" clId="{01F2C26B-CE9C-44AE-A03C-D57CC88D4627}" dt="2021-06-16T02:02:04.310" v="327" actId="1076"/>
          <ac:spMkLst>
            <pc:docMk/>
            <pc:sldMk cId="0" sldId="256"/>
            <ac:spMk id="6" creationId="{00000000-0000-0000-0000-000000000000}"/>
          </ac:spMkLst>
        </pc:spChg>
      </pc:sldChg>
      <pc:sldChg chg="addSp delSp modSp mod">
        <pc:chgData name="Yii Chang" userId="dd00ab93b2f24ebf" providerId="LiveId" clId="{01F2C26B-CE9C-44AE-A03C-D57CC88D4627}" dt="2021-06-16T03:52:23.875" v="761" actId="1076"/>
        <pc:sldMkLst>
          <pc:docMk/>
          <pc:sldMk cId="0" sldId="257"/>
        </pc:sldMkLst>
        <pc:spChg chg="del mod">
          <ac:chgData name="Yii Chang" userId="dd00ab93b2f24ebf" providerId="LiveId" clId="{01F2C26B-CE9C-44AE-A03C-D57CC88D4627}" dt="2021-06-16T01:45:34.795" v="158" actId="21"/>
          <ac:spMkLst>
            <pc:docMk/>
            <pc:sldMk cId="0" sldId="257"/>
            <ac:spMk id="6" creationId="{00000000-0000-0000-0000-000000000000}"/>
          </ac:spMkLst>
        </pc:spChg>
        <pc:spChg chg="mod">
          <ac:chgData name="Yii Chang" userId="dd00ab93b2f24ebf" providerId="LiveId" clId="{01F2C26B-CE9C-44AE-A03C-D57CC88D4627}" dt="2021-06-16T03:51:29.763" v="755" actId="1076"/>
          <ac:spMkLst>
            <pc:docMk/>
            <pc:sldMk cId="0" sldId="257"/>
            <ac:spMk id="7" creationId="{00000000-0000-0000-0000-000000000000}"/>
          </ac:spMkLst>
        </pc:spChg>
        <pc:spChg chg="del">
          <ac:chgData name="Yii Chang" userId="dd00ab93b2f24ebf" providerId="LiveId" clId="{01F2C26B-CE9C-44AE-A03C-D57CC88D4627}" dt="2021-06-16T01:44:11.705" v="119" actId="478"/>
          <ac:spMkLst>
            <pc:docMk/>
            <pc:sldMk cId="0" sldId="257"/>
            <ac:spMk id="8" creationId="{00000000-0000-0000-0000-000000000000}"/>
          </ac:spMkLst>
        </pc:spChg>
        <pc:spChg chg="add mod">
          <ac:chgData name="Yii Chang" userId="dd00ab93b2f24ebf" providerId="LiveId" clId="{01F2C26B-CE9C-44AE-A03C-D57CC88D4627}" dt="2021-06-16T03:20:42.160" v="560" actId="20577"/>
          <ac:spMkLst>
            <pc:docMk/>
            <pc:sldMk cId="0" sldId="257"/>
            <ac:spMk id="8" creationId="{648C0CAA-88C3-4EF4-B0EA-22DE9B39BDFA}"/>
          </ac:spMkLst>
        </pc:spChg>
        <pc:spChg chg="del">
          <ac:chgData name="Yii Chang" userId="dd00ab93b2f24ebf" providerId="LiveId" clId="{01F2C26B-CE9C-44AE-A03C-D57CC88D4627}" dt="2021-06-16T01:44:11.705" v="119" actId="478"/>
          <ac:spMkLst>
            <pc:docMk/>
            <pc:sldMk cId="0" sldId="257"/>
            <ac:spMk id="9" creationId="{00000000-0000-0000-0000-000000000000}"/>
          </ac:spMkLst>
        </pc:spChg>
        <pc:spChg chg="add mod">
          <ac:chgData name="Yii Chang" userId="dd00ab93b2f24ebf" providerId="LiveId" clId="{01F2C26B-CE9C-44AE-A03C-D57CC88D4627}" dt="2021-06-16T03:21:18.662" v="581"/>
          <ac:spMkLst>
            <pc:docMk/>
            <pc:sldMk cId="0" sldId="257"/>
            <ac:spMk id="9" creationId="{CB8816C0-B10D-4ABE-A92D-26DF052A45AE}"/>
          </ac:spMkLst>
        </pc:spChg>
        <pc:spChg chg="del">
          <ac:chgData name="Yii Chang" userId="dd00ab93b2f24ebf" providerId="LiveId" clId="{01F2C26B-CE9C-44AE-A03C-D57CC88D4627}" dt="2021-06-16T01:44:11.705" v="119" actId="478"/>
          <ac:spMkLst>
            <pc:docMk/>
            <pc:sldMk cId="0" sldId="257"/>
            <ac:spMk id="10" creationId="{00000000-0000-0000-0000-000000000000}"/>
          </ac:spMkLst>
        </pc:spChg>
        <pc:spChg chg="add mod">
          <ac:chgData name="Yii Chang" userId="dd00ab93b2f24ebf" providerId="LiveId" clId="{01F2C26B-CE9C-44AE-A03C-D57CC88D4627}" dt="2021-06-16T03:21:18.544" v="580"/>
          <ac:spMkLst>
            <pc:docMk/>
            <pc:sldMk cId="0" sldId="257"/>
            <ac:spMk id="10" creationId="{C6D3D489-748D-4920-B95D-24E17A210244}"/>
          </ac:spMkLst>
        </pc:spChg>
        <pc:spChg chg="del">
          <ac:chgData name="Yii Chang" userId="dd00ab93b2f24ebf" providerId="LiveId" clId="{01F2C26B-CE9C-44AE-A03C-D57CC88D4627}" dt="2021-06-16T01:44:11.705" v="119" actId="478"/>
          <ac:spMkLst>
            <pc:docMk/>
            <pc:sldMk cId="0" sldId="257"/>
            <ac:spMk id="11" creationId="{00000000-0000-0000-0000-000000000000}"/>
          </ac:spMkLst>
        </pc:spChg>
        <pc:spChg chg="add mod">
          <ac:chgData name="Yii Chang" userId="dd00ab93b2f24ebf" providerId="LiveId" clId="{01F2C26B-CE9C-44AE-A03C-D57CC88D4627}" dt="2021-06-16T03:21:22.198" v="583"/>
          <ac:spMkLst>
            <pc:docMk/>
            <pc:sldMk cId="0" sldId="257"/>
            <ac:spMk id="11" creationId="{B8230FD7-469D-4D74-86B3-FEEB0701BC63}"/>
          </ac:spMkLst>
        </pc:spChg>
        <pc:spChg chg="del">
          <ac:chgData name="Yii Chang" userId="dd00ab93b2f24ebf" providerId="LiveId" clId="{01F2C26B-CE9C-44AE-A03C-D57CC88D4627}" dt="2021-06-16T01:44:09.270" v="118" actId="478"/>
          <ac:spMkLst>
            <pc:docMk/>
            <pc:sldMk cId="0" sldId="257"/>
            <ac:spMk id="12" creationId="{00000000-0000-0000-0000-000000000000}"/>
          </ac:spMkLst>
        </pc:spChg>
        <pc:spChg chg="add del mod">
          <ac:chgData name="Yii Chang" userId="dd00ab93b2f24ebf" providerId="LiveId" clId="{01F2C26B-CE9C-44AE-A03C-D57CC88D4627}" dt="2021-06-16T03:24:57.033" v="679" actId="21"/>
          <ac:spMkLst>
            <pc:docMk/>
            <pc:sldMk cId="0" sldId="257"/>
            <ac:spMk id="12" creationId="{AA5ACE72-8E2A-48B8-9AFE-EC602C650002}"/>
          </ac:spMkLst>
        </pc:spChg>
        <pc:spChg chg="add del mod">
          <ac:chgData name="Yii Chang" userId="dd00ab93b2f24ebf" providerId="LiveId" clId="{01F2C26B-CE9C-44AE-A03C-D57CC88D4627}" dt="2021-06-16T03:23:33.283" v="636" actId="21"/>
          <ac:spMkLst>
            <pc:docMk/>
            <pc:sldMk cId="0" sldId="257"/>
            <ac:spMk id="13" creationId="{E492743A-BD1E-4381-A4B0-A3AF5C99D97F}"/>
          </ac:spMkLst>
        </pc:spChg>
        <pc:spChg chg="del">
          <ac:chgData name="Yii Chang" userId="dd00ab93b2f24ebf" providerId="LiveId" clId="{01F2C26B-CE9C-44AE-A03C-D57CC88D4627}" dt="2021-06-16T01:44:21.394" v="121" actId="21"/>
          <ac:spMkLst>
            <pc:docMk/>
            <pc:sldMk cId="0" sldId="257"/>
            <ac:spMk id="14" creationId="{00000000-0000-0000-0000-000000000000}"/>
          </ac:spMkLst>
        </pc:spChg>
        <pc:spChg chg="add del mod">
          <ac:chgData name="Yii Chang" userId="dd00ab93b2f24ebf" providerId="LiveId" clId="{01F2C26B-CE9C-44AE-A03C-D57CC88D4627}" dt="2021-06-16T03:22:50.110" v="616" actId="21"/>
          <ac:spMkLst>
            <pc:docMk/>
            <pc:sldMk cId="0" sldId="257"/>
            <ac:spMk id="14" creationId="{36DD7874-D955-4062-9B8F-EC16C71D57FF}"/>
          </ac:spMkLst>
        </pc:spChg>
        <pc:spChg chg="del">
          <ac:chgData name="Yii Chang" userId="dd00ab93b2f24ebf" providerId="LiveId" clId="{01F2C26B-CE9C-44AE-A03C-D57CC88D4627}" dt="2021-06-16T01:44:14.229" v="120" actId="478"/>
          <ac:spMkLst>
            <pc:docMk/>
            <pc:sldMk cId="0" sldId="257"/>
            <ac:spMk id="15" creationId="{00000000-0000-0000-0000-000000000000}"/>
          </ac:spMkLst>
        </pc:spChg>
        <pc:spChg chg="add del mod">
          <ac:chgData name="Yii Chang" userId="dd00ab93b2f24ebf" providerId="LiveId" clId="{01F2C26B-CE9C-44AE-A03C-D57CC88D4627}" dt="2021-06-16T03:21:54.956" v="593" actId="21"/>
          <ac:spMkLst>
            <pc:docMk/>
            <pc:sldMk cId="0" sldId="257"/>
            <ac:spMk id="15" creationId="{D823DF8C-E072-4836-A7A8-5CDB043CECA3}"/>
          </ac:spMkLst>
        </pc:spChg>
        <pc:spChg chg="add mod">
          <ac:chgData name="Yii Chang" userId="dd00ab93b2f24ebf" providerId="LiveId" clId="{01F2C26B-CE9C-44AE-A03C-D57CC88D4627}" dt="2021-06-16T03:25:13.521" v="685" actId="1076"/>
          <ac:spMkLst>
            <pc:docMk/>
            <pc:sldMk cId="0" sldId="257"/>
            <ac:spMk id="16" creationId="{6E0AA512-3191-46AA-A679-1AC14EBA1F11}"/>
          </ac:spMkLst>
        </pc:spChg>
        <pc:spChg chg="add del mod">
          <ac:chgData name="Yii Chang" userId="dd00ab93b2f24ebf" providerId="LiveId" clId="{01F2C26B-CE9C-44AE-A03C-D57CC88D4627}" dt="2021-06-16T01:45:37.446" v="160" actId="21"/>
          <ac:spMkLst>
            <pc:docMk/>
            <pc:sldMk cId="0" sldId="257"/>
            <ac:spMk id="16" creationId="{CD985DEA-2699-4382-B5E3-7AB7AFE4B9B7}"/>
          </ac:spMkLst>
        </pc:spChg>
        <pc:spChg chg="add del mod">
          <ac:chgData name="Yii Chang" userId="dd00ab93b2f24ebf" providerId="LiveId" clId="{01F2C26B-CE9C-44AE-A03C-D57CC88D4627}" dt="2021-06-16T01:47:46.162" v="194" actId="21"/>
          <ac:spMkLst>
            <pc:docMk/>
            <pc:sldMk cId="0" sldId="257"/>
            <ac:spMk id="17" creationId="{BB0E1A98-F31E-4CA3-AEC4-63A0F82D7A4A}"/>
          </ac:spMkLst>
        </pc:spChg>
        <pc:spChg chg="add mod">
          <ac:chgData name="Yii Chang" userId="dd00ab93b2f24ebf" providerId="LiveId" clId="{01F2C26B-CE9C-44AE-A03C-D57CC88D4627}" dt="2021-06-16T03:25:51.657" v="694" actId="1076"/>
          <ac:spMkLst>
            <pc:docMk/>
            <pc:sldMk cId="0" sldId="257"/>
            <ac:spMk id="19" creationId="{F5887C8A-1A3C-4599-9F5A-1386FCCF31B6}"/>
          </ac:spMkLst>
        </pc:spChg>
        <pc:spChg chg="add mod">
          <ac:chgData name="Yii Chang" userId="dd00ab93b2f24ebf" providerId="LiveId" clId="{01F2C26B-CE9C-44AE-A03C-D57CC88D4627}" dt="2021-06-16T03:26:09.874" v="695" actId="1076"/>
          <ac:spMkLst>
            <pc:docMk/>
            <pc:sldMk cId="0" sldId="257"/>
            <ac:spMk id="20" creationId="{7A4C1096-CBAD-4F81-BC59-F98113B06A0F}"/>
          </ac:spMkLst>
        </pc:spChg>
        <pc:spChg chg="add mod">
          <ac:chgData name="Yii Chang" userId="dd00ab93b2f24ebf" providerId="LiveId" clId="{01F2C26B-CE9C-44AE-A03C-D57CC88D4627}" dt="2021-06-16T03:51:40.939" v="758" actId="1076"/>
          <ac:spMkLst>
            <pc:docMk/>
            <pc:sldMk cId="0" sldId="257"/>
            <ac:spMk id="21" creationId="{D721C1EF-AF90-4DFC-86D1-3BA052A9D474}"/>
          </ac:spMkLst>
        </pc:spChg>
        <pc:spChg chg="add mod">
          <ac:chgData name="Yii Chang" userId="dd00ab93b2f24ebf" providerId="LiveId" clId="{01F2C26B-CE9C-44AE-A03C-D57CC88D4627}" dt="2021-06-16T03:52:23.875" v="761" actId="1076"/>
          <ac:spMkLst>
            <pc:docMk/>
            <pc:sldMk cId="0" sldId="257"/>
            <ac:spMk id="22" creationId="{D92443B1-0445-4102-9933-34B0340172AA}"/>
          </ac:spMkLst>
        </pc:spChg>
        <pc:picChg chg="mod">
          <ac:chgData name="Yii Chang" userId="dd00ab93b2f24ebf" providerId="LiveId" clId="{01F2C26B-CE9C-44AE-A03C-D57CC88D4627}" dt="2021-06-16T03:25:17.866" v="686" actId="1076"/>
          <ac:picMkLst>
            <pc:docMk/>
            <pc:sldMk cId="0" sldId="257"/>
            <ac:picMk id="4" creationId="{00000000-0000-0000-0000-000000000000}"/>
          </ac:picMkLst>
        </pc:picChg>
        <pc:picChg chg="del">
          <ac:chgData name="Yii Chang" userId="dd00ab93b2f24ebf" providerId="LiveId" clId="{01F2C26B-CE9C-44AE-A03C-D57CC88D4627}" dt="2021-06-16T01:44:11.705" v="119" actId="478"/>
          <ac:picMkLst>
            <pc:docMk/>
            <pc:sldMk cId="0" sldId="257"/>
            <ac:picMk id="5" creationId="{00000000-0000-0000-0000-000000000000}"/>
          </ac:picMkLst>
        </pc:picChg>
        <pc:picChg chg="del">
          <ac:chgData name="Yii Chang" userId="dd00ab93b2f24ebf" providerId="LiveId" clId="{01F2C26B-CE9C-44AE-A03C-D57CC88D4627}" dt="2021-06-16T01:44:11.705" v="119" actId="478"/>
          <ac:picMkLst>
            <pc:docMk/>
            <pc:sldMk cId="0" sldId="257"/>
            <ac:picMk id="13" creationId="{00000000-0000-0000-0000-000000000000}"/>
          </ac:picMkLst>
        </pc:picChg>
        <pc:picChg chg="add mod">
          <ac:chgData name="Yii Chang" userId="dd00ab93b2f24ebf" providerId="LiveId" clId="{01F2C26B-CE9C-44AE-A03C-D57CC88D4627}" dt="2021-06-16T03:25:41.907" v="692" actId="1076"/>
          <ac:picMkLst>
            <pc:docMk/>
            <pc:sldMk cId="0" sldId="257"/>
            <ac:picMk id="17" creationId="{2D2E54ED-C8A9-4150-8D5D-DCF8D2B268A9}"/>
          </ac:picMkLst>
        </pc:picChg>
        <pc:picChg chg="add mod">
          <ac:chgData name="Yii Chang" userId="dd00ab93b2f24ebf" providerId="LiveId" clId="{01F2C26B-CE9C-44AE-A03C-D57CC88D4627}" dt="2021-06-16T03:25:37.067" v="691" actId="1076"/>
          <ac:picMkLst>
            <pc:docMk/>
            <pc:sldMk cId="0" sldId="257"/>
            <ac:picMk id="18" creationId="{9182CC47-B9DE-4F87-99BE-FB6E34F4C053}"/>
          </ac:picMkLst>
        </pc:picChg>
      </pc:sldChg>
      <pc:sldChg chg="modSp mod">
        <pc:chgData name="Yii Chang" userId="dd00ab93b2f24ebf" providerId="LiveId" clId="{01F2C26B-CE9C-44AE-A03C-D57CC88D4627}" dt="2021-06-16T02:03:39.503" v="347" actId="1076"/>
        <pc:sldMkLst>
          <pc:docMk/>
          <pc:sldMk cId="0" sldId="258"/>
        </pc:sldMkLst>
        <pc:spChg chg="mod">
          <ac:chgData name="Yii Chang" userId="dd00ab93b2f24ebf" providerId="LiveId" clId="{01F2C26B-CE9C-44AE-A03C-D57CC88D4627}" dt="2021-06-16T02:03:04.471" v="341" actId="14100"/>
          <ac:spMkLst>
            <pc:docMk/>
            <pc:sldMk cId="0" sldId="258"/>
            <ac:spMk id="5" creationId="{00000000-0000-0000-0000-000000000000}"/>
          </ac:spMkLst>
        </pc:spChg>
        <pc:spChg chg="mod">
          <ac:chgData name="Yii Chang" userId="dd00ab93b2f24ebf" providerId="LiveId" clId="{01F2C26B-CE9C-44AE-A03C-D57CC88D4627}" dt="2021-06-16T02:02:56.731" v="338" actId="2711"/>
          <ac:spMkLst>
            <pc:docMk/>
            <pc:sldMk cId="0" sldId="258"/>
            <ac:spMk id="6" creationId="{00000000-0000-0000-0000-000000000000}"/>
          </ac:spMkLst>
        </pc:spChg>
        <pc:spChg chg="mod">
          <ac:chgData name="Yii Chang" userId="dd00ab93b2f24ebf" providerId="LiveId" clId="{01F2C26B-CE9C-44AE-A03C-D57CC88D4627}" dt="2021-06-16T02:03:39.503" v="347" actId="1076"/>
          <ac:spMkLst>
            <pc:docMk/>
            <pc:sldMk cId="0" sldId="258"/>
            <ac:spMk id="7" creationId="{00000000-0000-0000-0000-000000000000}"/>
          </ac:spMkLst>
        </pc:spChg>
        <pc:spChg chg="mod">
          <ac:chgData name="Yii Chang" userId="dd00ab93b2f24ebf" providerId="LiveId" clId="{01F2C26B-CE9C-44AE-A03C-D57CC88D4627}" dt="2021-06-16T02:02:56.731" v="338" actId="2711"/>
          <ac:spMkLst>
            <pc:docMk/>
            <pc:sldMk cId="0" sldId="258"/>
            <ac:spMk id="8" creationId="{00000000-0000-0000-0000-000000000000}"/>
          </ac:spMkLst>
        </pc:spChg>
        <pc:spChg chg="mod">
          <ac:chgData name="Yii Chang" userId="dd00ab93b2f24ebf" providerId="LiveId" clId="{01F2C26B-CE9C-44AE-A03C-D57CC88D4627}" dt="2021-06-16T02:02:56.731" v="338" actId="2711"/>
          <ac:spMkLst>
            <pc:docMk/>
            <pc:sldMk cId="0" sldId="258"/>
            <ac:spMk id="9" creationId="{00000000-0000-0000-0000-000000000000}"/>
          </ac:spMkLst>
        </pc:spChg>
        <pc:spChg chg="mod">
          <ac:chgData name="Yii Chang" userId="dd00ab93b2f24ebf" providerId="LiveId" clId="{01F2C26B-CE9C-44AE-A03C-D57CC88D4627}" dt="2021-06-16T02:02:56.731" v="338" actId="2711"/>
          <ac:spMkLst>
            <pc:docMk/>
            <pc:sldMk cId="0" sldId="258"/>
            <ac:spMk id="10" creationId="{00000000-0000-0000-0000-000000000000}"/>
          </ac:spMkLst>
        </pc:spChg>
      </pc:sldChg>
      <pc:sldChg chg="addSp delSp modSp mod">
        <pc:chgData name="Yii Chang" userId="dd00ab93b2f24ebf" providerId="LiveId" clId="{01F2C26B-CE9C-44AE-A03C-D57CC88D4627}" dt="2021-06-16T02:05:36.811" v="376"/>
        <pc:sldMkLst>
          <pc:docMk/>
          <pc:sldMk cId="0" sldId="259"/>
        </pc:sldMkLst>
        <pc:spChg chg="mod">
          <ac:chgData name="Yii Chang" userId="dd00ab93b2f24ebf" providerId="LiveId" clId="{01F2C26B-CE9C-44AE-A03C-D57CC88D4627}" dt="2021-06-16T02:04:05.226" v="352" actId="14100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Yii Chang" userId="dd00ab93b2f24ebf" providerId="LiveId" clId="{01F2C26B-CE9C-44AE-A03C-D57CC88D4627}" dt="2021-06-16T02:05:32.911" v="375" actId="21"/>
          <ac:spMkLst>
            <pc:docMk/>
            <pc:sldMk cId="0" sldId="259"/>
            <ac:spMk id="6" creationId="{00000000-0000-0000-0000-000000000000}"/>
          </ac:spMkLst>
        </pc:spChg>
        <pc:spChg chg="add mod">
          <ac:chgData name="Yii Chang" userId="dd00ab93b2f24ebf" providerId="LiveId" clId="{01F2C26B-CE9C-44AE-A03C-D57CC88D4627}" dt="2021-06-16T02:05:36.811" v="376"/>
          <ac:spMkLst>
            <pc:docMk/>
            <pc:sldMk cId="0" sldId="259"/>
            <ac:spMk id="7" creationId="{58370578-07E0-4E57-94A3-63789D20485B}"/>
          </ac:spMkLst>
        </pc:spChg>
      </pc:sldChg>
      <pc:sldChg chg="addSp delSp modSp mod">
        <pc:chgData name="Yii Chang" userId="dd00ab93b2f24ebf" providerId="LiveId" clId="{01F2C26B-CE9C-44AE-A03C-D57CC88D4627}" dt="2021-06-16T02:06:02.528" v="383" actId="1076"/>
        <pc:sldMkLst>
          <pc:docMk/>
          <pc:sldMk cId="0" sldId="260"/>
        </pc:sldMkLst>
        <pc:spChg chg="mod">
          <ac:chgData name="Yii Chang" userId="dd00ab93b2f24ebf" providerId="LiveId" clId="{01F2C26B-CE9C-44AE-A03C-D57CC88D4627}" dt="2021-06-16T02:04:57.006" v="372" actId="1076"/>
          <ac:spMkLst>
            <pc:docMk/>
            <pc:sldMk cId="0" sldId="260"/>
            <ac:spMk id="4" creationId="{00000000-0000-0000-0000-000000000000}"/>
          </ac:spMkLst>
        </pc:spChg>
        <pc:spChg chg="mod">
          <ac:chgData name="Yii Chang" userId="dd00ab93b2f24ebf" providerId="LiveId" clId="{01F2C26B-CE9C-44AE-A03C-D57CC88D4627}" dt="2021-06-16T02:06:02.528" v="383" actId="1076"/>
          <ac:spMkLst>
            <pc:docMk/>
            <pc:sldMk cId="0" sldId="260"/>
            <ac:spMk id="5" creationId="{00000000-0000-0000-0000-000000000000}"/>
          </ac:spMkLst>
        </pc:spChg>
        <pc:spChg chg="del mod">
          <ac:chgData name="Yii Chang" userId="dd00ab93b2f24ebf" providerId="LiveId" clId="{01F2C26B-CE9C-44AE-A03C-D57CC88D4627}" dt="2021-06-16T02:05:57.618" v="382" actId="21"/>
          <ac:spMkLst>
            <pc:docMk/>
            <pc:sldMk cId="0" sldId="260"/>
            <ac:spMk id="6" creationId="{00000000-0000-0000-0000-000000000000}"/>
          </ac:spMkLst>
        </pc:spChg>
        <pc:spChg chg="add mod">
          <ac:chgData name="Yii Chang" userId="dd00ab93b2f24ebf" providerId="LiveId" clId="{01F2C26B-CE9C-44AE-A03C-D57CC88D4627}" dt="2021-06-16T02:05:44.900" v="377"/>
          <ac:spMkLst>
            <pc:docMk/>
            <pc:sldMk cId="0" sldId="260"/>
            <ac:spMk id="7" creationId="{0AC696FE-71C0-4602-A52F-FC4E2FEDF0D1}"/>
          </ac:spMkLst>
        </pc:spChg>
      </pc:sldChg>
      <pc:sldChg chg="modSp mod">
        <pc:chgData name="Yii Chang" userId="dd00ab93b2f24ebf" providerId="LiveId" clId="{01F2C26B-CE9C-44AE-A03C-D57CC88D4627}" dt="2021-06-16T02:06:28.083" v="386" actId="14100"/>
        <pc:sldMkLst>
          <pc:docMk/>
          <pc:sldMk cId="0" sldId="261"/>
        </pc:sldMkLst>
        <pc:spChg chg="mod">
          <ac:chgData name="Yii Chang" userId="dd00ab93b2f24ebf" providerId="LiveId" clId="{01F2C26B-CE9C-44AE-A03C-D57CC88D4627}" dt="2021-06-16T02:06:28.083" v="386" actId="14100"/>
          <ac:spMkLst>
            <pc:docMk/>
            <pc:sldMk cId="0" sldId="261"/>
            <ac:spMk id="5" creationId="{00000000-0000-0000-0000-000000000000}"/>
          </ac:spMkLst>
        </pc:spChg>
        <pc:spChg chg="mod">
          <ac:chgData name="Yii Chang" userId="dd00ab93b2f24ebf" providerId="LiveId" clId="{01F2C26B-CE9C-44AE-A03C-D57CC88D4627}" dt="2021-06-16T02:06:20.041" v="385" actId="113"/>
          <ac:spMkLst>
            <pc:docMk/>
            <pc:sldMk cId="0" sldId="261"/>
            <ac:spMk id="7" creationId="{00000000-0000-0000-0000-000000000000}"/>
          </ac:spMkLst>
        </pc:spChg>
      </pc:sldChg>
      <pc:sldChg chg="modSp mod">
        <pc:chgData name="Yii Chang" userId="dd00ab93b2f24ebf" providerId="LiveId" clId="{01F2C26B-CE9C-44AE-A03C-D57CC88D4627}" dt="2021-06-16T02:07:02.055" v="390" actId="14100"/>
        <pc:sldMkLst>
          <pc:docMk/>
          <pc:sldMk cId="0" sldId="262"/>
        </pc:sldMkLst>
        <pc:spChg chg="mod">
          <ac:chgData name="Yii Chang" userId="dd00ab93b2f24ebf" providerId="LiveId" clId="{01F2C26B-CE9C-44AE-A03C-D57CC88D4627}" dt="2021-06-16T02:06:41.305" v="387" actId="2711"/>
          <ac:spMkLst>
            <pc:docMk/>
            <pc:sldMk cId="0" sldId="262"/>
            <ac:spMk id="5" creationId="{00000000-0000-0000-0000-000000000000}"/>
          </ac:spMkLst>
        </pc:spChg>
        <pc:spChg chg="mod">
          <ac:chgData name="Yii Chang" userId="dd00ab93b2f24ebf" providerId="LiveId" clId="{01F2C26B-CE9C-44AE-A03C-D57CC88D4627}" dt="2021-06-16T02:07:02.055" v="390" actId="14100"/>
          <ac:spMkLst>
            <pc:docMk/>
            <pc:sldMk cId="0" sldId="262"/>
            <ac:spMk id="6" creationId="{00000000-0000-0000-0000-000000000000}"/>
          </ac:spMkLst>
        </pc:spChg>
      </pc:sldChg>
      <pc:sldChg chg="modSp mod">
        <pc:chgData name="Yii Chang" userId="dd00ab93b2f24ebf" providerId="LiveId" clId="{01F2C26B-CE9C-44AE-A03C-D57CC88D4627}" dt="2021-06-16T02:07:25.564" v="393" actId="113"/>
        <pc:sldMkLst>
          <pc:docMk/>
          <pc:sldMk cId="0" sldId="263"/>
        </pc:sldMkLst>
        <pc:spChg chg="mod">
          <ac:chgData name="Yii Chang" userId="dd00ab93b2f24ebf" providerId="LiveId" clId="{01F2C26B-CE9C-44AE-A03C-D57CC88D4627}" dt="2021-06-16T02:07:17.455" v="391" actId="2711"/>
          <ac:spMkLst>
            <pc:docMk/>
            <pc:sldMk cId="0" sldId="263"/>
            <ac:spMk id="5" creationId="{00000000-0000-0000-0000-000000000000}"/>
          </ac:spMkLst>
        </pc:spChg>
        <pc:spChg chg="mod">
          <ac:chgData name="Yii Chang" userId="dd00ab93b2f24ebf" providerId="LiveId" clId="{01F2C26B-CE9C-44AE-A03C-D57CC88D4627}" dt="2021-06-16T02:07:25.564" v="393" actId="113"/>
          <ac:spMkLst>
            <pc:docMk/>
            <pc:sldMk cId="0" sldId="263"/>
            <ac:spMk id="6" creationId="{00000000-0000-0000-0000-000000000000}"/>
          </ac:spMkLst>
        </pc:spChg>
      </pc:sldChg>
      <pc:sldChg chg="modSp mod">
        <pc:chgData name="Yii Chang" userId="dd00ab93b2f24ebf" providerId="LiveId" clId="{01F2C26B-CE9C-44AE-A03C-D57CC88D4627}" dt="2021-06-16T02:07:55.367" v="400" actId="1076"/>
        <pc:sldMkLst>
          <pc:docMk/>
          <pc:sldMk cId="0" sldId="264"/>
        </pc:sldMkLst>
        <pc:spChg chg="mod">
          <ac:chgData name="Yii Chang" userId="dd00ab93b2f24ebf" providerId="LiveId" clId="{01F2C26B-CE9C-44AE-A03C-D57CC88D4627}" dt="2021-06-16T02:07:55.367" v="400" actId="1076"/>
          <ac:spMkLst>
            <pc:docMk/>
            <pc:sldMk cId="0" sldId="264"/>
            <ac:spMk id="5" creationId="{00000000-0000-0000-0000-000000000000}"/>
          </ac:spMkLst>
        </pc:spChg>
        <pc:spChg chg="mod">
          <ac:chgData name="Yii Chang" userId="dd00ab93b2f24ebf" providerId="LiveId" clId="{01F2C26B-CE9C-44AE-A03C-D57CC88D4627}" dt="2021-06-16T02:07:41.864" v="394" actId="2711"/>
          <ac:spMkLst>
            <pc:docMk/>
            <pc:sldMk cId="0" sldId="264"/>
            <ac:spMk id="7" creationId="{00000000-0000-0000-0000-000000000000}"/>
          </ac:spMkLst>
        </pc:spChg>
      </pc:sldChg>
      <pc:sldChg chg="addSp modSp mod">
        <pc:chgData name="Yii Chang" userId="dd00ab93b2f24ebf" providerId="LiveId" clId="{01F2C26B-CE9C-44AE-A03C-D57CC88D4627}" dt="2021-06-16T02:09:59.607" v="424" actId="1076"/>
        <pc:sldMkLst>
          <pc:docMk/>
          <pc:sldMk cId="0" sldId="265"/>
        </pc:sldMkLst>
        <pc:spChg chg="mod">
          <ac:chgData name="Yii Chang" userId="dd00ab93b2f24ebf" providerId="LiveId" clId="{01F2C26B-CE9C-44AE-A03C-D57CC88D4627}" dt="2021-06-16T02:08:42.562" v="415" actId="14100"/>
          <ac:spMkLst>
            <pc:docMk/>
            <pc:sldMk cId="0" sldId="265"/>
            <ac:spMk id="5" creationId="{00000000-0000-0000-0000-000000000000}"/>
          </ac:spMkLst>
        </pc:spChg>
        <pc:spChg chg="mod">
          <ac:chgData name="Yii Chang" userId="dd00ab93b2f24ebf" providerId="LiveId" clId="{01F2C26B-CE9C-44AE-A03C-D57CC88D4627}" dt="2021-06-16T02:08:15.959" v="405" actId="2711"/>
          <ac:spMkLst>
            <pc:docMk/>
            <pc:sldMk cId="0" sldId="265"/>
            <ac:spMk id="6" creationId="{00000000-0000-0000-0000-000000000000}"/>
          </ac:spMkLst>
        </pc:spChg>
        <pc:spChg chg="add mod">
          <ac:chgData name="Yii Chang" userId="dd00ab93b2f24ebf" providerId="LiveId" clId="{01F2C26B-CE9C-44AE-A03C-D57CC88D4627}" dt="2021-06-16T02:09:44.943" v="422" actId="1076"/>
          <ac:spMkLst>
            <pc:docMk/>
            <pc:sldMk cId="0" sldId="265"/>
            <ac:spMk id="9" creationId="{9B858C11-DCB8-4C65-8F2F-2115D0EEE06E}"/>
          </ac:spMkLst>
        </pc:spChg>
        <pc:spChg chg="add mod">
          <ac:chgData name="Yii Chang" userId="dd00ab93b2f24ebf" providerId="LiveId" clId="{01F2C26B-CE9C-44AE-A03C-D57CC88D4627}" dt="2021-06-16T02:09:48.974" v="423" actId="1076"/>
          <ac:spMkLst>
            <pc:docMk/>
            <pc:sldMk cId="0" sldId="265"/>
            <ac:spMk id="10" creationId="{2C4CA6B2-522C-49B4-B329-AE6C195A27B3}"/>
          </ac:spMkLst>
        </pc:spChg>
        <pc:spChg chg="add mod">
          <ac:chgData name="Yii Chang" userId="dd00ab93b2f24ebf" providerId="LiveId" clId="{01F2C26B-CE9C-44AE-A03C-D57CC88D4627}" dt="2021-06-16T02:09:18.358" v="420" actId="1076"/>
          <ac:spMkLst>
            <pc:docMk/>
            <pc:sldMk cId="0" sldId="265"/>
            <ac:spMk id="11" creationId="{AB8A3206-025D-4198-BFCC-410B2A230ED9}"/>
          </ac:spMkLst>
        </pc:spChg>
        <pc:spChg chg="add mod">
          <ac:chgData name="Yii Chang" userId="dd00ab93b2f24ebf" providerId="LiveId" clId="{01F2C26B-CE9C-44AE-A03C-D57CC88D4627}" dt="2021-06-16T02:09:59.607" v="424" actId="1076"/>
          <ac:spMkLst>
            <pc:docMk/>
            <pc:sldMk cId="0" sldId="265"/>
            <ac:spMk id="12" creationId="{CF4E6EF1-C027-4C30-ACA9-1CFB967FEB2F}"/>
          </ac:spMkLst>
        </pc:spChg>
        <pc:picChg chg="mod">
          <ac:chgData name="Yii Chang" userId="dd00ab93b2f24ebf" providerId="LiveId" clId="{01F2C26B-CE9C-44AE-A03C-D57CC88D4627}" dt="2021-06-16T02:08:11.351" v="403" actId="1076"/>
          <ac:picMkLst>
            <pc:docMk/>
            <pc:sldMk cId="0" sldId="265"/>
            <ac:picMk id="2" creationId="{00000000-0000-0000-0000-000000000000}"/>
          </ac:picMkLst>
        </pc:picChg>
        <pc:picChg chg="mod">
          <ac:chgData name="Yii Chang" userId="dd00ab93b2f24ebf" providerId="LiveId" clId="{01F2C26B-CE9C-44AE-A03C-D57CC88D4627}" dt="2021-06-16T02:08:11.351" v="403" actId="1076"/>
          <ac:picMkLst>
            <pc:docMk/>
            <pc:sldMk cId="0" sldId="265"/>
            <ac:picMk id="3" creationId="{00000000-0000-0000-0000-000000000000}"/>
          </ac:picMkLst>
        </pc:picChg>
        <pc:picChg chg="mod">
          <ac:chgData name="Yii Chang" userId="dd00ab93b2f24ebf" providerId="LiveId" clId="{01F2C26B-CE9C-44AE-A03C-D57CC88D4627}" dt="2021-06-16T02:08:11.351" v="403" actId="1076"/>
          <ac:picMkLst>
            <pc:docMk/>
            <pc:sldMk cId="0" sldId="265"/>
            <ac:picMk id="4" creationId="{00000000-0000-0000-0000-000000000000}"/>
          </ac:picMkLst>
        </pc:picChg>
        <pc:picChg chg="add mod">
          <ac:chgData name="Yii Chang" userId="dd00ab93b2f24ebf" providerId="LiveId" clId="{01F2C26B-CE9C-44AE-A03C-D57CC88D4627}" dt="2021-06-16T02:09:03.199" v="418" actId="14100"/>
          <ac:picMkLst>
            <pc:docMk/>
            <pc:sldMk cId="0" sldId="265"/>
            <ac:picMk id="8" creationId="{A09C73E1-4BA7-4980-A4D4-D905B20C414A}"/>
          </ac:picMkLst>
        </pc:picChg>
      </pc:sldChg>
      <pc:sldChg chg="modSp mod">
        <pc:chgData name="Yii Chang" userId="dd00ab93b2f24ebf" providerId="LiveId" clId="{01F2C26B-CE9C-44AE-A03C-D57CC88D4627}" dt="2021-06-16T02:10:30.244" v="449" actId="20577"/>
        <pc:sldMkLst>
          <pc:docMk/>
          <pc:sldMk cId="0" sldId="266"/>
        </pc:sldMkLst>
        <pc:spChg chg="mod">
          <ac:chgData name="Yii Chang" userId="dd00ab93b2f24ebf" providerId="LiveId" clId="{01F2C26B-CE9C-44AE-A03C-D57CC88D4627}" dt="2021-06-16T02:10:30.244" v="449" actId="20577"/>
          <ac:spMkLst>
            <pc:docMk/>
            <pc:sldMk cId="0" sldId="266"/>
            <ac:spMk id="5" creationId="{00000000-0000-0000-0000-000000000000}"/>
          </ac:spMkLst>
        </pc:spChg>
        <pc:spChg chg="mod">
          <ac:chgData name="Yii Chang" userId="dd00ab93b2f24ebf" providerId="LiveId" clId="{01F2C26B-CE9C-44AE-A03C-D57CC88D4627}" dt="2021-06-16T02:10:16.232" v="425" actId="2711"/>
          <ac:spMkLst>
            <pc:docMk/>
            <pc:sldMk cId="0" sldId="266"/>
            <ac:spMk id="6" creationId="{00000000-0000-0000-0000-000000000000}"/>
          </ac:spMkLst>
        </pc:spChg>
      </pc:sldChg>
      <pc:sldChg chg="modSp mod">
        <pc:chgData name="Yii Chang" userId="dd00ab93b2f24ebf" providerId="LiveId" clId="{01F2C26B-CE9C-44AE-A03C-D57CC88D4627}" dt="2021-06-16T02:11:10.639" v="453" actId="1076"/>
        <pc:sldMkLst>
          <pc:docMk/>
          <pc:sldMk cId="0" sldId="267"/>
        </pc:sldMkLst>
        <pc:spChg chg="mod">
          <ac:chgData name="Yii Chang" userId="dd00ab93b2f24ebf" providerId="LiveId" clId="{01F2C26B-CE9C-44AE-A03C-D57CC88D4627}" dt="2021-06-16T02:11:10.639" v="453" actId="1076"/>
          <ac:spMkLst>
            <pc:docMk/>
            <pc:sldMk cId="0" sldId="267"/>
            <ac:spMk id="5" creationId="{00000000-0000-0000-0000-000000000000}"/>
          </ac:spMkLst>
        </pc:spChg>
        <pc:spChg chg="mod">
          <ac:chgData name="Yii Chang" userId="dd00ab93b2f24ebf" providerId="LiveId" clId="{01F2C26B-CE9C-44AE-A03C-D57CC88D4627}" dt="2021-06-16T02:10:59.944" v="451" actId="113"/>
          <ac:spMkLst>
            <pc:docMk/>
            <pc:sldMk cId="0" sldId="267"/>
            <ac:spMk id="6" creationId="{00000000-0000-0000-0000-000000000000}"/>
          </ac:spMkLst>
        </pc:spChg>
      </pc:sldChg>
      <pc:sldChg chg="modSp mod">
        <pc:chgData name="Yii Chang" userId="dd00ab93b2f24ebf" providerId="LiveId" clId="{01F2C26B-CE9C-44AE-A03C-D57CC88D4627}" dt="2021-06-16T02:11:23.287" v="456" actId="1076"/>
        <pc:sldMkLst>
          <pc:docMk/>
          <pc:sldMk cId="0" sldId="268"/>
        </pc:sldMkLst>
        <pc:spChg chg="mod">
          <ac:chgData name="Yii Chang" userId="dd00ab93b2f24ebf" providerId="LiveId" clId="{01F2C26B-CE9C-44AE-A03C-D57CC88D4627}" dt="2021-06-16T02:11:23.287" v="456" actId="1076"/>
          <ac:spMkLst>
            <pc:docMk/>
            <pc:sldMk cId="0" sldId="268"/>
            <ac:spMk id="5" creationId="{00000000-0000-0000-0000-000000000000}"/>
          </ac:spMkLst>
        </pc:spChg>
      </pc:sldChg>
      <pc:sldChg chg="modSp add mod">
        <pc:chgData name="Yii Chang" userId="dd00ab93b2f24ebf" providerId="LiveId" clId="{01F2C26B-CE9C-44AE-A03C-D57CC88D4627}" dt="2021-06-16T02:02:43.544" v="337" actId="14100"/>
        <pc:sldMkLst>
          <pc:docMk/>
          <pc:sldMk cId="386851226" sldId="269"/>
        </pc:sldMkLst>
        <pc:spChg chg="mod">
          <ac:chgData name="Yii Chang" userId="dd00ab93b2f24ebf" providerId="LiveId" clId="{01F2C26B-CE9C-44AE-A03C-D57CC88D4627}" dt="2021-06-16T02:02:36.472" v="335" actId="14100"/>
          <ac:spMkLst>
            <pc:docMk/>
            <pc:sldMk cId="386851226" sldId="269"/>
            <ac:spMk id="6" creationId="{00000000-0000-0000-0000-000000000000}"/>
          </ac:spMkLst>
        </pc:spChg>
        <pc:spChg chg="mod">
          <ac:chgData name="Yii Chang" userId="dd00ab93b2f24ebf" providerId="LiveId" clId="{01F2C26B-CE9C-44AE-A03C-D57CC88D4627}" dt="2021-06-16T02:02:27.950" v="331" actId="14100"/>
          <ac:spMkLst>
            <pc:docMk/>
            <pc:sldMk cId="386851226" sldId="269"/>
            <ac:spMk id="7" creationId="{00000000-0000-0000-0000-000000000000}"/>
          </ac:spMkLst>
        </pc:spChg>
        <pc:spChg chg="mod">
          <ac:chgData name="Yii Chang" userId="dd00ab93b2f24ebf" providerId="LiveId" clId="{01F2C26B-CE9C-44AE-A03C-D57CC88D4627}" dt="2021-06-16T02:02:27.950" v="331" actId="14100"/>
          <ac:spMkLst>
            <pc:docMk/>
            <pc:sldMk cId="386851226" sldId="269"/>
            <ac:spMk id="8" creationId="{00000000-0000-0000-0000-000000000000}"/>
          </ac:spMkLst>
        </pc:spChg>
        <pc:spChg chg="mod">
          <ac:chgData name="Yii Chang" userId="dd00ab93b2f24ebf" providerId="LiveId" clId="{01F2C26B-CE9C-44AE-A03C-D57CC88D4627}" dt="2021-06-16T02:02:27.950" v="331" actId="14100"/>
          <ac:spMkLst>
            <pc:docMk/>
            <pc:sldMk cId="386851226" sldId="269"/>
            <ac:spMk id="9" creationId="{00000000-0000-0000-0000-000000000000}"/>
          </ac:spMkLst>
        </pc:spChg>
        <pc:spChg chg="mod">
          <ac:chgData name="Yii Chang" userId="dd00ab93b2f24ebf" providerId="LiveId" clId="{01F2C26B-CE9C-44AE-A03C-D57CC88D4627}" dt="2021-06-16T02:02:43.544" v="337" actId="14100"/>
          <ac:spMkLst>
            <pc:docMk/>
            <pc:sldMk cId="386851226" sldId="269"/>
            <ac:spMk id="10" creationId="{00000000-0000-0000-0000-000000000000}"/>
          </ac:spMkLst>
        </pc:spChg>
        <pc:spChg chg="mod">
          <ac:chgData name="Yii Chang" userId="dd00ab93b2f24ebf" providerId="LiveId" clId="{01F2C26B-CE9C-44AE-A03C-D57CC88D4627}" dt="2021-06-16T02:02:27.950" v="331" actId="14100"/>
          <ac:spMkLst>
            <pc:docMk/>
            <pc:sldMk cId="386851226" sldId="269"/>
            <ac:spMk id="11" creationId="{00000000-0000-0000-0000-000000000000}"/>
          </ac:spMkLst>
        </pc:spChg>
        <pc:spChg chg="mod">
          <ac:chgData name="Yii Chang" userId="dd00ab93b2f24ebf" providerId="LiveId" clId="{01F2C26B-CE9C-44AE-A03C-D57CC88D4627}" dt="2021-06-16T02:02:27.950" v="331" actId="14100"/>
          <ac:spMkLst>
            <pc:docMk/>
            <pc:sldMk cId="386851226" sldId="269"/>
            <ac:spMk id="12" creationId="{00000000-0000-0000-0000-000000000000}"/>
          </ac:spMkLst>
        </pc:spChg>
        <pc:spChg chg="mod">
          <ac:chgData name="Yii Chang" userId="dd00ab93b2f24ebf" providerId="LiveId" clId="{01F2C26B-CE9C-44AE-A03C-D57CC88D4627}" dt="2021-06-16T02:02:27.950" v="331" actId="14100"/>
          <ac:spMkLst>
            <pc:docMk/>
            <pc:sldMk cId="386851226" sldId="269"/>
            <ac:spMk id="14" creationId="{00000000-0000-0000-0000-000000000000}"/>
          </ac:spMkLst>
        </pc:spChg>
        <pc:spChg chg="mod">
          <ac:chgData name="Yii Chang" userId="dd00ab93b2f24ebf" providerId="LiveId" clId="{01F2C26B-CE9C-44AE-A03C-D57CC88D4627}" dt="2021-06-16T02:02:27.950" v="331" actId="14100"/>
          <ac:spMkLst>
            <pc:docMk/>
            <pc:sldMk cId="386851226" sldId="269"/>
            <ac:spMk id="15" creationId="{00000000-0000-0000-0000-000000000000}"/>
          </ac:spMkLst>
        </pc:spChg>
        <pc:picChg chg="mod">
          <ac:chgData name="Yii Chang" userId="dd00ab93b2f24ebf" providerId="LiveId" clId="{01F2C26B-CE9C-44AE-A03C-D57CC88D4627}" dt="2021-06-16T02:02:27.950" v="331" actId="14100"/>
          <ac:picMkLst>
            <pc:docMk/>
            <pc:sldMk cId="386851226" sldId="269"/>
            <ac:picMk id="2" creationId="{00000000-0000-0000-0000-000000000000}"/>
          </ac:picMkLst>
        </pc:picChg>
        <pc:picChg chg="mod">
          <ac:chgData name="Yii Chang" userId="dd00ab93b2f24ebf" providerId="LiveId" clId="{01F2C26B-CE9C-44AE-A03C-D57CC88D4627}" dt="2021-06-16T02:02:27.950" v="331" actId="14100"/>
          <ac:picMkLst>
            <pc:docMk/>
            <pc:sldMk cId="386851226" sldId="269"/>
            <ac:picMk id="3" creationId="{00000000-0000-0000-0000-000000000000}"/>
          </ac:picMkLst>
        </pc:picChg>
        <pc:picChg chg="mod">
          <ac:chgData name="Yii Chang" userId="dd00ab93b2f24ebf" providerId="LiveId" clId="{01F2C26B-CE9C-44AE-A03C-D57CC88D4627}" dt="2021-06-16T02:02:27.950" v="331" actId="14100"/>
          <ac:picMkLst>
            <pc:docMk/>
            <pc:sldMk cId="386851226" sldId="269"/>
            <ac:picMk id="4" creationId="{00000000-0000-0000-0000-000000000000}"/>
          </ac:picMkLst>
        </pc:picChg>
        <pc:picChg chg="mod">
          <ac:chgData name="Yii Chang" userId="dd00ab93b2f24ebf" providerId="LiveId" clId="{01F2C26B-CE9C-44AE-A03C-D57CC88D4627}" dt="2021-06-16T02:02:27.950" v="331" actId="14100"/>
          <ac:picMkLst>
            <pc:docMk/>
            <pc:sldMk cId="386851226" sldId="269"/>
            <ac:picMk id="5" creationId="{00000000-0000-0000-0000-000000000000}"/>
          </ac:picMkLst>
        </pc:picChg>
        <pc:picChg chg="mod">
          <ac:chgData name="Yii Chang" userId="dd00ab93b2f24ebf" providerId="LiveId" clId="{01F2C26B-CE9C-44AE-A03C-D57CC88D4627}" dt="2021-06-16T02:02:27.950" v="331" actId="14100"/>
          <ac:picMkLst>
            <pc:docMk/>
            <pc:sldMk cId="386851226" sldId="269"/>
            <ac:picMk id="13" creationId="{00000000-0000-0000-0000-000000000000}"/>
          </ac:picMkLst>
        </pc:picChg>
      </pc:sldChg>
      <pc:sldChg chg="new del">
        <pc:chgData name="Yii Chang" userId="dd00ab93b2f24ebf" providerId="LiveId" clId="{01F2C26B-CE9C-44AE-A03C-D57CC88D4627}" dt="2021-06-16T01:43:33.853" v="114" actId="2696"/>
        <pc:sldMkLst>
          <pc:docMk/>
          <pc:sldMk cId="1154748765" sldId="269"/>
        </pc:sldMkLst>
      </pc:sldChg>
      <pc:sldChg chg="add del">
        <pc:chgData name="Yii Chang" userId="dd00ab93b2f24ebf" providerId="LiveId" clId="{01F2C26B-CE9C-44AE-A03C-D57CC88D4627}" dt="2021-06-16T01:43:52.913" v="116" actId="2696"/>
        <pc:sldMkLst>
          <pc:docMk/>
          <pc:sldMk cId="2128473982" sldId="269"/>
        </pc:sldMkLst>
      </pc:sldChg>
      <pc:sldChg chg="addSp delSp modSp add mod ord">
        <pc:chgData name="Yii Chang" userId="dd00ab93b2f24ebf" providerId="LiveId" clId="{01F2C26B-CE9C-44AE-A03C-D57CC88D4627}" dt="2021-06-16T03:15:48.690" v="550" actId="1076"/>
        <pc:sldMkLst>
          <pc:docMk/>
          <pc:sldMk cId="502006460" sldId="270"/>
        </pc:sldMkLst>
        <pc:spChg chg="add del mod">
          <ac:chgData name="Yii Chang" userId="dd00ab93b2f24ebf" providerId="LiveId" clId="{01F2C26B-CE9C-44AE-A03C-D57CC88D4627}" dt="2021-06-16T03:15:10.071" v="528" actId="21"/>
          <ac:spMkLst>
            <pc:docMk/>
            <pc:sldMk cId="502006460" sldId="270"/>
            <ac:spMk id="5" creationId="{00000000-0000-0000-0000-000000000000}"/>
          </ac:spMkLst>
        </pc:spChg>
        <pc:spChg chg="mod">
          <ac:chgData name="Yii Chang" userId="dd00ab93b2f24ebf" providerId="LiveId" clId="{01F2C26B-CE9C-44AE-A03C-D57CC88D4627}" dt="2021-06-16T03:15:48.690" v="550" actId="1076"/>
          <ac:spMkLst>
            <pc:docMk/>
            <pc:sldMk cId="502006460" sldId="270"/>
            <ac:spMk id="6" creationId="{00000000-0000-0000-0000-000000000000}"/>
          </ac:spMkLst>
        </pc:spChg>
        <pc:spChg chg="add del mod">
          <ac:chgData name="Yii Chang" userId="dd00ab93b2f24ebf" providerId="LiveId" clId="{01F2C26B-CE9C-44AE-A03C-D57CC88D4627}" dt="2021-06-16T03:15:06.118" v="527" actId="21"/>
          <ac:spMkLst>
            <pc:docMk/>
            <pc:sldMk cId="502006460" sldId="270"/>
            <ac:spMk id="7" creationId="{055FF08D-915E-46EB-9277-536DC78648C9}"/>
          </ac:spMkLst>
        </pc:spChg>
      </pc:sldChg>
      <pc:sldChg chg="modSp add del mod setBg">
        <pc:chgData name="Yii Chang" userId="dd00ab93b2f24ebf" providerId="LiveId" clId="{01F2C26B-CE9C-44AE-A03C-D57CC88D4627}" dt="2021-06-16T02:13:03.593" v="468" actId="2696"/>
        <pc:sldMkLst>
          <pc:docMk/>
          <pc:sldMk cId="2311387318" sldId="270"/>
        </pc:sldMkLst>
        <pc:spChg chg="mod">
          <ac:chgData name="Yii Chang" userId="dd00ab93b2f24ebf" providerId="LiveId" clId="{01F2C26B-CE9C-44AE-A03C-D57CC88D4627}" dt="2021-06-16T02:12:52.832" v="466" actId="14100"/>
          <ac:spMkLst>
            <pc:docMk/>
            <pc:sldMk cId="2311387318" sldId="270"/>
            <ac:spMk id="6" creationId="{00000000-0000-0000-0000-000000000000}"/>
          </ac:spMkLst>
        </pc:spChg>
      </pc:sldChg>
      <pc:sldChg chg="add del">
        <pc:chgData name="Yii Chang" userId="dd00ab93b2f24ebf" providerId="LiveId" clId="{01F2C26B-CE9C-44AE-A03C-D57CC88D4627}" dt="2021-06-16T02:13:06.854" v="469" actId="2696"/>
        <pc:sldMkLst>
          <pc:docMk/>
          <pc:sldMk cId="2482973056" sldId="271"/>
        </pc:sldMkLst>
      </pc:sldChg>
      <pc:sldChg chg="modSp add mod">
        <pc:chgData name="Yii Chang" userId="dd00ab93b2f24ebf" providerId="LiveId" clId="{01F2C26B-CE9C-44AE-A03C-D57CC88D4627}" dt="2021-06-16T03:30:43.890" v="736" actId="1076"/>
        <pc:sldMkLst>
          <pc:docMk/>
          <pc:sldMk cId="4090575187" sldId="271"/>
        </pc:sldMkLst>
        <pc:spChg chg="mod">
          <ac:chgData name="Yii Chang" userId="dd00ab93b2f24ebf" providerId="LiveId" clId="{01F2C26B-CE9C-44AE-A03C-D57CC88D4627}" dt="2021-06-16T03:30:43.890" v="736" actId="1076"/>
          <ac:spMkLst>
            <pc:docMk/>
            <pc:sldMk cId="4090575187" sldId="271"/>
            <ac:spMk id="7" creationId="{00000000-0000-0000-0000-000000000000}"/>
          </ac:spMkLst>
        </pc:spChg>
      </pc:sldChg>
      <pc:sldChg chg="addSp delSp modSp add mod">
        <pc:chgData name="Yii Chang" userId="dd00ab93b2f24ebf" providerId="LiveId" clId="{01F2C26B-CE9C-44AE-A03C-D57CC88D4627}" dt="2021-06-16T03:55:25.187" v="767" actId="1076"/>
        <pc:sldMkLst>
          <pc:docMk/>
          <pc:sldMk cId="4188672530" sldId="272"/>
        </pc:sldMkLst>
        <pc:spChg chg="del">
          <ac:chgData name="Yii Chang" userId="dd00ab93b2f24ebf" providerId="LiveId" clId="{01F2C26B-CE9C-44AE-A03C-D57CC88D4627}" dt="2021-06-16T03:55:07.589" v="762" actId="21"/>
          <ac:spMkLst>
            <pc:docMk/>
            <pc:sldMk cId="4188672530" sldId="272"/>
            <ac:spMk id="7" creationId="{00000000-0000-0000-0000-000000000000}"/>
          </ac:spMkLst>
        </pc:spChg>
        <pc:spChg chg="mod">
          <ac:chgData name="Yii Chang" userId="dd00ab93b2f24ebf" providerId="LiveId" clId="{01F2C26B-CE9C-44AE-A03C-D57CC88D4627}" dt="2021-06-16T03:50:57.652" v="752" actId="14100"/>
          <ac:spMkLst>
            <pc:docMk/>
            <pc:sldMk cId="4188672530" sldId="272"/>
            <ac:spMk id="8" creationId="{648C0CAA-88C3-4EF4-B0EA-22DE9B39BDFA}"/>
          </ac:spMkLst>
        </pc:spChg>
        <pc:picChg chg="add mod">
          <ac:chgData name="Yii Chang" userId="dd00ab93b2f24ebf" providerId="LiveId" clId="{01F2C26B-CE9C-44AE-A03C-D57CC88D4627}" dt="2021-06-16T03:55:25.187" v="767" actId="1076"/>
          <ac:picMkLst>
            <pc:docMk/>
            <pc:sldMk cId="4188672530" sldId="272"/>
            <ac:picMk id="6" creationId="{994A244C-FF50-4C40-9011-C115A9ACAB12}"/>
          </ac:picMkLst>
        </pc:picChg>
      </pc:sldChg>
    </pc:docChg>
  </pc:docChgLst>
  <pc:docChgLst>
    <pc:chgData name="Yii Chang" userId="dd00ab93b2f24ebf" providerId="LiveId" clId="{0875D4B7-AF7A-4420-9BC5-95C876B7365B}"/>
    <pc:docChg chg="undo redo custSel addSld delSld modSld sldOrd">
      <pc:chgData name="Yii Chang" userId="dd00ab93b2f24ebf" providerId="LiveId" clId="{0875D4B7-AF7A-4420-9BC5-95C876B7365B}" dt="2021-06-18T08:22:14.384" v="1820" actId="1076"/>
      <pc:docMkLst>
        <pc:docMk/>
      </pc:docMkLst>
      <pc:sldChg chg="delSp mod">
        <pc:chgData name="Yii Chang" userId="dd00ab93b2f24ebf" providerId="LiveId" clId="{0875D4B7-AF7A-4420-9BC5-95C876B7365B}" dt="2021-06-18T08:13:28.178" v="1174" actId="478"/>
        <pc:sldMkLst>
          <pc:docMk/>
          <pc:sldMk cId="0" sldId="256"/>
        </pc:sldMkLst>
        <pc:picChg chg="del">
          <ac:chgData name="Yii Chang" userId="dd00ab93b2f24ebf" providerId="LiveId" clId="{0875D4B7-AF7A-4420-9BC5-95C876B7365B}" dt="2021-06-18T08:13:28.178" v="1174" actId="478"/>
          <ac:picMkLst>
            <pc:docMk/>
            <pc:sldMk cId="0" sldId="256"/>
            <ac:picMk id="4" creationId="{00000000-0000-0000-0000-000000000000}"/>
          </ac:picMkLst>
        </pc:picChg>
      </pc:sldChg>
      <pc:sldChg chg="addSp delSp modSp mod">
        <pc:chgData name="Yii Chang" userId="dd00ab93b2f24ebf" providerId="LiveId" clId="{0875D4B7-AF7A-4420-9BC5-95C876B7365B}" dt="2021-06-18T06:09:15.393" v="216" actId="20577"/>
        <pc:sldMkLst>
          <pc:docMk/>
          <pc:sldMk cId="0" sldId="257"/>
        </pc:sldMkLst>
        <pc:spChg chg="add del">
          <ac:chgData name="Yii Chang" userId="dd00ab93b2f24ebf" providerId="LiveId" clId="{0875D4B7-AF7A-4420-9BC5-95C876B7365B}" dt="2021-06-18T05:37:32.431" v="1" actId="22"/>
          <ac:spMkLst>
            <pc:docMk/>
            <pc:sldMk cId="0" sldId="257"/>
            <ac:spMk id="15" creationId="{731DBBCF-1929-44E1-92AA-3B4CFEC7433B}"/>
          </ac:spMkLst>
        </pc:spChg>
        <pc:spChg chg="mod">
          <ac:chgData name="Yii Chang" userId="dd00ab93b2f24ebf" providerId="LiveId" clId="{0875D4B7-AF7A-4420-9BC5-95C876B7365B}" dt="2021-06-18T06:09:15.393" v="216" actId="20577"/>
          <ac:spMkLst>
            <pc:docMk/>
            <pc:sldMk cId="0" sldId="257"/>
            <ac:spMk id="22" creationId="{D92443B1-0445-4102-9933-34B0340172AA}"/>
          </ac:spMkLst>
        </pc:spChg>
        <pc:spChg chg="add del">
          <ac:chgData name="Yii Chang" userId="dd00ab93b2f24ebf" providerId="LiveId" clId="{0875D4B7-AF7A-4420-9BC5-95C876B7365B}" dt="2021-06-18T05:37:49.917" v="3" actId="22"/>
          <ac:spMkLst>
            <pc:docMk/>
            <pc:sldMk cId="0" sldId="257"/>
            <ac:spMk id="23" creationId="{736D1BEA-140B-4DC4-91EE-279A66170CC0}"/>
          </ac:spMkLst>
        </pc:spChg>
        <pc:spChg chg="add del">
          <ac:chgData name="Yii Chang" userId="dd00ab93b2f24ebf" providerId="LiveId" clId="{0875D4B7-AF7A-4420-9BC5-95C876B7365B}" dt="2021-06-18T05:37:51.972" v="5" actId="22"/>
          <ac:spMkLst>
            <pc:docMk/>
            <pc:sldMk cId="0" sldId="257"/>
            <ac:spMk id="24" creationId="{F870BD6F-DFBA-481F-A247-414E9448D15F}"/>
          </ac:spMkLst>
        </pc:spChg>
      </pc:sldChg>
      <pc:sldChg chg="delSp mod">
        <pc:chgData name="Yii Chang" userId="dd00ab93b2f24ebf" providerId="LiveId" clId="{0875D4B7-AF7A-4420-9BC5-95C876B7365B}" dt="2021-06-18T08:12:08.123" v="1156" actId="478"/>
        <pc:sldMkLst>
          <pc:docMk/>
          <pc:sldMk cId="0" sldId="258"/>
        </pc:sldMkLst>
        <pc:picChg chg="del">
          <ac:chgData name="Yii Chang" userId="dd00ab93b2f24ebf" providerId="LiveId" clId="{0875D4B7-AF7A-4420-9BC5-95C876B7365B}" dt="2021-06-18T08:12:08.123" v="1156" actId="478"/>
          <ac:picMkLst>
            <pc:docMk/>
            <pc:sldMk cId="0" sldId="258"/>
            <ac:picMk id="4" creationId="{00000000-0000-0000-0000-000000000000}"/>
          </ac:picMkLst>
        </pc:picChg>
      </pc:sldChg>
      <pc:sldChg chg="delSp mod">
        <pc:chgData name="Yii Chang" userId="dd00ab93b2f24ebf" providerId="LiveId" clId="{0875D4B7-AF7A-4420-9BC5-95C876B7365B}" dt="2021-06-18T08:12:12.099" v="1157" actId="478"/>
        <pc:sldMkLst>
          <pc:docMk/>
          <pc:sldMk cId="0" sldId="259"/>
        </pc:sldMkLst>
        <pc:picChg chg="del">
          <ac:chgData name="Yii Chang" userId="dd00ab93b2f24ebf" providerId="LiveId" clId="{0875D4B7-AF7A-4420-9BC5-95C876B7365B}" dt="2021-06-18T08:12:12.099" v="1157" actId="478"/>
          <ac:picMkLst>
            <pc:docMk/>
            <pc:sldMk cId="0" sldId="259"/>
            <ac:picMk id="4" creationId="{00000000-0000-0000-0000-000000000000}"/>
          </ac:picMkLst>
        </pc:picChg>
      </pc:sldChg>
      <pc:sldChg chg="delSp mod">
        <pc:chgData name="Yii Chang" userId="dd00ab93b2f24ebf" providerId="LiveId" clId="{0875D4B7-AF7A-4420-9BC5-95C876B7365B}" dt="2021-06-18T08:12:48.026" v="1165" actId="478"/>
        <pc:sldMkLst>
          <pc:docMk/>
          <pc:sldMk cId="0" sldId="261"/>
        </pc:sldMkLst>
        <pc:picChg chg="del">
          <ac:chgData name="Yii Chang" userId="dd00ab93b2f24ebf" providerId="LiveId" clId="{0875D4B7-AF7A-4420-9BC5-95C876B7365B}" dt="2021-06-18T08:12:48.026" v="1165" actId="478"/>
          <ac:picMkLst>
            <pc:docMk/>
            <pc:sldMk cId="0" sldId="261"/>
            <ac:picMk id="4" creationId="{00000000-0000-0000-0000-000000000000}"/>
          </ac:picMkLst>
        </pc:picChg>
      </pc:sldChg>
      <pc:sldChg chg="delSp mod">
        <pc:chgData name="Yii Chang" userId="dd00ab93b2f24ebf" providerId="LiveId" clId="{0875D4B7-AF7A-4420-9BC5-95C876B7365B}" dt="2021-06-18T08:12:49.958" v="1166" actId="478"/>
        <pc:sldMkLst>
          <pc:docMk/>
          <pc:sldMk cId="0" sldId="262"/>
        </pc:sldMkLst>
        <pc:picChg chg="del">
          <ac:chgData name="Yii Chang" userId="dd00ab93b2f24ebf" providerId="LiveId" clId="{0875D4B7-AF7A-4420-9BC5-95C876B7365B}" dt="2021-06-18T08:12:49.958" v="1166" actId="478"/>
          <ac:picMkLst>
            <pc:docMk/>
            <pc:sldMk cId="0" sldId="262"/>
            <ac:picMk id="4" creationId="{00000000-0000-0000-0000-000000000000}"/>
          </ac:picMkLst>
        </pc:picChg>
      </pc:sldChg>
      <pc:sldChg chg="delSp mod">
        <pc:chgData name="Yii Chang" userId="dd00ab93b2f24ebf" providerId="LiveId" clId="{0875D4B7-AF7A-4420-9BC5-95C876B7365B}" dt="2021-06-18T08:12:51.749" v="1167" actId="478"/>
        <pc:sldMkLst>
          <pc:docMk/>
          <pc:sldMk cId="0" sldId="263"/>
        </pc:sldMkLst>
        <pc:picChg chg="del">
          <ac:chgData name="Yii Chang" userId="dd00ab93b2f24ebf" providerId="LiveId" clId="{0875D4B7-AF7A-4420-9BC5-95C876B7365B}" dt="2021-06-18T08:12:51.749" v="1167" actId="478"/>
          <ac:picMkLst>
            <pc:docMk/>
            <pc:sldMk cId="0" sldId="263"/>
            <ac:picMk id="4" creationId="{00000000-0000-0000-0000-000000000000}"/>
          </ac:picMkLst>
        </pc:picChg>
      </pc:sldChg>
      <pc:sldChg chg="del">
        <pc:chgData name="Yii Chang" userId="dd00ab93b2f24ebf" providerId="LiveId" clId="{0875D4B7-AF7A-4420-9BC5-95C876B7365B}" dt="2021-06-18T06:24:13.887" v="282" actId="2696"/>
        <pc:sldMkLst>
          <pc:docMk/>
          <pc:sldMk cId="0" sldId="264"/>
        </pc:sldMkLst>
      </pc:sldChg>
      <pc:sldChg chg="addSp delSp modSp mod">
        <pc:chgData name="Yii Chang" userId="dd00ab93b2f24ebf" providerId="LiveId" clId="{0875D4B7-AF7A-4420-9BC5-95C876B7365B}" dt="2021-06-18T08:12:53.873" v="1168" actId="478"/>
        <pc:sldMkLst>
          <pc:docMk/>
          <pc:sldMk cId="0" sldId="265"/>
        </pc:sldMkLst>
        <pc:spChg chg="mod">
          <ac:chgData name="Yii Chang" userId="dd00ab93b2f24ebf" providerId="LiveId" clId="{0875D4B7-AF7A-4420-9BC5-95C876B7365B}" dt="2021-06-18T06:30:46.689" v="420" actId="1076"/>
          <ac:spMkLst>
            <pc:docMk/>
            <pc:sldMk cId="0" sldId="265"/>
            <ac:spMk id="5" creationId="{00000000-0000-0000-0000-000000000000}"/>
          </ac:spMkLst>
        </pc:spChg>
        <pc:spChg chg="del">
          <ac:chgData name="Yii Chang" userId="dd00ab93b2f24ebf" providerId="LiveId" clId="{0875D4B7-AF7A-4420-9BC5-95C876B7365B}" dt="2021-06-18T06:28:19.553" v="300" actId="478"/>
          <ac:spMkLst>
            <pc:docMk/>
            <pc:sldMk cId="0" sldId="265"/>
            <ac:spMk id="9" creationId="{9B858C11-DCB8-4C65-8F2F-2115D0EEE06E}"/>
          </ac:spMkLst>
        </pc:spChg>
        <pc:spChg chg="del">
          <ac:chgData name="Yii Chang" userId="dd00ab93b2f24ebf" providerId="LiveId" clId="{0875D4B7-AF7A-4420-9BC5-95C876B7365B}" dt="2021-06-18T06:28:19.553" v="300" actId="478"/>
          <ac:spMkLst>
            <pc:docMk/>
            <pc:sldMk cId="0" sldId="265"/>
            <ac:spMk id="10" creationId="{2C4CA6B2-522C-49B4-B329-AE6C195A27B3}"/>
          </ac:spMkLst>
        </pc:spChg>
        <pc:spChg chg="del">
          <ac:chgData name="Yii Chang" userId="dd00ab93b2f24ebf" providerId="LiveId" clId="{0875D4B7-AF7A-4420-9BC5-95C876B7365B}" dt="2021-06-18T06:28:19.553" v="300" actId="478"/>
          <ac:spMkLst>
            <pc:docMk/>
            <pc:sldMk cId="0" sldId="265"/>
            <ac:spMk id="11" creationId="{AB8A3206-025D-4198-BFCC-410B2A230ED9}"/>
          </ac:spMkLst>
        </pc:spChg>
        <pc:spChg chg="del">
          <ac:chgData name="Yii Chang" userId="dd00ab93b2f24ebf" providerId="LiveId" clId="{0875D4B7-AF7A-4420-9BC5-95C876B7365B}" dt="2021-06-18T06:28:19.553" v="300" actId="478"/>
          <ac:spMkLst>
            <pc:docMk/>
            <pc:sldMk cId="0" sldId="265"/>
            <ac:spMk id="12" creationId="{CF4E6EF1-C027-4C30-ACA9-1CFB967FEB2F}"/>
          </ac:spMkLst>
        </pc:spChg>
        <pc:picChg chg="del">
          <ac:chgData name="Yii Chang" userId="dd00ab93b2f24ebf" providerId="LiveId" clId="{0875D4B7-AF7A-4420-9BC5-95C876B7365B}" dt="2021-06-18T08:12:53.873" v="1168" actId="478"/>
          <ac:picMkLst>
            <pc:docMk/>
            <pc:sldMk cId="0" sldId="265"/>
            <ac:picMk id="4" creationId="{00000000-0000-0000-0000-000000000000}"/>
          </ac:picMkLst>
        </pc:picChg>
        <pc:picChg chg="del">
          <ac:chgData name="Yii Chang" userId="dd00ab93b2f24ebf" providerId="LiveId" clId="{0875D4B7-AF7A-4420-9BC5-95C876B7365B}" dt="2021-06-18T06:28:13.215" v="298" actId="21"/>
          <ac:picMkLst>
            <pc:docMk/>
            <pc:sldMk cId="0" sldId="265"/>
            <ac:picMk id="8" creationId="{A09C73E1-4BA7-4980-A4D4-D905B20C414A}"/>
          </ac:picMkLst>
        </pc:picChg>
        <pc:picChg chg="add mod">
          <ac:chgData name="Yii Chang" userId="dd00ab93b2f24ebf" providerId="LiveId" clId="{0875D4B7-AF7A-4420-9BC5-95C876B7365B}" dt="2021-06-18T06:30:56.841" v="422" actId="1076"/>
          <ac:picMkLst>
            <pc:docMk/>
            <pc:sldMk cId="0" sldId="265"/>
            <ac:picMk id="13" creationId="{4DC7A4DC-FAFB-4C3A-8148-B736F151DC70}"/>
          </ac:picMkLst>
        </pc:picChg>
      </pc:sldChg>
      <pc:sldChg chg="modSp del mod">
        <pc:chgData name="Yii Chang" userId="dd00ab93b2f24ebf" providerId="LiveId" clId="{0875D4B7-AF7A-4420-9BC5-95C876B7365B}" dt="2021-06-18T06:50:29.077" v="685" actId="2696"/>
        <pc:sldMkLst>
          <pc:docMk/>
          <pc:sldMk cId="0" sldId="266"/>
        </pc:sldMkLst>
        <pc:spChg chg="mod">
          <ac:chgData name="Yii Chang" userId="dd00ab93b2f24ebf" providerId="LiveId" clId="{0875D4B7-AF7A-4420-9BC5-95C876B7365B}" dt="2021-06-18T06:26:14.198" v="294" actId="20577"/>
          <ac:spMkLst>
            <pc:docMk/>
            <pc:sldMk cId="0" sldId="266"/>
            <ac:spMk id="5" creationId="{00000000-0000-0000-0000-000000000000}"/>
          </ac:spMkLst>
        </pc:spChg>
      </pc:sldChg>
      <pc:sldChg chg="delSp mod">
        <pc:chgData name="Yii Chang" userId="dd00ab93b2f24ebf" providerId="LiveId" clId="{0875D4B7-AF7A-4420-9BC5-95C876B7365B}" dt="2021-06-18T08:13:16.778" v="1173" actId="478"/>
        <pc:sldMkLst>
          <pc:docMk/>
          <pc:sldMk cId="0" sldId="267"/>
        </pc:sldMkLst>
        <pc:picChg chg="del">
          <ac:chgData name="Yii Chang" userId="dd00ab93b2f24ebf" providerId="LiveId" clId="{0875D4B7-AF7A-4420-9BC5-95C876B7365B}" dt="2021-06-18T08:13:16.778" v="1173" actId="478"/>
          <ac:picMkLst>
            <pc:docMk/>
            <pc:sldMk cId="0" sldId="267"/>
            <ac:picMk id="4" creationId="{00000000-0000-0000-0000-000000000000}"/>
          </ac:picMkLst>
        </pc:picChg>
      </pc:sldChg>
      <pc:sldChg chg="delSp mod">
        <pc:chgData name="Yii Chang" userId="dd00ab93b2f24ebf" providerId="LiveId" clId="{0875D4B7-AF7A-4420-9BC5-95C876B7365B}" dt="2021-06-18T08:13:35.539" v="1175" actId="478"/>
        <pc:sldMkLst>
          <pc:docMk/>
          <pc:sldMk cId="0" sldId="268"/>
        </pc:sldMkLst>
        <pc:picChg chg="del">
          <ac:chgData name="Yii Chang" userId="dd00ab93b2f24ebf" providerId="LiveId" clId="{0875D4B7-AF7A-4420-9BC5-95C876B7365B}" dt="2021-06-18T08:13:35.539" v="1175" actId="478"/>
          <ac:picMkLst>
            <pc:docMk/>
            <pc:sldMk cId="0" sldId="268"/>
            <ac:picMk id="4" creationId="{00000000-0000-0000-0000-000000000000}"/>
          </ac:picMkLst>
        </pc:picChg>
      </pc:sldChg>
      <pc:sldChg chg="delSp mod">
        <pc:chgData name="Yii Chang" userId="dd00ab93b2f24ebf" providerId="LiveId" clId="{0875D4B7-AF7A-4420-9BC5-95C876B7365B}" dt="2021-06-18T08:12:03.087" v="1154" actId="478"/>
        <pc:sldMkLst>
          <pc:docMk/>
          <pc:sldMk cId="386851226" sldId="269"/>
        </pc:sldMkLst>
        <pc:picChg chg="del">
          <ac:chgData name="Yii Chang" userId="dd00ab93b2f24ebf" providerId="LiveId" clId="{0875D4B7-AF7A-4420-9BC5-95C876B7365B}" dt="2021-06-18T08:12:03.087" v="1154" actId="478"/>
          <ac:picMkLst>
            <pc:docMk/>
            <pc:sldMk cId="386851226" sldId="269"/>
            <ac:picMk id="4" creationId="{00000000-0000-0000-0000-000000000000}"/>
          </ac:picMkLst>
        </pc:picChg>
      </pc:sldChg>
      <pc:sldChg chg="del">
        <pc:chgData name="Yii Chang" userId="dd00ab93b2f24ebf" providerId="LiveId" clId="{0875D4B7-AF7A-4420-9BC5-95C876B7365B}" dt="2021-06-18T06:07:13.211" v="145" actId="2696"/>
        <pc:sldMkLst>
          <pc:docMk/>
          <pc:sldMk cId="502006460" sldId="270"/>
        </pc:sldMkLst>
      </pc:sldChg>
      <pc:sldChg chg="delSp modSp mod">
        <pc:chgData name="Yii Chang" userId="dd00ab93b2f24ebf" providerId="LiveId" clId="{0875D4B7-AF7A-4420-9BC5-95C876B7365B}" dt="2021-06-18T08:11:52.809" v="1151" actId="1076"/>
        <pc:sldMkLst>
          <pc:docMk/>
          <pc:sldMk cId="4090575187" sldId="271"/>
        </pc:sldMkLst>
        <pc:spChg chg="mod">
          <ac:chgData name="Yii Chang" userId="dd00ab93b2f24ebf" providerId="LiveId" clId="{0875D4B7-AF7A-4420-9BC5-95C876B7365B}" dt="2021-06-18T08:11:52.809" v="1151" actId="1076"/>
          <ac:spMkLst>
            <pc:docMk/>
            <pc:sldMk cId="4090575187" sldId="271"/>
            <ac:spMk id="7" creationId="{00000000-0000-0000-0000-000000000000}"/>
          </ac:spMkLst>
        </pc:spChg>
        <pc:picChg chg="del">
          <ac:chgData name="Yii Chang" userId="dd00ab93b2f24ebf" providerId="LiveId" clId="{0875D4B7-AF7A-4420-9BC5-95C876B7365B}" dt="2021-06-18T08:11:48.474" v="1150" actId="478"/>
          <ac:picMkLst>
            <pc:docMk/>
            <pc:sldMk cId="4090575187" sldId="271"/>
            <ac:picMk id="4" creationId="{00000000-0000-0000-0000-000000000000}"/>
          </ac:picMkLst>
        </pc:picChg>
      </pc:sldChg>
      <pc:sldChg chg="addSp delSp modSp mod">
        <pc:chgData name="Yii Chang" userId="dd00ab93b2f24ebf" providerId="LiveId" clId="{0875D4B7-AF7A-4420-9BC5-95C876B7365B}" dt="2021-06-18T08:17:26.288" v="1180" actId="1076"/>
        <pc:sldMkLst>
          <pc:docMk/>
          <pc:sldMk cId="4188672530" sldId="272"/>
        </pc:sldMkLst>
        <pc:picChg chg="del">
          <ac:chgData name="Yii Chang" userId="dd00ab93b2f24ebf" providerId="LiveId" clId="{0875D4B7-AF7A-4420-9BC5-95C876B7365B}" dt="2021-06-18T08:11:41.998" v="1149" actId="478"/>
          <ac:picMkLst>
            <pc:docMk/>
            <pc:sldMk cId="4188672530" sldId="272"/>
            <ac:picMk id="4" creationId="{00000000-0000-0000-0000-000000000000}"/>
          </ac:picMkLst>
        </pc:picChg>
        <pc:picChg chg="del">
          <ac:chgData name="Yii Chang" userId="dd00ab93b2f24ebf" providerId="LiveId" clId="{0875D4B7-AF7A-4420-9BC5-95C876B7365B}" dt="2021-06-18T08:17:12.425" v="1176" actId="21"/>
          <ac:picMkLst>
            <pc:docMk/>
            <pc:sldMk cId="4188672530" sldId="272"/>
            <ac:picMk id="6" creationId="{994A244C-FF50-4C40-9011-C115A9ACAB12}"/>
          </ac:picMkLst>
        </pc:picChg>
        <pc:picChg chg="add mod">
          <ac:chgData name="Yii Chang" userId="dd00ab93b2f24ebf" providerId="LiveId" clId="{0875D4B7-AF7A-4420-9BC5-95C876B7365B}" dt="2021-06-18T08:17:26.288" v="1180" actId="1076"/>
          <ac:picMkLst>
            <pc:docMk/>
            <pc:sldMk cId="4188672530" sldId="272"/>
            <ac:picMk id="7" creationId="{E6891DDE-F9DA-480E-BC88-809771FE79AE}"/>
          </ac:picMkLst>
        </pc:picChg>
        <pc:picChg chg="del">
          <ac:chgData name="Yii Chang" userId="dd00ab93b2f24ebf" providerId="LiveId" clId="{0875D4B7-AF7A-4420-9BC5-95C876B7365B}" dt="2021-06-18T08:17:12.425" v="1176" actId="21"/>
          <ac:picMkLst>
            <pc:docMk/>
            <pc:sldMk cId="4188672530" sldId="272"/>
            <ac:picMk id="9" creationId="{00000000-0000-0000-0000-000000000000}"/>
          </ac:picMkLst>
        </pc:picChg>
      </pc:sldChg>
      <pc:sldChg chg="delSp mod">
        <pc:chgData name="Yii Chang" userId="dd00ab93b2f24ebf" providerId="LiveId" clId="{0875D4B7-AF7A-4420-9BC5-95C876B7365B}" dt="2021-06-18T08:11:55.981" v="1152" actId="478"/>
        <pc:sldMkLst>
          <pc:docMk/>
          <pc:sldMk cId="344716930" sldId="273"/>
        </pc:sldMkLst>
        <pc:picChg chg="del">
          <ac:chgData name="Yii Chang" userId="dd00ab93b2f24ebf" providerId="LiveId" clId="{0875D4B7-AF7A-4420-9BC5-95C876B7365B}" dt="2021-06-18T08:11:55.981" v="1152" actId="478"/>
          <ac:picMkLst>
            <pc:docMk/>
            <pc:sldMk cId="344716930" sldId="273"/>
            <ac:picMk id="4" creationId="{00000000-0000-0000-0000-000000000000}"/>
          </ac:picMkLst>
        </pc:picChg>
      </pc:sldChg>
      <pc:sldChg chg="delSp mod">
        <pc:chgData name="Yii Chang" userId="dd00ab93b2f24ebf" providerId="LiveId" clId="{0875D4B7-AF7A-4420-9BC5-95C876B7365B}" dt="2021-06-18T08:11:58.710" v="1153" actId="478"/>
        <pc:sldMkLst>
          <pc:docMk/>
          <pc:sldMk cId="508163631" sldId="274"/>
        </pc:sldMkLst>
        <pc:picChg chg="del">
          <ac:chgData name="Yii Chang" userId="dd00ab93b2f24ebf" providerId="LiveId" clId="{0875D4B7-AF7A-4420-9BC5-95C876B7365B}" dt="2021-06-18T08:11:58.710" v="1153" actId="478"/>
          <ac:picMkLst>
            <pc:docMk/>
            <pc:sldMk cId="508163631" sldId="274"/>
            <ac:picMk id="4" creationId="{00000000-0000-0000-0000-000000000000}"/>
          </ac:picMkLst>
        </pc:picChg>
      </pc:sldChg>
      <pc:sldChg chg="delSp modSp mod">
        <pc:chgData name="Yii Chang" userId="dd00ab93b2f24ebf" providerId="LiveId" clId="{0875D4B7-AF7A-4420-9BC5-95C876B7365B}" dt="2021-06-18T08:11:39.359" v="1148" actId="478"/>
        <pc:sldMkLst>
          <pc:docMk/>
          <pc:sldMk cId="852650144" sldId="275"/>
        </pc:sldMkLst>
        <pc:spChg chg="mod">
          <ac:chgData name="Yii Chang" userId="dd00ab93b2f24ebf" providerId="LiveId" clId="{0875D4B7-AF7A-4420-9BC5-95C876B7365B}" dt="2021-06-18T06:20:21.498" v="281" actId="1076"/>
          <ac:spMkLst>
            <pc:docMk/>
            <pc:sldMk cId="852650144" sldId="275"/>
            <ac:spMk id="11" creationId="{00000000-0000-0000-0000-000000000000}"/>
          </ac:spMkLst>
        </pc:spChg>
        <pc:picChg chg="del">
          <ac:chgData name="Yii Chang" userId="dd00ab93b2f24ebf" providerId="LiveId" clId="{0875D4B7-AF7A-4420-9BC5-95C876B7365B}" dt="2021-06-18T08:11:39.359" v="1148" actId="478"/>
          <ac:picMkLst>
            <pc:docMk/>
            <pc:sldMk cId="852650144" sldId="275"/>
            <ac:picMk id="4" creationId="{00000000-0000-0000-0000-000000000000}"/>
          </ac:picMkLst>
        </pc:picChg>
      </pc:sldChg>
      <pc:sldChg chg="delSp mod">
        <pc:chgData name="Yii Chang" userId="dd00ab93b2f24ebf" providerId="LiveId" clId="{0875D4B7-AF7A-4420-9BC5-95C876B7365B}" dt="2021-06-18T08:12:05.810" v="1155" actId="478"/>
        <pc:sldMkLst>
          <pc:docMk/>
          <pc:sldMk cId="3949389613" sldId="277"/>
        </pc:sldMkLst>
        <pc:picChg chg="del">
          <ac:chgData name="Yii Chang" userId="dd00ab93b2f24ebf" providerId="LiveId" clId="{0875D4B7-AF7A-4420-9BC5-95C876B7365B}" dt="2021-06-18T08:12:05.810" v="1155" actId="478"/>
          <ac:picMkLst>
            <pc:docMk/>
            <pc:sldMk cId="3949389613" sldId="277"/>
            <ac:picMk id="4" creationId="{00000000-0000-0000-0000-000000000000}"/>
          </ac:picMkLst>
        </pc:picChg>
      </pc:sldChg>
      <pc:sldChg chg="addSp delSp modSp mod">
        <pc:chgData name="Yii Chang" userId="dd00ab93b2f24ebf" providerId="LiveId" clId="{0875D4B7-AF7A-4420-9BC5-95C876B7365B}" dt="2021-06-18T08:12:13.701" v="1158" actId="478"/>
        <pc:sldMkLst>
          <pc:docMk/>
          <pc:sldMk cId="980744752" sldId="278"/>
        </pc:sldMkLst>
        <pc:picChg chg="del">
          <ac:chgData name="Yii Chang" userId="dd00ab93b2f24ebf" providerId="LiveId" clId="{0875D4B7-AF7A-4420-9BC5-95C876B7365B}" dt="2021-06-18T08:12:13.701" v="1158" actId="478"/>
          <ac:picMkLst>
            <pc:docMk/>
            <pc:sldMk cId="980744752" sldId="278"/>
            <ac:picMk id="4" creationId="{00000000-0000-0000-0000-000000000000}"/>
          </ac:picMkLst>
        </pc:picChg>
        <pc:picChg chg="add del mod">
          <ac:chgData name="Yii Chang" userId="dd00ab93b2f24ebf" providerId="LiveId" clId="{0875D4B7-AF7A-4420-9BC5-95C876B7365B}" dt="2021-06-18T06:03:32.357" v="103" actId="931"/>
          <ac:picMkLst>
            <pc:docMk/>
            <pc:sldMk cId="980744752" sldId="278"/>
            <ac:picMk id="8" creationId="{D47A1B7B-8B64-4501-B7A5-0AC362EB2304}"/>
          </ac:picMkLst>
        </pc:picChg>
      </pc:sldChg>
      <pc:sldChg chg="delSp modSp mod">
        <pc:chgData name="Yii Chang" userId="dd00ab93b2f24ebf" providerId="LiveId" clId="{0875D4B7-AF7A-4420-9BC5-95C876B7365B}" dt="2021-06-18T08:12:39.841" v="1164" actId="1076"/>
        <pc:sldMkLst>
          <pc:docMk/>
          <pc:sldMk cId="3723994775" sldId="279"/>
        </pc:sldMkLst>
        <pc:spChg chg="mod">
          <ac:chgData name="Yii Chang" userId="dd00ab93b2f24ebf" providerId="LiveId" clId="{0875D4B7-AF7A-4420-9BC5-95C876B7365B}" dt="2021-06-18T08:12:39.841" v="1164" actId="1076"/>
          <ac:spMkLst>
            <pc:docMk/>
            <pc:sldMk cId="3723994775" sldId="279"/>
            <ac:spMk id="13" creationId="{00000000-0000-0000-0000-000000000000}"/>
          </ac:spMkLst>
        </pc:spChg>
        <pc:spChg chg="mod">
          <ac:chgData name="Yii Chang" userId="dd00ab93b2f24ebf" providerId="LiveId" clId="{0875D4B7-AF7A-4420-9BC5-95C876B7365B}" dt="2021-06-18T08:12:28.121" v="1161" actId="1076"/>
          <ac:spMkLst>
            <pc:docMk/>
            <pc:sldMk cId="3723994775" sldId="279"/>
            <ac:spMk id="17" creationId="{00000000-0000-0000-0000-000000000000}"/>
          </ac:spMkLst>
        </pc:spChg>
        <pc:picChg chg="del">
          <ac:chgData name="Yii Chang" userId="dd00ab93b2f24ebf" providerId="LiveId" clId="{0875D4B7-AF7A-4420-9BC5-95C876B7365B}" dt="2021-06-18T08:12:15.219" v="1159" actId="478"/>
          <ac:picMkLst>
            <pc:docMk/>
            <pc:sldMk cId="3723994775" sldId="279"/>
            <ac:picMk id="4" creationId="{00000000-0000-0000-0000-000000000000}"/>
          </ac:picMkLst>
        </pc:picChg>
        <pc:picChg chg="mod">
          <ac:chgData name="Yii Chang" userId="dd00ab93b2f24ebf" providerId="LiveId" clId="{0875D4B7-AF7A-4420-9BC5-95C876B7365B}" dt="2021-06-18T08:12:37.241" v="1163" actId="1076"/>
          <ac:picMkLst>
            <pc:docMk/>
            <pc:sldMk cId="3723994775" sldId="279"/>
            <ac:picMk id="5" creationId="{00000000-0000-0000-0000-000000000000}"/>
          </ac:picMkLst>
        </pc:picChg>
        <pc:picChg chg="mod">
          <ac:chgData name="Yii Chang" userId="dd00ab93b2f24ebf" providerId="LiveId" clId="{0875D4B7-AF7A-4420-9BC5-95C876B7365B}" dt="2021-06-18T08:12:32.409" v="1162" actId="1076"/>
          <ac:picMkLst>
            <pc:docMk/>
            <pc:sldMk cId="3723994775" sldId="279"/>
            <ac:picMk id="8" creationId="{00000000-0000-0000-0000-000000000000}"/>
          </ac:picMkLst>
        </pc:picChg>
        <pc:picChg chg="mod">
          <ac:chgData name="Yii Chang" userId="dd00ab93b2f24ebf" providerId="LiveId" clId="{0875D4B7-AF7A-4420-9BC5-95C876B7365B}" dt="2021-06-18T08:12:23.057" v="1160" actId="1076"/>
          <ac:picMkLst>
            <pc:docMk/>
            <pc:sldMk cId="3723994775" sldId="279"/>
            <ac:picMk id="10" creationId="{00000000-0000-0000-0000-000000000000}"/>
          </ac:picMkLst>
        </pc:picChg>
      </pc:sldChg>
      <pc:sldChg chg="addSp delSp modSp add mod">
        <pc:chgData name="Yii Chang" userId="dd00ab93b2f24ebf" providerId="LiveId" clId="{0875D4B7-AF7A-4420-9BC5-95C876B7365B}" dt="2021-06-18T05:55:04.328" v="54" actId="14861"/>
        <pc:sldMkLst>
          <pc:docMk/>
          <pc:sldMk cId="1602823314" sldId="280"/>
        </pc:sldMkLst>
        <pc:spChg chg="mod">
          <ac:chgData name="Yii Chang" userId="dd00ab93b2f24ebf" providerId="LiveId" clId="{0875D4B7-AF7A-4420-9BC5-95C876B7365B}" dt="2021-06-18T05:54:39.059" v="50" actId="1076"/>
          <ac:spMkLst>
            <pc:docMk/>
            <pc:sldMk cId="1602823314" sldId="280"/>
            <ac:spMk id="7" creationId="{00000000-0000-0000-0000-000000000000}"/>
          </ac:spMkLst>
        </pc:spChg>
        <pc:spChg chg="del">
          <ac:chgData name="Yii Chang" userId="dd00ab93b2f24ebf" providerId="LiveId" clId="{0875D4B7-AF7A-4420-9BC5-95C876B7365B}" dt="2021-06-18T05:39:29.823" v="9" actId="21"/>
          <ac:spMkLst>
            <pc:docMk/>
            <pc:sldMk cId="1602823314" sldId="280"/>
            <ac:spMk id="8" creationId="{648C0CAA-88C3-4EF4-B0EA-22DE9B39BDFA}"/>
          </ac:spMkLst>
        </pc:spChg>
        <pc:spChg chg="mod">
          <ac:chgData name="Yii Chang" userId="dd00ab93b2f24ebf" providerId="LiveId" clId="{0875D4B7-AF7A-4420-9BC5-95C876B7365B}" dt="2021-06-18T05:54:44.508" v="52" actId="1076"/>
          <ac:spMkLst>
            <pc:docMk/>
            <pc:sldMk cId="1602823314" sldId="280"/>
            <ac:spMk id="16" creationId="{6E0AA512-3191-46AA-A679-1AC14EBA1F11}"/>
          </ac:spMkLst>
        </pc:spChg>
        <pc:spChg chg="del">
          <ac:chgData name="Yii Chang" userId="dd00ab93b2f24ebf" providerId="LiveId" clId="{0875D4B7-AF7A-4420-9BC5-95C876B7365B}" dt="2021-06-18T05:40:19.998" v="10" actId="478"/>
          <ac:spMkLst>
            <pc:docMk/>
            <pc:sldMk cId="1602823314" sldId="280"/>
            <ac:spMk id="19" creationId="{F5887C8A-1A3C-4599-9F5A-1386FCCF31B6}"/>
          </ac:spMkLst>
        </pc:spChg>
        <pc:spChg chg="del">
          <ac:chgData name="Yii Chang" userId="dd00ab93b2f24ebf" providerId="LiveId" clId="{0875D4B7-AF7A-4420-9BC5-95C876B7365B}" dt="2021-06-18T05:40:19.998" v="10" actId="478"/>
          <ac:spMkLst>
            <pc:docMk/>
            <pc:sldMk cId="1602823314" sldId="280"/>
            <ac:spMk id="20" creationId="{7A4C1096-CBAD-4F81-BC59-F98113B06A0F}"/>
          </ac:spMkLst>
        </pc:spChg>
        <pc:spChg chg="del">
          <ac:chgData name="Yii Chang" userId="dd00ab93b2f24ebf" providerId="LiveId" clId="{0875D4B7-AF7A-4420-9BC5-95C876B7365B}" dt="2021-06-18T05:40:19.998" v="10" actId="478"/>
          <ac:spMkLst>
            <pc:docMk/>
            <pc:sldMk cId="1602823314" sldId="280"/>
            <ac:spMk id="21" creationId="{D721C1EF-AF90-4DFC-86D1-3BA052A9D474}"/>
          </ac:spMkLst>
        </pc:spChg>
        <pc:spChg chg="del">
          <ac:chgData name="Yii Chang" userId="dd00ab93b2f24ebf" providerId="LiveId" clId="{0875D4B7-AF7A-4420-9BC5-95C876B7365B}" dt="2021-06-18T05:40:19.998" v="10" actId="478"/>
          <ac:spMkLst>
            <pc:docMk/>
            <pc:sldMk cId="1602823314" sldId="280"/>
            <ac:spMk id="22" creationId="{D92443B1-0445-4102-9933-34B0340172AA}"/>
          </ac:spMkLst>
        </pc:spChg>
        <pc:picChg chg="mod">
          <ac:chgData name="Yii Chang" userId="dd00ab93b2f24ebf" providerId="LiveId" clId="{0875D4B7-AF7A-4420-9BC5-95C876B7365B}" dt="2021-06-18T05:54:40.932" v="51" actId="1076"/>
          <ac:picMkLst>
            <pc:docMk/>
            <pc:sldMk cId="1602823314" sldId="280"/>
            <ac:picMk id="4" creationId="{00000000-0000-0000-0000-000000000000}"/>
          </ac:picMkLst>
        </pc:picChg>
        <pc:picChg chg="add mod">
          <ac:chgData name="Yii Chang" userId="dd00ab93b2f24ebf" providerId="LiveId" clId="{0875D4B7-AF7A-4420-9BC5-95C876B7365B}" dt="2021-06-18T05:55:04.328" v="54" actId="14861"/>
          <ac:picMkLst>
            <pc:docMk/>
            <pc:sldMk cId="1602823314" sldId="280"/>
            <ac:picMk id="6" creationId="{01BCC14C-5DD3-4087-ACD6-E3CEA9425B54}"/>
          </ac:picMkLst>
        </pc:picChg>
        <pc:picChg chg="del">
          <ac:chgData name="Yii Chang" userId="dd00ab93b2f24ebf" providerId="LiveId" clId="{0875D4B7-AF7A-4420-9BC5-95C876B7365B}" dt="2021-06-18T05:40:19.998" v="10" actId="478"/>
          <ac:picMkLst>
            <pc:docMk/>
            <pc:sldMk cId="1602823314" sldId="280"/>
            <ac:picMk id="17" creationId="{2D2E54ED-C8A9-4150-8D5D-DCF8D2B268A9}"/>
          </ac:picMkLst>
        </pc:picChg>
        <pc:picChg chg="del">
          <ac:chgData name="Yii Chang" userId="dd00ab93b2f24ebf" providerId="LiveId" clId="{0875D4B7-AF7A-4420-9BC5-95C876B7365B}" dt="2021-06-18T05:40:19.998" v="10" actId="478"/>
          <ac:picMkLst>
            <pc:docMk/>
            <pc:sldMk cId="1602823314" sldId="280"/>
            <ac:picMk id="18" creationId="{9182CC47-B9DE-4F87-99BE-FB6E34F4C053}"/>
          </ac:picMkLst>
        </pc:picChg>
      </pc:sldChg>
      <pc:sldChg chg="new del">
        <pc:chgData name="Yii Chang" userId="dd00ab93b2f24ebf" providerId="LiveId" clId="{0875D4B7-AF7A-4420-9BC5-95C876B7365B}" dt="2021-06-18T05:39:21.661" v="7" actId="2696"/>
        <pc:sldMkLst>
          <pc:docMk/>
          <pc:sldMk cId="3933705234" sldId="280"/>
        </pc:sldMkLst>
      </pc:sldChg>
      <pc:sldChg chg="addSp delSp modSp add mod ord">
        <pc:chgData name="Yii Chang" userId="dd00ab93b2f24ebf" providerId="LiveId" clId="{0875D4B7-AF7A-4420-9BC5-95C876B7365B}" dt="2021-06-18T06:06:55.922" v="140" actId="1076"/>
        <pc:sldMkLst>
          <pc:docMk/>
          <pc:sldMk cId="1721921496" sldId="281"/>
        </pc:sldMkLst>
        <pc:spChg chg="mod">
          <ac:chgData name="Yii Chang" userId="dd00ab93b2f24ebf" providerId="LiveId" clId="{0875D4B7-AF7A-4420-9BC5-95C876B7365B}" dt="2021-06-18T06:06:55.922" v="140" actId="1076"/>
          <ac:spMkLst>
            <pc:docMk/>
            <pc:sldMk cId="1721921496" sldId="281"/>
            <ac:spMk id="7" creationId="{00000000-0000-0000-0000-000000000000}"/>
          </ac:spMkLst>
        </pc:spChg>
        <pc:spChg chg="mod">
          <ac:chgData name="Yii Chang" userId="dd00ab93b2f24ebf" providerId="LiveId" clId="{0875D4B7-AF7A-4420-9BC5-95C876B7365B}" dt="2021-06-18T06:06:19.778" v="135" actId="1076"/>
          <ac:spMkLst>
            <pc:docMk/>
            <pc:sldMk cId="1721921496" sldId="281"/>
            <ac:spMk id="16" creationId="{6E0AA512-3191-46AA-A679-1AC14EBA1F11}"/>
          </ac:spMkLst>
        </pc:spChg>
        <pc:picChg chg="mod">
          <ac:chgData name="Yii Chang" userId="dd00ab93b2f24ebf" providerId="LiveId" clId="{0875D4B7-AF7A-4420-9BC5-95C876B7365B}" dt="2021-06-18T06:06:24.651" v="136" actId="1076"/>
          <ac:picMkLst>
            <pc:docMk/>
            <pc:sldMk cId="1721921496" sldId="281"/>
            <ac:picMk id="4" creationId="{00000000-0000-0000-0000-000000000000}"/>
          </ac:picMkLst>
        </pc:picChg>
        <pc:picChg chg="del">
          <ac:chgData name="Yii Chang" userId="dd00ab93b2f24ebf" providerId="LiveId" clId="{0875D4B7-AF7A-4420-9BC5-95C876B7365B}" dt="2021-06-18T05:55:56.522" v="65" actId="21"/>
          <ac:picMkLst>
            <pc:docMk/>
            <pc:sldMk cId="1721921496" sldId="281"/>
            <ac:picMk id="6" creationId="{01BCC14C-5DD3-4087-ACD6-E3CEA9425B54}"/>
          </ac:picMkLst>
        </pc:picChg>
        <pc:picChg chg="add del mod">
          <ac:chgData name="Yii Chang" userId="dd00ab93b2f24ebf" providerId="LiveId" clId="{0875D4B7-AF7A-4420-9BC5-95C876B7365B}" dt="2021-06-18T06:01:14.917" v="101" actId="21"/>
          <ac:picMkLst>
            <pc:docMk/>
            <pc:sldMk cId="1721921496" sldId="281"/>
            <ac:picMk id="8" creationId="{E9EE1A13-E079-4C2F-8121-5FECB1F4544A}"/>
          </ac:picMkLst>
        </pc:picChg>
        <pc:picChg chg="add del mod">
          <ac:chgData name="Yii Chang" userId="dd00ab93b2f24ebf" providerId="LiveId" clId="{0875D4B7-AF7A-4420-9BC5-95C876B7365B}" dt="2021-06-18T06:05:34.650" v="124" actId="21"/>
          <ac:picMkLst>
            <pc:docMk/>
            <pc:sldMk cId="1721921496" sldId="281"/>
            <ac:picMk id="10" creationId="{C9FB3639-9AE3-4425-9E32-4BE8A62D0199}"/>
          </ac:picMkLst>
        </pc:picChg>
        <pc:picChg chg="add del mod">
          <ac:chgData name="Yii Chang" userId="dd00ab93b2f24ebf" providerId="LiveId" clId="{0875D4B7-AF7A-4420-9BC5-95C876B7365B}" dt="2021-06-18T06:06:02.768" v="130" actId="21"/>
          <ac:picMkLst>
            <pc:docMk/>
            <pc:sldMk cId="1721921496" sldId="281"/>
            <ac:picMk id="12" creationId="{18730796-60AA-433D-9C81-76AFF6FA87B9}"/>
          </ac:picMkLst>
        </pc:picChg>
      </pc:sldChg>
      <pc:sldChg chg="add del setBg">
        <pc:chgData name="Yii Chang" userId="dd00ab93b2f24ebf" providerId="LiveId" clId="{0875D4B7-AF7A-4420-9BC5-95C876B7365B}" dt="2021-06-18T05:55:25.714" v="56"/>
        <pc:sldMkLst>
          <pc:docMk/>
          <pc:sldMk cId="4293052835" sldId="281"/>
        </pc:sldMkLst>
      </pc:sldChg>
      <pc:sldChg chg="delSp modSp add mod ord">
        <pc:chgData name="Yii Chang" userId="dd00ab93b2f24ebf" providerId="LiveId" clId="{0875D4B7-AF7A-4420-9BC5-95C876B7365B}" dt="2021-06-18T08:13:05.950" v="1172" actId="478"/>
        <pc:sldMkLst>
          <pc:docMk/>
          <pc:sldMk cId="573541429" sldId="282"/>
        </pc:sldMkLst>
        <pc:spChg chg="mod">
          <ac:chgData name="Yii Chang" userId="dd00ab93b2f24ebf" providerId="LiveId" clId="{0875D4B7-AF7A-4420-9BC5-95C876B7365B}" dt="2021-06-18T06:09:36.315" v="243" actId="113"/>
          <ac:spMkLst>
            <pc:docMk/>
            <pc:sldMk cId="573541429" sldId="282"/>
            <ac:spMk id="5" creationId="{00000000-0000-0000-0000-000000000000}"/>
          </ac:spMkLst>
        </pc:spChg>
        <pc:picChg chg="del">
          <ac:chgData name="Yii Chang" userId="dd00ab93b2f24ebf" providerId="LiveId" clId="{0875D4B7-AF7A-4420-9BC5-95C876B7365B}" dt="2021-06-18T08:13:05.950" v="1172" actId="478"/>
          <ac:picMkLst>
            <pc:docMk/>
            <pc:sldMk cId="573541429" sldId="282"/>
            <ac:picMk id="4" creationId="{00000000-0000-0000-0000-000000000000}"/>
          </ac:picMkLst>
        </pc:picChg>
      </pc:sldChg>
      <pc:sldChg chg="modSp add del mod ord">
        <pc:chgData name="Yii Chang" userId="dd00ab93b2f24ebf" providerId="LiveId" clId="{0875D4B7-AF7A-4420-9BC5-95C876B7365B}" dt="2021-06-18T06:09:23.482" v="222" actId="2696"/>
        <pc:sldMkLst>
          <pc:docMk/>
          <pc:sldMk cId="766210788" sldId="282"/>
        </pc:sldMkLst>
        <pc:spChg chg="mod">
          <ac:chgData name="Yii Chang" userId="dd00ab93b2f24ebf" providerId="LiveId" clId="{0875D4B7-AF7A-4420-9BC5-95C876B7365B}" dt="2021-06-18T06:09:18.744" v="221" actId="20577"/>
          <ac:spMkLst>
            <pc:docMk/>
            <pc:sldMk cId="766210788" sldId="282"/>
            <ac:spMk id="7" creationId="{00000000-0000-0000-0000-000000000000}"/>
          </ac:spMkLst>
        </pc:spChg>
        <pc:spChg chg="mod">
          <ac:chgData name="Yii Chang" userId="dd00ab93b2f24ebf" providerId="LiveId" clId="{0875D4B7-AF7A-4420-9BC5-95C876B7365B}" dt="2021-06-18T06:09:14.247" v="210" actId="1076"/>
          <ac:spMkLst>
            <pc:docMk/>
            <pc:sldMk cId="766210788" sldId="282"/>
            <ac:spMk id="16" creationId="{6E0AA512-3191-46AA-A679-1AC14EBA1F11}"/>
          </ac:spMkLst>
        </pc:spChg>
        <pc:picChg chg="mod">
          <ac:chgData name="Yii Chang" userId="dd00ab93b2f24ebf" providerId="LiveId" clId="{0875D4B7-AF7A-4420-9BC5-95C876B7365B}" dt="2021-06-18T06:09:16.231" v="217" actId="1076"/>
          <ac:picMkLst>
            <pc:docMk/>
            <pc:sldMk cId="766210788" sldId="282"/>
            <ac:picMk id="4" creationId="{00000000-0000-0000-0000-000000000000}"/>
          </ac:picMkLst>
        </pc:picChg>
      </pc:sldChg>
      <pc:sldChg chg="add del">
        <pc:chgData name="Yii Chang" userId="dd00ab93b2f24ebf" providerId="LiveId" clId="{0875D4B7-AF7A-4420-9BC5-95C876B7365B}" dt="2021-06-18T06:06:59.310" v="141" actId="2696"/>
        <pc:sldMkLst>
          <pc:docMk/>
          <pc:sldMk cId="3492685498" sldId="282"/>
        </pc:sldMkLst>
      </pc:sldChg>
      <pc:sldChg chg="modSp add mod ord">
        <pc:chgData name="Yii Chang" userId="dd00ab93b2f24ebf" providerId="LiveId" clId="{0875D4B7-AF7A-4420-9BC5-95C876B7365B}" dt="2021-06-18T06:10:41.635" v="271" actId="1076"/>
        <pc:sldMkLst>
          <pc:docMk/>
          <pc:sldMk cId="2101602863" sldId="283"/>
        </pc:sldMkLst>
        <pc:spChg chg="mod">
          <ac:chgData name="Yii Chang" userId="dd00ab93b2f24ebf" providerId="LiveId" clId="{0875D4B7-AF7A-4420-9BC5-95C876B7365B}" dt="2021-06-18T06:10:41.635" v="271" actId="1076"/>
          <ac:spMkLst>
            <pc:docMk/>
            <pc:sldMk cId="2101602863" sldId="283"/>
            <ac:spMk id="7" creationId="{00000000-0000-0000-0000-000000000000}"/>
          </ac:spMkLst>
        </pc:spChg>
        <pc:spChg chg="mod">
          <ac:chgData name="Yii Chang" userId="dd00ab93b2f24ebf" providerId="LiveId" clId="{0875D4B7-AF7A-4420-9BC5-95C876B7365B}" dt="2021-06-18T06:10:39.475" v="270" actId="1076"/>
          <ac:spMkLst>
            <pc:docMk/>
            <pc:sldMk cId="2101602863" sldId="283"/>
            <ac:spMk id="16" creationId="{6E0AA512-3191-46AA-A679-1AC14EBA1F11}"/>
          </ac:spMkLst>
        </pc:spChg>
        <pc:picChg chg="mod">
          <ac:chgData name="Yii Chang" userId="dd00ab93b2f24ebf" providerId="LiveId" clId="{0875D4B7-AF7A-4420-9BC5-95C876B7365B}" dt="2021-06-18T06:10:35.627" v="269" actId="1076"/>
          <ac:picMkLst>
            <pc:docMk/>
            <pc:sldMk cId="2101602863" sldId="283"/>
            <ac:picMk id="4" creationId="{00000000-0000-0000-0000-000000000000}"/>
          </ac:picMkLst>
        </pc:picChg>
      </pc:sldChg>
      <pc:sldChg chg="add del setBg">
        <pc:chgData name="Yii Chang" userId="dd00ab93b2f24ebf" providerId="LiveId" clId="{0875D4B7-AF7A-4420-9BC5-95C876B7365B}" dt="2021-06-18T06:27:17.329" v="296" actId="2696"/>
        <pc:sldMkLst>
          <pc:docMk/>
          <pc:sldMk cId="1207571932" sldId="284"/>
        </pc:sldMkLst>
      </pc:sldChg>
      <pc:sldChg chg="addSp delSp modSp add mod modAnim">
        <pc:chgData name="Yii Chang" userId="dd00ab93b2f24ebf" providerId="LiveId" clId="{0875D4B7-AF7A-4420-9BC5-95C876B7365B}" dt="2021-06-18T07:57:11.219" v="1135" actId="1582"/>
        <pc:sldMkLst>
          <pc:docMk/>
          <pc:sldMk cId="2483538096" sldId="284"/>
        </pc:sldMkLst>
        <pc:spChg chg="del mod">
          <ac:chgData name="Yii Chang" userId="dd00ab93b2f24ebf" providerId="LiveId" clId="{0875D4B7-AF7A-4420-9BC5-95C876B7365B}" dt="2021-06-18T06:45:26.524" v="639" actId="21"/>
          <ac:spMkLst>
            <pc:docMk/>
            <pc:sldMk cId="2483538096" sldId="284"/>
            <ac:spMk id="5" creationId="{00000000-0000-0000-0000-000000000000}"/>
          </ac:spMkLst>
        </pc:spChg>
        <pc:spChg chg="del">
          <ac:chgData name="Yii Chang" userId="dd00ab93b2f24ebf" providerId="LiveId" clId="{0875D4B7-AF7A-4420-9BC5-95C876B7365B}" dt="2021-06-18T06:48:39.223" v="654" actId="478"/>
          <ac:spMkLst>
            <pc:docMk/>
            <pc:sldMk cId="2483538096" sldId="284"/>
            <ac:spMk id="9" creationId="{9B858C11-DCB8-4C65-8F2F-2115D0EEE06E}"/>
          </ac:spMkLst>
        </pc:spChg>
        <pc:spChg chg="del">
          <ac:chgData name="Yii Chang" userId="dd00ab93b2f24ebf" providerId="LiveId" clId="{0875D4B7-AF7A-4420-9BC5-95C876B7365B}" dt="2021-06-18T06:48:39.223" v="654" actId="478"/>
          <ac:spMkLst>
            <pc:docMk/>
            <pc:sldMk cId="2483538096" sldId="284"/>
            <ac:spMk id="10" creationId="{2C4CA6B2-522C-49B4-B329-AE6C195A27B3}"/>
          </ac:spMkLst>
        </pc:spChg>
        <pc:spChg chg="del">
          <ac:chgData name="Yii Chang" userId="dd00ab93b2f24ebf" providerId="LiveId" clId="{0875D4B7-AF7A-4420-9BC5-95C876B7365B}" dt="2021-06-18T06:48:39.223" v="654" actId="478"/>
          <ac:spMkLst>
            <pc:docMk/>
            <pc:sldMk cId="2483538096" sldId="284"/>
            <ac:spMk id="11" creationId="{AB8A3206-025D-4198-BFCC-410B2A230ED9}"/>
          </ac:spMkLst>
        </pc:spChg>
        <pc:spChg chg="del">
          <ac:chgData name="Yii Chang" userId="dd00ab93b2f24ebf" providerId="LiveId" clId="{0875D4B7-AF7A-4420-9BC5-95C876B7365B}" dt="2021-06-18T06:48:39.223" v="654" actId="478"/>
          <ac:spMkLst>
            <pc:docMk/>
            <pc:sldMk cId="2483538096" sldId="284"/>
            <ac:spMk id="12" creationId="{CF4E6EF1-C027-4C30-ACA9-1CFB967FEB2F}"/>
          </ac:spMkLst>
        </pc:spChg>
        <pc:spChg chg="add del mod">
          <ac:chgData name="Yii Chang" userId="dd00ab93b2f24ebf" providerId="LiveId" clId="{0875D4B7-AF7A-4420-9BC5-95C876B7365B}" dt="2021-06-18T06:49:17.859" v="660"/>
          <ac:spMkLst>
            <pc:docMk/>
            <pc:sldMk cId="2483538096" sldId="284"/>
            <ac:spMk id="14" creationId="{EBABCA17-3933-424F-805F-7DE38A5D1D90}"/>
          </ac:spMkLst>
        </pc:spChg>
        <pc:spChg chg="add del mod">
          <ac:chgData name="Yii Chang" userId="dd00ab93b2f24ebf" providerId="LiveId" clId="{0875D4B7-AF7A-4420-9BC5-95C876B7365B}" dt="2021-06-18T06:49:17.859" v="660"/>
          <ac:spMkLst>
            <pc:docMk/>
            <pc:sldMk cId="2483538096" sldId="284"/>
            <ac:spMk id="15" creationId="{ECBEB949-3E13-4EE8-8E61-800696589FE8}"/>
          </ac:spMkLst>
        </pc:spChg>
        <pc:spChg chg="add del mod">
          <ac:chgData name="Yii Chang" userId="dd00ab93b2f24ebf" providerId="LiveId" clId="{0875D4B7-AF7A-4420-9BC5-95C876B7365B}" dt="2021-06-18T06:49:17.859" v="660"/>
          <ac:spMkLst>
            <pc:docMk/>
            <pc:sldMk cId="2483538096" sldId="284"/>
            <ac:spMk id="16" creationId="{E8C74DDB-3BBD-4E58-A0EC-171AE7A34F88}"/>
          </ac:spMkLst>
        </pc:spChg>
        <pc:spChg chg="add del mod">
          <ac:chgData name="Yii Chang" userId="dd00ab93b2f24ebf" providerId="LiveId" clId="{0875D4B7-AF7A-4420-9BC5-95C876B7365B}" dt="2021-06-18T06:49:17.859" v="660"/>
          <ac:spMkLst>
            <pc:docMk/>
            <pc:sldMk cId="2483538096" sldId="284"/>
            <ac:spMk id="17" creationId="{14273DD8-7801-4FA1-822B-22AE7C420DBB}"/>
          </ac:spMkLst>
        </pc:spChg>
        <pc:spChg chg="add mod ord">
          <ac:chgData name="Yii Chang" userId="dd00ab93b2f24ebf" providerId="LiveId" clId="{0875D4B7-AF7A-4420-9BC5-95C876B7365B}" dt="2021-06-18T07:39:40.171" v="876" actId="1076"/>
          <ac:spMkLst>
            <pc:docMk/>
            <pc:sldMk cId="2483538096" sldId="284"/>
            <ac:spMk id="18" creationId="{9FE5E8B2-8E7E-4DD8-B4DA-F202538182FA}"/>
          </ac:spMkLst>
        </pc:spChg>
        <pc:spChg chg="add del mod">
          <ac:chgData name="Yii Chang" userId="dd00ab93b2f24ebf" providerId="LiveId" clId="{0875D4B7-AF7A-4420-9BC5-95C876B7365B}" dt="2021-06-18T07:17:54.220" v="737" actId="21"/>
          <ac:spMkLst>
            <pc:docMk/>
            <pc:sldMk cId="2483538096" sldId="284"/>
            <ac:spMk id="23" creationId="{83ED239E-7078-42B6-8520-8E4C3F81787D}"/>
          </ac:spMkLst>
        </pc:spChg>
        <pc:spChg chg="add mod ord">
          <ac:chgData name="Yii Chang" userId="dd00ab93b2f24ebf" providerId="LiveId" clId="{0875D4B7-AF7A-4420-9BC5-95C876B7365B}" dt="2021-06-18T07:56:58.542" v="1133" actId="1582"/>
          <ac:spMkLst>
            <pc:docMk/>
            <pc:sldMk cId="2483538096" sldId="284"/>
            <ac:spMk id="24" creationId="{2F8EB813-0871-4286-81D1-3EEDADD29318}"/>
          </ac:spMkLst>
        </pc:spChg>
        <pc:spChg chg="add del">
          <ac:chgData name="Yii Chang" userId="dd00ab93b2f24ebf" providerId="LiveId" clId="{0875D4B7-AF7A-4420-9BC5-95C876B7365B}" dt="2021-06-18T07:18:09.626" v="740" actId="11529"/>
          <ac:spMkLst>
            <pc:docMk/>
            <pc:sldMk cId="2483538096" sldId="284"/>
            <ac:spMk id="25" creationId="{3A68FC12-CC31-405F-B806-064CECFB8448}"/>
          </ac:spMkLst>
        </pc:spChg>
        <pc:spChg chg="add del mod">
          <ac:chgData name="Yii Chang" userId="dd00ab93b2f24ebf" providerId="LiveId" clId="{0875D4B7-AF7A-4420-9BC5-95C876B7365B}" dt="2021-06-18T07:27:37.641" v="784" actId="21"/>
          <ac:spMkLst>
            <pc:docMk/>
            <pc:sldMk cId="2483538096" sldId="284"/>
            <ac:spMk id="28" creationId="{069F9FBE-3B2D-4C52-839B-AEBAF98811E9}"/>
          </ac:spMkLst>
        </pc:spChg>
        <pc:spChg chg="add mod">
          <ac:chgData name="Yii Chang" userId="dd00ab93b2f24ebf" providerId="LiveId" clId="{0875D4B7-AF7A-4420-9BC5-95C876B7365B}" dt="2021-06-18T07:39:35.565" v="875" actId="1076"/>
          <ac:spMkLst>
            <pc:docMk/>
            <pc:sldMk cId="2483538096" sldId="284"/>
            <ac:spMk id="29" creationId="{26259C75-832A-4D11-9454-5FCE8EA3F711}"/>
          </ac:spMkLst>
        </pc:spChg>
        <pc:spChg chg="add del mod">
          <ac:chgData name="Yii Chang" userId="dd00ab93b2f24ebf" providerId="LiveId" clId="{0875D4B7-AF7A-4420-9BC5-95C876B7365B}" dt="2021-06-18T07:35:36.569" v="819"/>
          <ac:spMkLst>
            <pc:docMk/>
            <pc:sldMk cId="2483538096" sldId="284"/>
            <ac:spMk id="30" creationId="{72B0D1B3-65E5-419C-BB77-7357624686D9}"/>
          </ac:spMkLst>
        </pc:spChg>
        <pc:spChg chg="add mod">
          <ac:chgData name="Yii Chang" userId="dd00ab93b2f24ebf" providerId="LiveId" clId="{0875D4B7-AF7A-4420-9BC5-95C876B7365B}" dt="2021-06-18T07:57:05" v="1134" actId="1582"/>
          <ac:spMkLst>
            <pc:docMk/>
            <pc:sldMk cId="2483538096" sldId="284"/>
            <ac:spMk id="31" creationId="{9C003419-EC6F-49D3-B4C1-8911D775AC51}"/>
          </ac:spMkLst>
        </pc:spChg>
        <pc:spChg chg="add mod">
          <ac:chgData name="Yii Chang" userId="dd00ab93b2f24ebf" providerId="LiveId" clId="{0875D4B7-AF7A-4420-9BC5-95C876B7365B}" dt="2021-06-18T07:57:11.219" v="1135" actId="1582"/>
          <ac:spMkLst>
            <pc:docMk/>
            <pc:sldMk cId="2483538096" sldId="284"/>
            <ac:spMk id="32" creationId="{22AB266B-5A5B-4764-B02C-1E7D1F60341D}"/>
          </ac:spMkLst>
        </pc:spChg>
        <pc:picChg chg="del">
          <ac:chgData name="Yii Chang" userId="dd00ab93b2f24ebf" providerId="LiveId" clId="{0875D4B7-AF7A-4420-9BC5-95C876B7365B}" dt="2021-06-18T07:37:49.566" v="853" actId="21"/>
          <ac:picMkLst>
            <pc:docMk/>
            <pc:sldMk cId="2483538096" sldId="284"/>
            <ac:picMk id="4" creationId="{00000000-0000-0000-0000-000000000000}"/>
          </ac:picMkLst>
        </pc:picChg>
        <pc:picChg chg="del">
          <ac:chgData name="Yii Chang" userId="dd00ab93b2f24ebf" providerId="LiveId" clId="{0875D4B7-AF7A-4420-9BC5-95C876B7365B}" dt="2021-06-18T06:34:44.742" v="423" actId="21"/>
          <ac:picMkLst>
            <pc:docMk/>
            <pc:sldMk cId="2483538096" sldId="284"/>
            <ac:picMk id="8" creationId="{A09C73E1-4BA7-4980-A4D4-D905B20C414A}"/>
          </ac:picMkLst>
        </pc:picChg>
        <pc:picChg chg="add del mod">
          <ac:chgData name="Yii Chang" userId="dd00ab93b2f24ebf" providerId="LiveId" clId="{0875D4B7-AF7A-4420-9BC5-95C876B7365B}" dt="2021-06-18T06:50:42.198" v="686" actId="21"/>
          <ac:picMkLst>
            <pc:docMk/>
            <pc:sldMk cId="2483538096" sldId="284"/>
            <ac:picMk id="13" creationId="{7F750CF5-F54B-4676-8F2F-28DFE88F3A17}"/>
          </ac:picMkLst>
        </pc:picChg>
        <pc:picChg chg="add del mod">
          <ac:chgData name="Yii Chang" userId="dd00ab93b2f24ebf" providerId="LiveId" clId="{0875D4B7-AF7A-4420-9BC5-95C876B7365B}" dt="2021-06-18T06:51:46.804" v="690" actId="21"/>
          <ac:picMkLst>
            <pc:docMk/>
            <pc:sldMk cId="2483538096" sldId="284"/>
            <ac:picMk id="20" creationId="{12DDEA06-9B81-43FA-B58F-9F7F6BC439C1}"/>
          </ac:picMkLst>
        </pc:picChg>
        <pc:picChg chg="add del mod">
          <ac:chgData name="Yii Chang" userId="dd00ab93b2f24ebf" providerId="LiveId" clId="{0875D4B7-AF7A-4420-9BC5-95C876B7365B}" dt="2021-06-18T07:20:45.858" v="766" actId="21"/>
          <ac:picMkLst>
            <pc:docMk/>
            <pc:sldMk cId="2483538096" sldId="284"/>
            <ac:picMk id="22" creationId="{A1C0F78C-FEA0-4B82-BCB8-7D9F7240AED7}"/>
          </ac:picMkLst>
        </pc:picChg>
        <pc:picChg chg="add mod">
          <ac:chgData name="Yii Chang" userId="dd00ab93b2f24ebf" providerId="LiveId" clId="{0875D4B7-AF7A-4420-9BC5-95C876B7365B}" dt="2021-06-18T07:38:22.771" v="860" actId="1076"/>
          <ac:picMkLst>
            <pc:docMk/>
            <pc:sldMk cId="2483538096" sldId="284"/>
            <ac:picMk id="27" creationId="{BBBD5224-9DA5-40C0-B0CC-F46E077D9E7F}"/>
          </ac:picMkLst>
        </pc:picChg>
      </pc:sldChg>
      <pc:sldChg chg="addSp delSp modSp add mod">
        <pc:chgData name="Yii Chang" userId="dd00ab93b2f24ebf" providerId="LiveId" clId="{0875D4B7-AF7A-4420-9BC5-95C876B7365B}" dt="2021-06-18T08:12:57.999" v="1169" actId="478"/>
        <pc:sldMkLst>
          <pc:docMk/>
          <pc:sldMk cId="1476195411" sldId="285"/>
        </pc:sldMkLst>
        <pc:spChg chg="mod">
          <ac:chgData name="Yii Chang" userId="dd00ab93b2f24ebf" providerId="LiveId" clId="{0875D4B7-AF7A-4420-9BC5-95C876B7365B}" dt="2021-06-18T07:53:13.982" v="1102" actId="1076"/>
          <ac:spMkLst>
            <pc:docMk/>
            <pc:sldMk cId="1476195411" sldId="285"/>
            <ac:spMk id="5" creationId="{00000000-0000-0000-0000-000000000000}"/>
          </ac:spMkLst>
        </pc:spChg>
        <pc:spChg chg="add del">
          <ac:chgData name="Yii Chang" userId="dd00ab93b2f24ebf" providerId="LiveId" clId="{0875D4B7-AF7A-4420-9BC5-95C876B7365B}" dt="2021-06-18T06:44:42.082" v="622" actId="22"/>
          <ac:spMkLst>
            <pc:docMk/>
            <pc:sldMk cId="1476195411" sldId="285"/>
            <ac:spMk id="11" creationId="{EAFD1113-3F24-4CAB-8F55-E2944FBBCF26}"/>
          </ac:spMkLst>
        </pc:spChg>
        <pc:spChg chg="add mod">
          <ac:chgData name="Yii Chang" userId="dd00ab93b2f24ebf" providerId="LiveId" clId="{0875D4B7-AF7A-4420-9BC5-95C876B7365B}" dt="2021-06-18T07:11:56.670" v="700" actId="1076"/>
          <ac:spMkLst>
            <pc:docMk/>
            <pc:sldMk cId="1476195411" sldId="285"/>
            <ac:spMk id="12" creationId="{AFA1A059-52EE-4AEF-8E77-C4DC66F54BE8}"/>
          </ac:spMkLst>
        </pc:spChg>
        <pc:spChg chg="add mod">
          <ac:chgData name="Yii Chang" userId="dd00ab93b2f24ebf" providerId="LiveId" clId="{0875D4B7-AF7A-4420-9BC5-95C876B7365B}" dt="2021-06-18T07:11:56.670" v="700" actId="1076"/>
          <ac:spMkLst>
            <pc:docMk/>
            <pc:sldMk cId="1476195411" sldId="285"/>
            <ac:spMk id="14" creationId="{323E25CF-EFA2-4294-96AA-14D7B78F6269}"/>
          </ac:spMkLst>
        </pc:spChg>
        <pc:spChg chg="add mod">
          <ac:chgData name="Yii Chang" userId="dd00ab93b2f24ebf" providerId="LiveId" clId="{0875D4B7-AF7A-4420-9BC5-95C876B7365B}" dt="2021-06-18T07:11:56.670" v="700" actId="1076"/>
          <ac:spMkLst>
            <pc:docMk/>
            <pc:sldMk cId="1476195411" sldId="285"/>
            <ac:spMk id="15" creationId="{D853CC9F-2099-42D5-8A99-E487833641D7}"/>
          </ac:spMkLst>
        </pc:spChg>
        <pc:spChg chg="add mod">
          <ac:chgData name="Yii Chang" userId="dd00ab93b2f24ebf" providerId="LiveId" clId="{0875D4B7-AF7A-4420-9BC5-95C876B7365B}" dt="2021-06-18T07:11:56.670" v="700" actId="1076"/>
          <ac:spMkLst>
            <pc:docMk/>
            <pc:sldMk cId="1476195411" sldId="285"/>
            <ac:spMk id="16" creationId="{E73F1036-3064-468C-ADD8-27E6CEC66349}"/>
          </ac:spMkLst>
        </pc:spChg>
        <pc:spChg chg="add mod">
          <ac:chgData name="Yii Chang" userId="dd00ab93b2f24ebf" providerId="LiveId" clId="{0875D4B7-AF7A-4420-9BC5-95C876B7365B}" dt="2021-06-18T07:16:31.221" v="729" actId="1076"/>
          <ac:spMkLst>
            <pc:docMk/>
            <pc:sldMk cId="1476195411" sldId="285"/>
            <ac:spMk id="23" creationId="{E8AD9F8A-37DF-464C-9232-746B69616792}"/>
          </ac:spMkLst>
        </pc:spChg>
        <pc:picChg chg="del">
          <ac:chgData name="Yii Chang" userId="dd00ab93b2f24ebf" providerId="LiveId" clId="{0875D4B7-AF7A-4420-9BC5-95C876B7365B}" dt="2021-06-18T08:12:57.999" v="1169" actId="478"/>
          <ac:picMkLst>
            <pc:docMk/>
            <pc:sldMk cId="1476195411" sldId="285"/>
            <ac:picMk id="4" creationId="{00000000-0000-0000-0000-000000000000}"/>
          </ac:picMkLst>
        </pc:picChg>
        <pc:picChg chg="add mod">
          <ac:chgData name="Yii Chang" userId="dd00ab93b2f24ebf" providerId="LiveId" clId="{0875D4B7-AF7A-4420-9BC5-95C876B7365B}" dt="2021-06-18T07:12:00.597" v="701" actId="1076"/>
          <ac:picMkLst>
            <pc:docMk/>
            <pc:sldMk cId="1476195411" sldId="285"/>
            <ac:picMk id="8" creationId="{9ECFB4CC-BA4B-4E37-814D-AAB08A22C060}"/>
          </ac:picMkLst>
        </pc:picChg>
        <pc:picChg chg="del">
          <ac:chgData name="Yii Chang" userId="dd00ab93b2f24ebf" providerId="LiveId" clId="{0875D4B7-AF7A-4420-9BC5-95C876B7365B}" dt="2021-06-18T06:37:07.903" v="425" actId="21"/>
          <ac:picMkLst>
            <pc:docMk/>
            <pc:sldMk cId="1476195411" sldId="285"/>
            <ac:picMk id="13" creationId="{4DC7A4DC-FAFB-4C3A-8148-B736F151DC70}"/>
          </ac:picMkLst>
        </pc:picChg>
        <pc:picChg chg="add mod">
          <ac:chgData name="Yii Chang" userId="dd00ab93b2f24ebf" providerId="LiveId" clId="{0875D4B7-AF7A-4420-9BC5-95C876B7365B}" dt="2021-06-18T07:16:23.789" v="727" actId="1076"/>
          <ac:picMkLst>
            <pc:docMk/>
            <pc:sldMk cId="1476195411" sldId="285"/>
            <ac:picMk id="17" creationId="{2DD0EF4A-9224-4AF8-B0D5-A0278FD42007}"/>
          </ac:picMkLst>
        </pc:picChg>
        <pc:cxnChg chg="add del mod">
          <ac:chgData name="Yii Chang" userId="dd00ab93b2f24ebf" providerId="LiveId" clId="{0875D4B7-AF7A-4420-9BC5-95C876B7365B}" dt="2021-06-18T07:12:57.383" v="710" actId="21"/>
          <ac:cxnSpMkLst>
            <pc:docMk/>
            <pc:sldMk cId="1476195411" sldId="285"/>
            <ac:cxnSpMk id="19" creationId="{5699FFF0-C657-41D5-B00A-001190262E5D}"/>
          </ac:cxnSpMkLst>
        </pc:cxnChg>
        <pc:cxnChg chg="add del mod">
          <ac:chgData name="Yii Chang" userId="dd00ab93b2f24ebf" providerId="LiveId" clId="{0875D4B7-AF7A-4420-9BC5-95C876B7365B}" dt="2021-06-18T07:13:17.595" v="713" actId="21"/>
          <ac:cxnSpMkLst>
            <pc:docMk/>
            <pc:sldMk cId="1476195411" sldId="285"/>
            <ac:cxnSpMk id="22" creationId="{298B8158-882E-49E8-B61A-00ED0C0A22D5}"/>
          </ac:cxnSpMkLst>
        </pc:cxnChg>
        <pc:cxnChg chg="add mod">
          <ac:chgData name="Yii Chang" userId="dd00ab93b2f24ebf" providerId="LiveId" clId="{0875D4B7-AF7A-4420-9BC5-95C876B7365B}" dt="2021-06-18T07:16:26.396" v="728" actId="1076"/>
          <ac:cxnSpMkLst>
            <pc:docMk/>
            <pc:sldMk cId="1476195411" sldId="285"/>
            <ac:cxnSpMk id="25" creationId="{B4B784B6-2DF8-4142-8CE6-34EDA39A8714}"/>
          </ac:cxnSpMkLst>
        </pc:cxnChg>
      </pc:sldChg>
      <pc:sldChg chg="addSp delSp modSp add mod">
        <pc:chgData name="Yii Chang" userId="dd00ab93b2f24ebf" providerId="LiveId" clId="{0875D4B7-AF7A-4420-9BC5-95C876B7365B}" dt="2021-06-18T08:13:01.484" v="1170" actId="478"/>
        <pc:sldMkLst>
          <pc:docMk/>
          <pc:sldMk cId="4202356309" sldId="286"/>
        </pc:sldMkLst>
        <pc:spChg chg="add mod">
          <ac:chgData name="Yii Chang" userId="dd00ab93b2f24ebf" providerId="LiveId" clId="{0875D4B7-AF7A-4420-9BC5-95C876B7365B}" dt="2021-06-18T07:56:00.762" v="1132" actId="1076"/>
          <ac:spMkLst>
            <pc:docMk/>
            <pc:sldMk cId="4202356309" sldId="286"/>
            <ac:spMk id="13" creationId="{CFC8F56D-BC08-497E-9B6A-A4BD17287944}"/>
          </ac:spMkLst>
        </pc:spChg>
        <pc:spChg chg="add del mod">
          <ac:chgData name="Yii Chang" userId="dd00ab93b2f24ebf" providerId="LiveId" clId="{0875D4B7-AF7A-4420-9BC5-95C876B7365B}" dt="2021-06-18T07:55:30.484" v="1125" actId="21"/>
          <ac:spMkLst>
            <pc:docMk/>
            <pc:sldMk cId="4202356309" sldId="286"/>
            <ac:spMk id="14" creationId="{E368D272-CE76-43AB-989A-B712B419C6A7}"/>
          </ac:spMkLst>
        </pc:spChg>
        <pc:spChg chg="add del mod">
          <ac:chgData name="Yii Chang" userId="dd00ab93b2f24ebf" providerId="LiveId" clId="{0875D4B7-AF7A-4420-9BC5-95C876B7365B}" dt="2021-06-18T07:55:22.186" v="1121" actId="478"/>
          <ac:spMkLst>
            <pc:docMk/>
            <pc:sldMk cId="4202356309" sldId="286"/>
            <ac:spMk id="15" creationId="{FBA5B8CD-74D4-4410-9C0B-4DBB410B5149}"/>
          </ac:spMkLst>
        </pc:spChg>
        <pc:spChg chg="add del mod">
          <ac:chgData name="Yii Chang" userId="dd00ab93b2f24ebf" providerId="LiveId" clId="{0875D4B7-AF7A-4420-9BC5-95C876B7365B}" dt="2021-06-18T07:55:27.061" v="1123"/>
          <ac:spMkLst>
            <pc:docMk/>
            <pc:sldMk cId="4202356309" sldId="286"/>
            <ac:spMk id="16" creationId="{6B4725AB-992E-4A87-9D61-4E5D38DD423D}"/>
          </ac:spMkLst>
        </pc:spChg>
        <pc:spChg chg="add del mod">
          <ac:chgData name="Yii Chang" userId="dd00ab93b2f24ebf" providerId="LiveId" clId="{0875D4B7-AF7A-4420-9BC5-95C876B7365B}" dt="2021-06-18T07:55:27.061" v="1123"/>
          <ac:spMkLst>
            <pc:docMk/>
            <pc:sldMk cId="4202356309" sldId="286"/>
            <ac:spMk id="17" creationId="{2585ECF2-E19B-4FAB-ABD3-3CCF1991E23C}"/>
          </ac:spMkLst>
        </pc:spChg>
        <pc:spChg chg="mod">
          <ac:chgData name="Yii Chang" userId="dd00ab93b2f24ebf" providerId="LiveId" clId="{0875D4B7-AF7A-4420-9BC5-95C876B7365B}" dt="2021-06-18T07:52:21.753" v="1092" actId="1076"/>
          <ac:spMkLst>
            <pc:docMk/>
            <pc:sldMk cId="4202356309" sldId="286"/>
            <ac:spMk id="18" creationId="{9FE5E8B2-8E7E-4DD8-B4DA-F202538182FA}"/>
          </ac:spMkLst>
        </pc:spChg>
        <pc:spChg chg="add mod">
          <ac:chgData name="Yii Chang" userId="dd00ab93b2f24ebf" providerId="LiveId" clId="{0875D4B7-AF7A-4420-9BC5-95C876B7365B}" dt="2021-06-18T07:55:48.402" v="1131" actId="1076"/>
          <ac:spMkLst>
            <pc:docMk/>
            <pc:sldMk cId="4202356309" sldId="286"/>
            <ac:spMk id="19" creationId="{01E951AA-96F9-477C-9FAD-2824811576EF}"/>
          </ac:spMkLst>
        </pc:spChg>
        <pc:spChg chg="del">
          <ac:chgData name="Yii Chang" userId="dd00ab93b2f24ebf" providerId="LiveId" clId="{0875D4B7-AF7A-4420-9BC5-95C876B7365B}" dt="2021-06-18T07:41:06.988" v="879" actId="478"/>
          <ac:spMkLst>
            <pc:docMk/>
            <pc:sldMk cId="4202356309" sldId="286"/>
            <ac:spMk id="24" creationId="{2F8EB813-0871-4286-81D1-3EEDADD29318}"/>
          </ac:spMkLst>
        </pc:spChg>
        <pc:spChg chg="del">
          <ac:chgData name="Yii Chang" userId="dd00ab93b2f24ebf" providerId="LiveId" clId="{0875D4B7-AF7A-4420-9BC5-95C876B7365B}" dt="2021-06-18T07:41:04.901" v="878" actId="478"/>
          <ac:spMkLst>
            <pc:docMk/>
            <pc:sldMk cId="4202356309" sldId="286"/>
            <ac:spMk id="29" creationId="{26259C75-832A-4D11-9454-5FCE8EA3F711}"/>
          </ac:spMkLst>
        </pc:spChg>
        <pc:spChg chg="del">
          <ac:chgData name="Yii Chang" userId="dd00ab93b2f24ebf" providerId="LiveId" clId="{0875D4B7-AF7A-4420-9BC5-95C876B7365B}" dt="2021-06-18T07:41:09.243" v="881" actId="478"/>
          <ac:spMkLst>
            <pc:docMk/>
            <pc:sldMk cId="4202356309" sldId="286"/>
            <ac:spMk id="31" creationId="{9C003419-EC6F-49D3-B4C1-8911D775AC51}"/>
          </ac:spMkLst>
        </pc:spChg>
        <pc:spChg chg="del">
          <ac:chgData name="Yii Chang" userId="dd00ab93b2f24ebf" providerId="LiveId" clId="{0875D4B7-AF7A-4420-9BC5-95C876B7365B}" dt="2021-06-18T07:41:08.622" v="880" actId="478"/>
          <ac:spMkLst>
            <pc:docMk/>
            <pc:sldMk cId="4202356309" sldId="286"/>
            <ac:spMk id="32" creationId="{22AB266B-5A5B-4764-B02C-1E7D1F60341D}"/>
          </ac:spMkLst>
        </pc:spChg>
        <pc:picChg chg="add del mod">
          <ac:chgData name="Yii Chang" userId="dd00ab93b2f24ebf" providerId="LiveId" clId="{0875D4B7-AF7A-4420-9BC5-95C876B7365B}" dt="2021-06-18T08:13:01.484" v="1170" actId="478"/>
          <ac:picMkLst>
            <pc:docMk/>
            <pc:sldMk cId="4202356309" sldId="286"/>
            <ac:picMk id="11" creationId="{F7F3BB5F-DD75-4E1B-B435-D22AA17BBF8F}"/>
          </ac:picMkLst>
        </pc:picChg>
        <pc:picChg chg="add del mod">
          <ac:chgData name="Yii Chang" userId="dd00ab93b2f24ebf" providerId="LiveId" clId="{0875D4B7-AF7A-4420-9BC5-95C876B7365B}" dt="2021-06-18T07:52:37.240" v="1096"/>
          <ac:picMkLst>
            <pc:docMk/>
            <pc:sldMk cId="4202356309" sldId="286"/>
            <ac:picMk id="12" creationId="{C58041AD-C6E8-4A3A-920F-12FFDF69414B}"/>
          </ac:picMkLst>
        </pc:picChg>
        <pc:picChg chg="mod">
          <ac:chgData name="Yii Chang" userId="dd00ab93b2f24ebf" providerId="LiveId" clId="{0875D4B7-AF7A-4420-9BC5-95C876B7365B}" dt="2021-06-18T07:54:14.994" v="1109" actId="1076"/>
          <ac:picMkLst>
            <pc:docMk/>
            <pc:sldMk cId="4202356309" sldId="286"/>
            <ac:picMk id="27" creationId="{BBBD5224-9DA5-40C0-B0CC-F46E077D9E7F}"/>
          </ac:picMkLst>
        </pc:picChg>
      </pc:sldChg>
      <pc:sldChg chg="delSp modSp add mod ord">
        <pc:chgData name="Yii Chang" userId="dd00ab93b2f24ebf" providerId="LiveId" clId="{0875D4B7-AF7A-4420-9BC5-95C876B7365B}" dt="2021-06-18T08:22:14.384" v="1820" actId="1076"/>
        <pc:sldMkLst>
          <pc:docMk/>
          <pc:sldMk cId="3411293877" sldId="287"/>
        </pc:sldMkLst>
        <pc:spChg chg="mod">
          <ac:chgData name="Yii Chang" userId="dd00ab93b2f24ebf" providerId="LiveId" clId="{0875D4B7-AF7A-4420-9BC5-95C876B7365B}" dt="2021-06-18T08:22:14.384" v="1820" actId="1076"/>
          <ac:spMkLst>
            <pc:docMk/>
            <pc:sldMk cId="3411293877" sldId="287"/>
            <ac:spMk id="7" creationId="{00000000-0000-0000-0000-000000000000}"/>
          </ac:spMkLst>
        </pc:spChg>
        <pc:spChg chg="mod">
          <ac:chgData name="Yii Chang" userId="dd00ab93b2f24ebf" providerId="LiveId" clId="{0875D4B7-AF7A-4420-9BC5-95C876B7365B}" dt="2021-06-18T08:00:52.084" v="1147" actId="20577"/>
          <ac:spMkLst>
            <pc:docMk/>
            <pc:sldMk cId="3411293877" sldId="287"/>
            <ac:spMk id="8" creationId="{648C0CAA-88C3-4EF4-B0EA-22DE9B39BDFA}"/>
          </ac:spMkLst>
        </pc:spChg>
        <pc:picChg chg="del">
          <ac:chgData name="Yii Chang" userId="dd00ab93b2f24ebf" providerId="LiveId" clId="{0875D4B7-AF7A-4420-9BC5-95C876B7365B}" dt="2021-06-18T08:13:04.343" v="1171" actId="478"/>
          <ac:picMkLst>
            <pc:docMk/>
            <pc:sldMk cId="3411293877" sldId="28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2.svg"/><Relationship Id="rId7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tmp"/><Relationship Id="rId3" Type="http://schemas.openxmlformats.org/officeDocument/2006/relationships/image" Target="../media/image2.svg"/><Relationship Id="rId7" Type="http://schemas.openxmlformats.org/officeDocument/2006/relationships/image" Target="../media/image2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tmp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unoob.com/python/os-mkdir.html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www.cnblogs.com/haili-zheng/p/13953770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edium.com/seaniap/python-%E4%BD%BF%E7%94%A8%E6%AA%94%E6%A1%88%E7%B3%BB%E7%B5%B1-eaecbe7001dd" TargetMode="External"/><Relationship Id="rId5" Type="http://schemas.openxmlformats.org/officeDocument/2006/relationships/image" Target="../media/image4.svg"/><Relationship Id="rId10" Type="http://schemas.openxmlformats.org/officeDocument/2006/relationships/hyperlink" Target="https://iter01.com/553200.html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www.runoob.com/python/file-methods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760240" y="-3555512"/>
            <a:ext cx="7324738" cy="705249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782726" y="4128093"/>
            <a:ext cx="10722547" cy="1494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40"/>
              </a:lnSpc>
            </a:pPr>
            <a:r>
              <a:rPr lang="en-US" sz="104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Arimo Bold" panose="02020500000000000000" charset="0"/>
              </a:rPr>
              <a:t>運動相簿</a:t>
            </a:r>
            <a:r>
              <a:rPr lang="zh-TW" altLang="en-US" sz="10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mo Bold" panose="02020500000000000000" charset="0"/>
              </a:rPr>
              <a:t>下載</a:t>
            </a:r>
            <a:endParaRPr lang="en-US" sz="10400" b="1" dirty="0">
              <a:latin typeface="微軟正黑體" panose="020B0604030504040204" pitchFamily="34" charset="-120"/>
              <a:ea typeface="微軟正黑體" panose="020B0604030504040204" pitchFamily="34" charset="-120"/>
              <a:cs typeface="Arimo Bold" panose="02020500000000000000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433629" y="6780546"/>
            <a:ext cx="6158706" cy="2693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98"/>
              </a:lnSpc>
            </a:pPr>
            <a:r>
              <a:rPr lang="en-US" sz="3817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ssistant Regular Bold" panose="02020500000000000000" charset="-79"/>
              </a:rPr>
              <a:t>PYTHON程式設計期末報告</a:t>
            </a:r>
            <a:endParaRPr lang="en-US" sz="3817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ssistant Regular Bold" panose="02020500000000000000" charset="-79"/>
            </a:endParaRPr>
          </a:p>
          <a:p>
            <a:pPr>
              <a:lnSpc>
                <a:spcPts val="4198"/>
              </a:lnSpc>
            </a:pPr>
            <a:r>
              <a:rPr lang="en-US" sz="3817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ssistant Regular Bold" panose="02020500000000000000" charset="-79"/>
              </a:rPr>
              <a:t>指導老師：陸裕豪老師</a:t>
            </a:r>
            <a:endParaRPr lang="en-US" sz="3817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ssistant Regular Bold" panose="02020500000000000000" charset="-79"/>
            </a:endParaRPr>
          </a:p>
          <a:p>
            <a:pPr>
              <a:lnSpc>
                <a:spcPts val="4198"/>
              </a:lnSpc>
            </a:pPr>
            <a:r>
              <a:rPr lang="en-US" sz="3817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ssistant Regular Bold" panose="02020500000000000000" charset="-79"/>
              </a:rPr>
              <a:t>報告組員：10936027洪季晴</a:t>
            </a:r>
          </a:p>
          <a:p>
            <a:pPr>
              <a:lnSpc>
                <a:spcPts val="4198"/>
              </a:lnSpc>
            </a:pPr>
            <a:r>
              <a:rPr lang="zh-TW" altLang="en-US" sz="3817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ssistant Regular Bold" panose="02020500000000000000" charset="-79"/>
              </a:rPr>
              <a:t>                    </a:t>
            </a:r>
            <a:r>
              <a:rPr lang="en-US" sz="3817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ssistant Regular Bold" panose="02020500000000000000" charset="-79"/>
              </a:rPr>
              <a:t>10931030張霈</a:t>
            </a:r>
            <a:r>
              <a:rPr lang="zh-TW" altLang="en-US" sz="3817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ssistant Regular Bold" panose="02020500000000000000" charset="-79"/>
              </a:rPr>
              <a:t>宜</a:t>
            </a:r>
            <a:r>
              <a:rPr lang="en-US" sz="3817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ssistant Regular Bold" panose="02020500000000000000" charset="-79"/>
              </a:rPr>
              <a:t>                   </a:t>
            </a:r>
            <a:r>
              <a:rPr lang="zh-TW" altLang="en-US" sz="3817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ssistant Regular Bold" panose="02020500000000000000" charset="-79"/>
              </a:rPr>
              <a:t>     </a:t>
            </a:r>
            <a:endParaRPr lang="en-US" altLang="zh-TW" sz="3817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ssistant Regular Bold" panose="02020500000000000000" charset="-79"/>
            </a:endParaRPr>
          </a:p>
          <a:p>
            <a:pPr>
              <a:lnSpc>
                <a:spcPts val="4198"/>
              </a:lnSpc>
            </a:pPr>
            <a:r>
              <a:rPr lang="zh-TW" altLang="en-US" sz="3817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ssistant Regular Bold" panose="02020500000000000000" charset="-79"/>
              </a:rPr>
              <a:t>                    </a:t>
            </a:r>
            <a:r>
              <a:rPr lang="en-US" sz="3817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ssistant Regular Bold" panose="02020500000000000000" charset="-79"/>
              </a:rPr>
              <a:t>10931032廖彥婷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760240" y="-3555512"/>
            <a:ext cx="7324738" cy="705249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193870" y="6225066"/>
            <a:ext cx="1336173" cy="687522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09952" y="1093250"/>
            <a:ext cx="7962900" cy="12439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0"/>
              </a:lnSpc>
            </a:pPr>
            <a:r>
              <a:rPr lang="en-US" sz="7200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Beautiful Soup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89269" y="2922043"/>
            <a:ext cx="7357767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7240" lvl="1" indent="-388620">
              <a:lnSpc>
                <a:spcPts val="3960"/>
              </a:lnSpc>
              <a:buFont typeface="Arial"/>
              <a:buChar char="•"/>
            </a:pPr>
            <a:r>
              <a:rPr lang="en-US" sz="3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en-US" sz="3600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的函式庫模組</a:t>
            </a:r>
            <a:endParaRPr lang="en-US" sz="360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77240" lvl="1" indent="-388620">
              <a:lnSpc>
                <a:spcPts val="3960"/>
              </a:lnSpc>
              <a:buFont typeface="Arial"/>
              <a:buChar char="•"/>
            </a:pPr>
            <a:r>
              <a:rPr lang="en-US" sz="3600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可以快速解析網頁</a:t>
            </a:r>
            <a:r>
              <a:rPr lang="en-US" sz="3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HTML 碼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419585" y="5799868"/>
            <a:ext cx="884741" cy="4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20"/>
              </a:lnSpc>
            </a:pPr>
            <a:r>
              <a:rPr lang="en-US" sz="3200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解析</a:t>
            </a:r>
            <a:endParaRPr lang="en-US" sz="320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146896" y="5764727"/>
            <a:ext cx="2234703" cy="4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20"/>
              </a:lnSpc>
            </a:pPr>
            <a:r>
              <a:rPr lang="en-US" sz="3200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透過結構樹</a:t>
            </a:r>
            <a:endParaRPr lang="en-US" sz="320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89268" y="6313557"/>
            <a:ext cx="3678883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60"/>
              </a:lnSpc>
            </a:pPr>
            <a:r>
              <a:rPr lang="en-US" sz="3600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讀取HTML原始碼</a:t>
            </a:r>
            <a:endParaRPr lang="en-US" sz="360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377968" y="6294507"/>
            <a:ext cx="1941143" cy="510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60"/>
              </a:lnSpc>
            </a:pPr>
            <a:r>
              <a:rPr lang="en-US" sz="3600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找出資料</a:t>
            </a:r>
            <a:endParaRPr lang="en-US" sz="360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819758" y="6043047"/>
            <a:ext cx="5308995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產生BeautifulSoup物件</a:t>
            </a:r>
            <a:endParaRPr lang="en-US" sz="360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ts val="3960"/>
              </a:lnSpc>
            </a:pPr>
            <a:r>
              <a:rPr lang="en-US" sz="3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sz="3600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整個HTML文件的結構樹</a:t>
            </a:r>
            <a:r>
              <a:rPr lang="en-US" sz="3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596160" y="6209681"/>
            <a:ext cx="1336173" cy="687522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5554679" y="7766866"/>
            <a:ext cx="7178642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60"/>
              </a:lnSpc>
            </a:pPr>
            <a:r>
              <a:rPr lang="en-US" sz="3600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r>
              <a:rPr lang="en-US" sz="3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>
              <a:lnSpc>
                <a:spcPts val="3960"/>
              </a:lnSpc>
            </a:pPr>
            <a:r>
              <a:rPr lang="en-US" sz="3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 beautifulsoup4</a:t>
            </a:r>
          </a:p>
          <a:p>
            <a:pPr>
              <a:lnSpc>
                <a:spcPts val="3960"/>
              </a:lnSpc>
            </a:pPr>
            <a:r>
              <a:rPr lang="en-US" sz="3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bs4 import </a:t>
            </a:r>
            <a:r>
              <a:rPr lang="en-US" sz="3600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BeautifulSoup</a:t>
            </a:r>
            <a:endParaRPr lang="en-US" sz="360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09952" y="5059962"/>
            <a:ext cx="3039294" cy="62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8620" lvl="1">
              <a:lnSpc>
                <a:spcPts val="3960"/>
              </a:lnSpc>
            </a:pPr>
            <a:r>
              <a:rPr lang="en-US" altLang="zh-TW" sz="4800" b="1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運作模式</a:t>
            </a:r>
            <a:endParaRPr lang="en-US" altLang="zh-TW" sz="4800" b="1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851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760240" y="-3555512"/>
            <a:ext cx="7324738" cy="7052491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53656" y="1093250"/>
            <a:ext cx="7962900" cy="12439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0"/>
              </a:lnSpc>
            </a:pPr>
            <a:r>
              <a:rPr lang="en-US" sz="7200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Beautiful Soup</a:t>
            </a: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7" r="1693"/>
          <a:stretch/>
        </p:blipFill>
        <p:spPr>
          <a:xfrm>
            <a:off x="3810000" y="2781300"/>
            <a:ext cx="10515599" cy="512826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8" r="14179"/>
          <a:stretch/>
        </p:blipFill>
        <p:spPr>
          <a:xfrm>
            <a:off x="3552538" y="8115300"/>
            <a:ext cx="11030521" cy="162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89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760240" y="-3555512"/>
            <a:ext cx="7324738" cy="705249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1" y="943724"/>
            <a:ext cx="7962899" cy="12439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0"/>
              </a:lnSpc>
            </a:pPr>
            <a:r>
              <a:rPr lang="en-US" altLang="zh-TW" sz="7200" b="1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urllib.request</a:t>
            </a:r>
            <a:r>
              <a:rPr lang="zh-TW" altLang="en-US" sz="7200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1" y="2507902"/>
            <a:ext cx="6362699" cy="16209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60"/>
              </a:lnSpc>
            </a:pPr>
            <a:r>
              <a:rPr lang="en-US" sz="4400" b="1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目的</a:t>
            </a:r>
            <a:r>
              <a:rPr lang="en-US" altLang="zh-TW" sz="4400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endParaRPr lang="en-US" sz="4400" b="1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3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用來打開和獲取 </a:t>
            </a:r>
            <a:r>
              <a:rPr lang="en-US" altLang="zh-TW" sz="3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URL </a:t>
            </a:r>
            <a:r>
              <a:rPr lang="zh-TW" altLang="en-US" sz="3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的。</a:t>
            </a:r>
            <a:endParaRPr lang="en-US" sz="360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625830" y="7955150"/>
            <a:ext cx="7666936" cy="16722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60"/>
              </a:lnSpc>
            </a:pPr>
            <a:r>
              <a:rPr lang="en-US" sz="3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sz="3600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urllib.request</a:t>
            </a:r>
            <a:r>
              <a:rPr lang="en-US" sz="3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import </a:t>
            </a:r>
            <a:r>
              <a:rPr lang="en-US" sz="3600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urlopen</a:t>
            </a:r>
            <a:endParaRPr lang="en-US" sz="360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>
              <a:lnSpc>
                <a:spcPts val="3960"/>
              </a:lnSpc>
            </a:pPr>
            <a:r>
              <a:rPr lang="en-US" sz="3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image = </a:t>
            </a:r>
            <a:r>
              <a:rPr lang="en-US" sz="3600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urlopen</a:t>
            </a:r>
            <a:r>
              <a:rPr lang="en-US" sz="3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sz="3600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full_path</a:t>
            </a:r>
            <a:r>
              <a:rPr lang="en-US" sz="3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534545" y="4212428"/>
            <a:ext cx="2103868" cy="4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20"/>
              </a:lnSpc>
            </a:pPr>
            <a:r>
              <a:rPr lang="zh-TW" altLang="en-US" sz="32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主動的訪問</a:t>
            </a:r>
            <a:endParaRPr lang="en-US" sz="320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129047" y="4769356"/>
            <a:ext cx="5287532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60"/>
              </a:lnSpc>
            </a:pPr>
            <a:r>
              <a:rPr lang="zh-TW" altLang="en-US" sz="3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寫入要訪問的</a:t>
            </a:r>
            <a:r>
              <a:rPr lang="en-US" altLang="zh-TW" sz="3600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sz="3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地址字串</a:t>
            </a:r>
            <a:endParaRPr lang="en-US" sz="360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329262" y="5520830"/>
            <a:ext cx="2161510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60"/>
              </a:lnSpc>
            </a:pPr>
            <a:r>
              <a:rPr lang="zh-TW" altLang="en-US" sz="40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目標網址</a:t>
            </a:r>
            <a:endParaRPr lang="en-US" sz="400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982200" y="4683005"/>
            <a:ext cx="1336173" cy="6875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0800000">
            <a:off x="9982200" y="6077266"/>
            <a:ext cx="1336173" cy="687522"/>
          </a:xfrm>
          <a:prstGeom prst="rect">
            <a:avLst/>
          </a:prstGeom>
        </p:spPr>
      </p:pic>
      <p:sp>
        <p:nvSpPr>
          <p:cNvPr id="13" name="TextBox 8"/>
          <p:cNvSpPr txBox="1"/>
          <p:nvPr/>
        </p:nvSpPr>
        <p:spPr>
          <a:xfrm>
            <a:off x="9727575" y="7022687"/>
            <a:ext cx="2809856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20"/>
              </a:lnSpc>
            </a:pPr>
            <a:r>
              <a:rPr lang="zh-TW" altLang="en-US" sz="32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返回訪問結果</a:t>
            </a:r>
            <a:endParaRPr lang="en-US" sz="320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111364" y="5783361"/>
            <a:ext cx="66466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結果為</a:t>
            </a:r>
            <a:endParaRPr lang="en-US" altLang="zh-TW" sz="360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3600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http.client.HTTPResponse</a:t>
            </a:r>
            <a:r>
              <a:rPr lang="zh-TW" altLang="en-US" sz="3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760240" y="-3555512"/>
            <a:ext cx="7324738" cy="7052491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58370578-07E0-4E57-94A3-63789D20485B}"/>
              </a:ext>
            </a:extLst>
          </p:cNvPr>
          <p:cNvSpPr txBox="1"/>
          <p:nvPr/>
        </p:nvSpPr>
        <p:spPr>
          <a:xfrm>
            <a:off x="1028701" y="1076325"/>
            <a:ext cx="11391899" cy="12439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0"/>
              </a:lnSpc>
            </a:pPr>
            <a:r>
              <a:rPr lang="en-US" altLang="zh-TW" sz="7200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mo Bold" panose="02020500000000000000" charset="0"/>
              </a:rPr>
              <a:t>Selenium</a:t>
            </a:r>
            <a:r>
              <a:rPr lang="zh-TW" altLang="en-US" sz="7200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mo Bold" panose="02020500000000000000" charset="0"/>
              </a:rPr>
              <a:t> </a:t>
            </a:r>
            <a:r>
              <a:rPr lang="en-US" altLang="zh-TW" sz="7200" b="1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mo Bold" panose="02020500000000000000" charset="0"/>
              </a:rPr>
              <a:t>Webdriver</a:t>
            </a:r>
            <a:r>
              <a:rPr lang="zh-TW" altLang="en-US" sz="7200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mo Bold" panose="02020500000000000000" charset="0"/>
              </a:rPr>
              <a:t>方法</a:t>
            </a:r>
            <a:endParaRPr lang="en-US" sz="7200" b="1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9" y="2320255"/>
            <a:ext cx="7155079" cy="748232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0" r="32299"/>
          <a:stretch/>
        </p:blipFill>
        <p:spPr>
          <a:xfrm>
            <a:off x="8458200" y="3666238"/>
            <a:ext cx="9488904" cy="1527703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 flipH="1">
            <a:off x="8479971" y="2965557"/>
            <a:ext cx="5425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連結指定網址</a:t>
            </a: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5"/>
          <a:stretch/>
        </p:blipFill>
        <p:spPr>
          <a:xfrm>
            <a:off x="8241067" y="6819900"/>
            <a:ext cx="9869904" cy="1001762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 flipH="1">
            <a:off x="8408171" y="6125199"/>
            <a:ext cx="5425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向下拖曳右邊捲軸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760240" y="-3555512"/>
            <a:ext cx="7324738" cy="7052491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58370578-07E0-4E57-94A3-63789D20485B}"/>
              </a:ext>
            </a:extLst>
          </p:cNvPr>
          <p:cNvSpPr txBox="1"/>
          <p:nvPr/>
        </p:nvSpPr>
        <p:spPr>
          <a:xfrm>
            <a:off x="1028701" y="1076325"/>
            <a:ext cx="9105899" cy="12439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0"/>
              </a:lnSpc>
            </a:pPr>
            <a:r>
              <a:rPr lang="en-US" altLang="zh-TW" sz="7200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mo Bold" panose="02020500000000000000" charset="0"/>
              </a:rPr>
              <a:t>Selenium</a:t>
            </a:r>
            <a:r>
              <a:rPr lang="zh-TW" altLang="en-US" sz="7200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mo Bold" panose="02020500000000000000" charset="0"/>
              </a:rPr>
              <a:t> </a:t>
            </a:r>
            <a:r>
              <a:rPr lang="en-US" altLang="zh-TW" sz="7200" b="1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mo Bold" panose="02020500000000000000" charset="0"/>
              </a:rPr>
              <a:t>Webdriver</a:t>
            </a:r>
            <a:endParaRPr lang="en-US" sz="7200" b="1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5085557"/>
            <a:ext cx="10085471" cy="1600200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 flipV="1">
            <a:off x="12268200" y="4462323"/>
            <a:ext cx="381000" cy="11185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 flipH="1">
            <a:off x="4953000" y="3231537"/>
            <a:ext cx="1013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32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Chrome</a:t>
            </a:r>
            <a:r>
              <a:rPr lang="zh-TW" altLang="en-US" sz="32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瀏覽器物件</a:t>
            </a:r>
          </a:p>
          <a:p>
            <a:r>
              <a:rPr lang="en-US" altLang="zh-TW" sz="32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sz="32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WebDriver</a:t>
            </a:r>
            <a:r>
              <a:rPr lang="zh-TW" altLang="en-US" sz="32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放在</a:t>
            </a:r>
            <a:r>
              <a:rPr lang="en-US" altLang="zh-TW" sz="32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32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檔案旁邊或設為環境變數</a:t>
            </a:r>
            <a:r>
              <a:rPr lang="en-US" altLang="zh-TW" sz="32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接點 14"/>
          <p:cNvCxnSpPr/>
          <p:nvPr/>
        </p:nvCxnSpPr>
        <p:spPr>
          <a:xfrm flipV="1">
            <a:off x="11125200" y="6473711"/>
            <a:ext cx="76200" cy="11429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 flipH="1">
            <a:off x="7924800" y="7790363"/>
            <a:ext cx="5425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將瀏覽器視窗大小放到最大</a:t>
            </a:r>
          </a:p>
        </p:txBody>
      </p:sp>
    </p:spTree>
    <p:extLst>
      <p:ext uri="{BB962C8B-B14F-4D97-AF65-F5344CB8AC3E}">
        <p14:creationId xmlns:p14="http://schemas.microsoft.com/office/powerpoint/2010/main" val="98074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760240" y="-3555512"/>
            <a:ext cx="7324738" cy="7052491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 flipH="1">
            <a:off x="1957009" y="2121016"/>
            <a:ext cx="1013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設定的指令</a:t>
            </a:r>
          </a:p>
        </p:txBody>
      </p:sp>
      <p:cxnSp>
        <p:nvCxnSpPr>
          <p:cNvPr id="15" name="直線接點 14"/>
          <p:cNvCxnSpPr/>
          <p:nvPr/>
        </p:nvCxnSpPr>
        <p:spPr>
          <a:xfrm flipV="1">
            <a:off x="11125200" y="6473711"/>
            <a:ext cx="76200" cy="11429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 flipH="1">
            <a:off x="1957009" y="4987398"/>
            <a:ext cx="5425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專題執行的結果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648C0CAA-88C3-4EF4-B0EA-22DE9B39BDFA}"/>
              </a:ext>
            </a:extLst>
          </p:cNvPr>
          <p:cNvSpPr txBox="1"/>
          <p:nvPr/>
        </p:nvSpPr>
        <p:spPr>
          <a:xfrm>
            <a:off x="-381000" y="746277"/>
            <a:ext cx="14516100" cy="11683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0"/>
              </a:lnSpc>
            </a:pPr>
            <a:r>
              <a:rPr lang="zh-TW" altLang="en-US" sz="7200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mo Bold" panose="02020500000000000000" charset="0"/>
              </a:rPr>
              <a:t>將瀏覽器操作放到背景執行</a:t>
            </a:r>
            <a:endParaRPr lang="en-US" sz="7200" b="1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mo Bold" panose="02020500000000000000" charset="0"/>
            </a:endParaRP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" r="36186"/>
          <a:stretch/>
        </p:blipFill>
        <p:spPr>
          <a:xfrm>
            <a:off x="1957009" y="2857500"/>
            <a:ext cx="10769600" cy="841393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1"/>
          <a:stretch/>
        </p:blipFill>
        <p:spPr>
          <a:xfrm>
            <a:off x="1957009" y="3904820"/>
            <a:ext cx="11277600" cy="876651"/>
          </a:xfrm>
          <a:prstGeom prst="rect">
            <a:avLst/>
          </a:prstGeom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73"/>
          <a:stretch/>
        </p:blipFill>
        <p:spPr>
          <a:xfrm>
            <a:off x="1957009" y="5807643"/>
            <a:ext cx="10299821" cy="360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94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760240" y="-3555512"/>
            <a:ext cx="7324738" cy="705249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3250139"/>
            <a:ext cx="16192500" cy="35394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31"/>
              </a:lnSpc>
            </a:pPr>
            <a:r>
              <a:rPr lang="en-US" sz="4210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os.path是os下的子模塊，其提供了文件路徑等很方便的查詢操作</a:t>
            </a:r>
            <a:endParaRPr lang="en-US" sz="421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631"/>
              </a:lnSpc>
            </a:pPr>
            <a:r>
              <a:rPr lang="en-US" sz="4210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需先</a:t>
            </a:r>
            <a:r>
              <a:rPr lang="en-US" sz="421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import </a:t>
            </a:r>
            <a:r>
              <a:rPr lang="en-US" sz="4210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os</a:t>
            </a:r>
            <a:endParaRPr lang="en-US" sz="421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631"/>
              </a:lnSpc>
            </a:pPr>
            <a:r>
              <a:rPr lang="en-US" sz="4210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語法定義</a:t>
            </a:r>
            <a:r>
              <a:rPr lang="en-US" sz="421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marL="742950" indent="-742950">
              <a:lnSpc>
                <a:spcPts val="4631"/>
              </a:lnSpc>
              <a:buFont typeface="Wingdings" panose="05000000000000000000" pitchFamily="2" charset="2"/>
              <a:buAutoNum type="circleNumWdWhitePlain"/>
            </a:pPr>
            <a:r>
              <a:rPr lang="en-US" sz="4210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os.path.exists</a:t>
            </a:r>
            <a:r>
              <a:rPr lang="en-US" sz="421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(path):</a:t>
            </a:r>
          </a:p>
          <a:p>
            <a:pPr marL="908939" lvl="1" indent="-454470">
              <a:lnSpc>
                <a:spcPts val="4631"/>
              </a:lnSpc>
              <a:buFont typeface="Arial"/>
              <a:buChar char="•"/>
            </a:pPr>
            <a:r>
              <a:rPr lang="en-US" sz="4210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查看特定的路徑是否存在，不分檔案或目錄</a:t>
            </a:r>
            <a:endParaRPr lang="en-US" sz="421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08939" lvl="1" indent="-454470">
              <a:lnSpc>
                <a:spcPts val="4631"/>
              </a:lnSpc>
              <a:buFont typeface="Arial"/>
              <a:buChar char="•"/>
            </a:pPr>
            <a:r>
              <a:rPr lang="en-US" sz="4210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路徑</a:t>
            </a:r>
            <a:r>
              <a:rPr lang="en-US" sz="421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path </a:t>
            </a:r>
            <a:r>
              <a:rPr lang="en-US" sz="4210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存在會回傳</a:t>
            </a:r>
            <a:r>
              <a:rPr lang="en-US" sz="421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sz="4210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True；如果路徑</a:t>
            </a:r>
            <a:r>
              <a:rPr lang="en-US" sz="421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path </a:t>
            </a:r>
            <a:r>
              <a:rPr lang="en-US" sz="4210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不存在會回傳</a:t>
            </a:r>
            <a:r>
              <a:rPr lang="en-US" sz="421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False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 r="2161"/>
          <a:stretch>
            <a:fillRect/>
          </a:stretch>
        </p:blipFill>
        <p:spPr>
          <a:xfrm>
            <a:off x="4140854" y="7482286"/>
            <a:ext cx="10006292" cy="177601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28700" y="1076325"/>
            <a:ext cx="6269907" cy="1290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80"/>
              </a:lnSpc>
            </a:pPr>
            <a:r>
              <a:rPr lang="en-US" sz="8800" b="1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os.path模塊</a:t>
            </a:r>
            <a:endParaRPr lang="en-US" sz="8800" b="1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760240" y="-3555512"/>
            <a:ext cx="7324738" cy="705249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2860115"/>
            <a:ext cx="15733374" cy="4129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30"/>
              </a:lnSpc>
            </a:pPr>
            <a:r>
              <a:rPr lang="en-US" sz="4210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語法定義</a:t>
            </a:r>
            <a:r>
              <a:rPr lang="en-US" sz="421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marL="742950" indent="-742950">
              <a:lnSpc>
                <a:spcPts val="4630"/>
              </a:lnSpc>
              <a:buFont typeface="Wingdings" panose="05000000000000000000" pitchFamily="2" charset="2"/>
              <a:buAutoNum type="circleNumWdWhitePlain"/>
            </a:pPr>
            <a:r>
              <a:rPr lang="en-US" sz="4210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os.mkdir</a:t>
            </a:r>
            <a:r>
              <a:rPr lang="en-US" sz="421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(path[, mode]):</a:t>
            </a:r>
          </a:p>
          <a:p>
            <a:pPr>
              <a:lnSpc>
                <a:spcPts val="4630"/>
              </a:lnSpc>
            </a:pPr>
            <a:r>
              <a:rPr lang="zh-TW" altLang="en-US" sz="421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en-US" sz="421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path   --</a:t>
            </a:r>
            <a:r>
              <a:rPr lang="en-US" sz="4210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要創建的目錄</a:t>
            </a:r>
            <a:endParaRPr lang="en-US" sz="421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630"/>
              </a:lnSpc>
            </a:pPr>
            <a:r>
              <a:rPr lang="en-US" sz="421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mode --</a:t>
            </a:r>
            <a:r>
              <a:rPr lang="en-US" sz="4210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要為目錄設置的權限數字模式</a:t>
            </a:r>
            <a:endParaRPr lang="en-US" sz="421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08938" lvl="1" indent="-454469">
              <a:lnSpc>
                <a:spcPts val="4630"/>
              </a:lnSpc>
              <a:buFont typeface="Arial"/>
              <a:buChar char="•"/>
            </a:pPr>
            <a:r>
              <a:rPr lang="en-US" sz="4210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用於以數字權限模式創建目錄</a:t>
            </a:r>
            <a:r>
              <a:rPr lang="zh-TW" altLang="en-US" sz="421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sz="421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默認的模式為0777 (</a:t>
            </a:r>
            <a:r>
              <a:rPr lang="en-US" sz="4210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八進制</a:t>
            </a:r>
            <a:r>
              <a:rPr lang="en-US" sz="421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421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sz="421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08939" lvl="1" indent="-454470">
              <a:lnSpc>
                <a:spcPts val="4631"/>
              </a:lnSpc>
              <a:buFont typeface="Arial"/>
              <a:buChar char="•"/>
            </a:pPr>
            <a:r>
              <a:rPr lang="en-US" sz="4210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如果目錄有多級</a:t>
            </a:r>
            <a:r>
              <a:rPr lang="zh-TW" altLang="en-US" sz="421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sz="4210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則建立最後一級。如果最後一級目錄的上級目錄有不存在的</a:t>
            </a:r>
            <a:r>
              <a:rPr lang="zh-TW" altLang="en-US" sz="421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sz="4210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則會丟擲一個OSError</a:t>
            </a:r>
            <a:r>
              <a:rPr lang="zh-TW" altLang="en-US" sz="421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sz="421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1076325"/>
            <a:ext cx="8115300" cy="12439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0"/>
              </a:lnSpc>
            </a:pPr>
            <a:r>
              <a:rPr lang="en-US" sz="8800" b="1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os.mkdir</a:t>
            </a:r>
            <a:r>
              <a:rPr lang="en-US" sz="8800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(path) 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 r="2161"/>
          <a:stretch>
            <a:fillRect/>
          </a:stretch>
        </p:blipFill>
        <p:spPr>
          <a:xfrm>
            <a:off x="4140854" y="7482286"/>
            <a:ext cx="10006292" cy="17760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760240" y="-3555512"/>
            <a:ext cx="7324738" cy="705249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277313" y="2871182"/>
            <a:ext cx="15733374" cy="5129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60"/>
              </a:lnSpc>
            </a:pPr>
            <a:r>
              <a:rPr lang="en-US" sz="3600" spc="36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with </a:t>
            </a:r>
            <a:r>
              <a:rPr lang="zh-TW" altLang="en-US" sz="3600" spc="36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語句</a:t>
            </a:r>
            <a:r>
              <a:rPr lang="en-US" altLang="zh-TW" sz="3600" spc="36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>
              <a:lnSpc>
                <a:spcPts val="3960"/>
              </a:lnSpc>
            </a:pPr>
            <a:r>
              <a:rPr lang="zh-TW" altLang="en-US" sz="3600" spc="36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無論過程是否發生異常都會執行必要的清理操作，釋放資源。</a:t>
            </a:r>
          </a:p>
          <a:p>
            <a:pPr>
              <a:lnSpc>
                <a:spcPts val="396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① </a:t>
            </a:r>
            <a:r>
              <a:rPr lang="en-US" sz="3600" spc="36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with open(file , mode) as f:</a:t>
            </a:r>
          </a:p>
          <a:p>
            <a:pPr>
              <a:lnSpc>
                <a:spcPts val="3960"/>
              </a:lnSpc>
            </a:pPr>
            <a:r>
              <a:rPr lang="zh-TW" altLang="en-US" sz="3600" spc="36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sz="3600" spc="36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f.write</a:t>
            </a:r>
            <a:r>
              <a:rPr lang="en-US" sz="3600" spc="36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(string)</a:t>
            </a:r>
          </a:p>
          <a:p>
            <a:pPr>
              <a:lnSpc>
                <a:spcPts val="396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•</a:t>
            </a:r>
            <a:r>
              <a:rPr lang="zh-TW" altLang="en-US" sz="3600" spc="36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以讀的方式開啟文件。讀取文件內容。</a:t>
            </a:r>
          </a:p>
          <a:p>
            <a:pPr>
              <a:lnSpc>
                <a:spcPts val="396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② </a:t>
            </a:r>
            <a:r>
              <a:rPr lang="en-US" sz="3600" spc="36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os.path.join</a:t>
            </a:r>
            <a:r>
              <a:rPr lang="en-US" sz="3600" spc="36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(path1[,path2[,......]]):</a:t>
            </a:r>
          </a:p>
          <a:p>
            <a:pPr>
              <a:lnSpc>
                <a:spcPts val="396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•</a:t>
            </a:r>
            <a:r>
              <a:rPr lang="zh-TW" altLang="en-US" sz="3600" spc="36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連接兩個或更多的路徑名組件</a:t>
            </a:r>
            <a:endParaRPr lang="en-US" altLang="zh-TW" sz="3600" spc="36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960"/>
              </a:lnSpc>
            </a:pPr>
            <a:endParaRPr lang="zh-TW" altLang="en-US" sz="3600" spc="36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960"/>
              </a:lnSpc>
            </a:pPr>
            <a:r>
              <a:rPr lang="zh-TW" altLang="en-US" sz="3600" spc="36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開啟檔案的模式：</a:t>
            </a:r>
            <a:endParaRPr lang="en-US" altLang="zh-TW" sz="3600" spc="36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960"/>
              </a:lnSpc>
            </a:pPr>
            <a:r>
              <a:rPr lang="en-US" sz="3600" spc="36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wb</a:t>
            </a:r>
            <a:r>
              <a:rPr lang="en-US" sz="3600" spc="36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 </a:t>
            </a:r>
            <a:r>
              <a:rPr lang="zh-TW" altLang="en-US" sz="3600" spc="36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以二進制格式打開一個文件只用於寫入。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076325"/>
            <a:ext cx="5676900" cy="12439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0"/>
              </a:lnSpc>
            </a:pPr>
            <a:r>
              <a:rPr lang="en-US" sz="8800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With open  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977379" y="8504694"/>
            <a:ext cx="13068635" cy="75360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760240" y="-3555512"/>
            <a:ext cx="7324738" cy="705249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6457948" y="2247900"/>
            <a:ext cx="5372101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3"/>
              </a:lnSpc>
            </a:pPr>
            <a:r>
              <a:rPr lang="zh-TW" altLang="en-US" sz="42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逐一處理</a:t>
            </a:r>
            <a:r>
              <a:rPr lang="en-US" altLang="zh-TW" sz="4200" spc="81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all_imgs</a:t>
            </a:r>
            <a:r>
              <a:rPr lang="zh-TW" altLang="en-US" sz="42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串列</a:t>
            </a:r>
            <a:endParaRPr lang="en-US" sz="4200" spc="81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1076325"/>
            <a:ext cx="2307640" cy="1290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80"/>
              </a:lnSpc>
            </a:pPr>
            <a:r>
              <a:rPr lang="en-US" sz="8800" b="1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r>
              <a:rPr lang="en-US" sz="88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DC7A4DC-FAFB-4C3A-8148-B736F151DC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108" y="3009900"/>
            <a:ext cx="8447779" cy="66174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760240" y="-3555512"/>
            <a:ext cx="7324738" cy="705249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606665" y="2700321"/>
            <a:ext cx="1717195" cy="165337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7401907" y="3474995"/>
            <a:ext cx="3484186" cy="5436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ts val="3960"/>
              </a:lnSpc>
            </a:pPr>
            <a:r>
              <a:rPr lang="zh-TW" altLang="en-US" sz="54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主題介紹</a:t>
            </a:r>
            <a:endParaRPr lang="en-US" sz="540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648C0CAA-88C3-4EF4-B0EA-22DE9B39BDFA}"/>
              </a:ext>
            </a:extLst>
          </p:cNvPr>
          <p:cNvSpPr txBox="1"/>
          <p:nvPr/>
        </p:nvSpPr>
        <p:spPr>
          <a:xfrm>
            <a:off x="1028700" y="1076325"/>
            <a:ext cx="2324100" cy="11683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0"/>
              </a:lnSpc>
            </a:pPr>
            <a:r>
              <a:rPr lang="zh-TW" altLang="en-US" sz="7200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mo Bold" panose="02020500000000000000" charset="0"/>
              </a:rPr>
              <a:t>目錄</a:t>
            </a:r>
            <a:endParaRPr lang="en-US" sz="7200" b="1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mo Bold" panose="02020500000000000000" charset="0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6E0AA512-3191-46AA-A679-1AC14EBA1F11}"/>
              </a:ext>
            </a:extLst>
          </p:cNvPr>
          <p:cNvSpPr txBox="1"/>
          <p:nvPr/>
        </p:nvSpPr>
        <p:spPr>
          <a:xfrm>
            <a:off x="5831993" y="3474995"/>
            <a:ext cx="1219200" cy="5790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ts val="3960"/>
              </a:lnSpc>
            </a:pPr>
            <a:r>
              <a:rPr lang="en-US" altLang="zh-TW" sz="6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endParaRPr lang="en-US" sz="660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2D2E54ED-C8A9-4150-8D5D-DCF8D2B268A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612207" y="6680553"/>
            <a:ext cx="1717195" cy="1653370"/>
          </a:xfrm>
          <a:prstGeom prst="rect">
            <a:avLst/>
          </a:prstGeom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9182CC47-B9DE-4F87-99BE-FB6E34F4C0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608050" y="4690437"/>
            <a:ext cx="1717195" cy="1653370"/>
          </a:xfrm>
          <a:prstGeom prst="rect">
            <a:avLst/>
          </a:prstGeom>
        </p:spPr>
      </p:pic>
      <p:sp>
        <p:nvSpPr>
          <p:cNvPr id="19" name="TextBox 7">
            <a:extLst>
              <a:ext uri="{FF2B5EF4-FFF2-40B4-BE49-F238E27FC236}">
                <a16:creationId xmlns:a16="http://schemas.microsoft.com/office/drawing/2014/main" id="{F5887C8A-1A3C-4599-9F5A-1386FCCF31B6}"/>
              </a:ext>
            </a:extLst>
          </p:cNvPr>
          <p:cNvSpPr txBox="1"/>
          <p:nvPr/>
        </p:nvSpPr>
        <p:spPr>
          <a:xfrm>
            <a:off x="5779462" y="5480918"/>
            <a:ext cx="1371600" cy="5790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ts val="3960"/>
              </a:lnSpc>
            </a:pPr>
            <a:r>
              <a:rPr lang="en-US" altLang="zh-TW" sz="6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endParaRPr lang="en-US" sz="660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7A4C1096-CBAD-4F81-BC59-F98113B06A0F}"/>
              </a:ext>
            </a:extLst>
          </p:cNvPr>
          <p:cNvSpPr txBox="1"/>
          <p:nvPr/>
        </p:nvSpPr>
        <p:spPr>
          <a:xfrm>
            <a:off x="5807171" y="7507238"/>
            <a:ext cx="1371600" cy="5790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ts val="3960"/>
              </a:lnSpc>
            </a:pPr>
            <a:r>
              <a:rPr lang="en-US" altLang="zh-TW" sz="6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endParaRPr lang="en-US" sz="660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D721C1EF-AF90-4DFC-86D1-3BA052A9D474}"/>
              </a:ext>
            </a:extLst>
          </p:cNvPr>
          <p:cNvSpPr txBox="1"/>
          <p:nvPr/>
        </p:nvSpPr>
        <p:spPr>
          <a:xfrm>
            <a:off x="7385364" y="5419308"/>
            <a:ext cx="3930110" cy="5436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ts val="3960"/>
              </a:lnSpc>
            </a:pPr>
            <a:r>
              <a:rPr lang="zh-TW" altLang="en-US" sz="54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程式碼解說</a:t>
            </a:r>
            <a:endParaRPr lang="en-US" sz="540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D92443B1-0445-4102-9933-34B0340172AA}"/>
              </a:ext>
            </a:extLst>
          </p:cNvPr>
          <p:cNvSpPr txBox="1"/>
          <p:nvPr/>
        </p:nvSpPr>
        <p:spPr>
          <a:xfrm>
            <a:off x="7401907" y="7395417"/>
            <a:ext cx="3484186" cy="5436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ts val="3960"/>
              </a:lnSpc>
            </a:pPr>
            <a:r>
              <a:rPr lang="zh-TW" altLang="en-US" sz="54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心得分享</a:t>
            </a:r>
            <a:endParaRPr lang="en-US" sz="540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760240" y="-3555512"/>
            <a:ext cx="7324738" cy="705249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851761" y="2705100"/>
            <a:ext cx="7803206" cy="63478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3"/>
              </a:lnSpc>
            </a:pPr>
            <a:r>
              <a:rPr lang="en-US" altLang="zh-TW" sz="36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6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讀取</a:t>
            </a:r>
            <a:r>
              <a:rPr lang="en-US" altLang="zh-TW" sz="3600" spc="81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src</a:t>
            </a:r>
            <a:r>
              <a:rPr lang="zh-TW" altLang="en-US" sz="36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屬性內容</a:t>
            </a:r>
            <a:endParaRPr lang="en-US" altLang="zh-TW" sz="3600" spc="81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473"/>
              </a:lnSpc>
            </a:pPr>
            <a:r>
              <a:rPr lang="zh-TW" altLang="en-US" sz="36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3600" spc="81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src</a:t>
            </a:r>
            <a:r>
              <a:rPr lang="en-US" altLang="zh-TW" sz="36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3600" spc="81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img.get</a:t>
            </a:r>
            <a:r>
              <a:rPr lang="en-US" altLang="zh-TW" sz="36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('</a:t>
            </a:r>
            <a:r>
              <a:rPr lang="en-US" altLang="zh-TW" sz="3600" spc="81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src</a:t>
            </a:r>
            <a:r>
              <a:rPr lang="en-US" altLang="zh-TW" sz="36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')</a:t>
            </a:r>
          </a:p>
          <a:p>
            <a:pPr>
              <a:lnSpc>
                <a:spcPts val="4473"/>
              </a:lnSpc>
            </a:pPr>
            <a:endParaRPr lang="en-US" sz="3600" spc="81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473"/>
              </a:lnSpc>
            </a:pPr>
            <a:r>
              <a:rPr lang="en-US" altLang="zh-TW" sz="36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6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讀取</a:t>
            </a:r>
            <a:r>
              <a:rPr lang="en-US" altLang="zh-TW" sz="36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.jpg</a:t>
            </a:r>
            <a:r>
              <a:rPr lang="zh-TW" altLang="en-US" sz="36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lang="en-US" altLang="zh-TW" sz="3600" spc="81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473"/>
              </a:lnSpc>
            </a:pPr>
            <a:r>
              <a:rPr lang="zh-TW" altLang="en-US" sz="36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36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</a:t>
            </a:r>
            <a:r>
              <a:rPr lang="en-US" altLang="zh-TW" sz="3600" spc="81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src</a:t>
            </a:r>
            <a:r>
              <a:rPr lang="en-US" altLang="zh-TW" sz="36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!= None and ('.jpg' in </a:t>
            </a:r>
            <a:r>
              <a:rPr lang="en-US" altLang="zh-TW" sz="3600" spc="81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src</a:t>
            </a:r>
            <a:r>
              <a:rPr lang="en-US" altLang="zh-TW" sz="36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ts val="4473"/>
              </a:lnSpc>
            </a:pPr>
            <a:endParaRPr lang="en-US" sz="3600" spc="81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473"/>
              </a:lnSpc>
            </a:pPr>
            <a:r>
              <a:rPr lang="en-US" altLang="zh-TW" sz="36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36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設定圖檔完整路徑</a:t>
            </a:r>
            <a:endParaRPr lang="en-US" altLang="zh-TW" sz="3600" spc="81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473"/>
              </a:lnSpc>
            </a:pPr>
            <a:r>
              <a:rPr lang="zh-TW" altLang="en-US" sz="36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3600" spc="81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full_path</a:t>
            </a:r>
            <a:r>
              <a:rPr lang="en-US" altLang="zh-TW" sz="36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3600" spc="81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src</a:t>
            </a:r>
            <a:endParaRPr lang="en-US" altLang="zh-TW" sz="3600" spc="81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473"/>
              </a:lnSpc>
            </a:pPr>
            <a:endParaRPr lang="en-US" sz="3600" spc="81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473"/>
              </a:lnSpc>
            </a:pPr>
            <a:r>
              <a:rPr lang="en-US" altLang="zh-TW" sz="36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36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取得圖檔名</a:t>
            </a:r>
            <a:endParaRPr lang="en-US" altLang="zh-TW" sz="3600" spc="81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473"/>
              </a:lnSpc>
            </a:pPr>
            <a:r>
              <a:rPr lang="zh-TW" altLang="en-US" sz="36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36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filename = </a:t>
            </a:r>
            <a:r>
              <a:rPr lang="en-US" altLang="zh-TW" sz="3600" spc="81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full_path.split</a:t>
            </a:r>
            <a:r>
              <a:rPr lang="en-US" altLang="zh-TW" sz="36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('/')[-1]</a:t>
            </a:r>
            <a:endParaRPr lang="en-US" sz="3600" spc="81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1076325"/>
            <a:ext cx="2307640" cy="1290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80"/>
              </a:lnSpc>
            </a:pPr>
            <a:r>
              <a:rPr lang="en-US" sz="8800" b="1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r>
              <a:rPr lang="en-US" sz="88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ECFB4CC-BA4B-4E37-814D-AAB08A22C0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3390900"/>
            <a:ext cx="7681529" cy="2702457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FA1A059-52EE-4AEF-8E77-C4DC66F54BE8}"/>
              </a:ext>
            </a:extLst>
          </p:cNvPr>
          <p:cNvSpPr txBox="1"/>
          <p:nvPr/>
        </p:nvSpPr>
        <p:spPr>
          <a:xfrm>
            <a:off x="10416173" y="413298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23E25CF-EFA2-4294-96AA-14D7B78F6269}"/>
              </a:ext>
            </a:extLst>
          </p:cNvPr>
          <p:cNvSpPr txBox="1"/>
          <p:nvPr/>
        </p:nvSpPr>
        <p:spPr>
          <a:xfrm>
            <a:off x="10416173" y="452670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853CC9F-2099-42D5-8A99-E487833641D7}"/>
              </a:ext>
            </a:extLst>
          </p:cNvPr>
          <p:cNvSpPr txBox="1"/>
          <p:nvPr/>
        </p:nvSpPr>
        <p:spPr>
          <a:xfrm>
            <a:off x="10416173" y="488358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73F1036-3064-468C-ADD8-27E6CEC66349}"/>
              </a:ext>
            </a:extLst>
          </p:cNvPr>
          <p:cNvSpPr txBox="1"/>
          <p:nvPr/>
        </p:nvSpPr>
        <p:spPr>
          <a:xfrm>
            <a:off x="10416173" y="525291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2DD0EF4A-9224-4AF8-B0D5-A0278FD420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701" y="6667500"/>
            <a:ext cx="7553325" cy="1381125"/>
          </a:xfrm>
          <a:prstGeom prst="rect">
            <a:avLst/>
          </a:prstGeom>
        </p:spPr>
      </p:pic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E8AD9F8A-37DF-464C-9232-746B69616792}"/>
              </a:ext>
            </a:extLst>
          </p:cNvPr>
          <p:cNvSpPr/>
          <p:nvPr/>
        </p:nvSpPr>
        <p:spPr>
          <a:xfrm>
            <a:off x="9654967" y="7108698"/>
            <a:ext cx="430317" cy="249364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B4B784B6-2DF8-4142-8CE6-34EDA39A8714}"/>
              </a:ext>
            </a:extLst>
          </p:cNvPr>
          <p:cNvCxnSpPr>
            <a:cxnSpLocks/>
          </p:cNvCxnSpPr>
          <p:nvPr/>
        </p:nvCxnSpPr>
        <p:spPr>
          <a:xfrm>
            <a:off x="13094301" y="7362182"/>
            <a:ext cx="465772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195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760240" y="-3555512"/>
            <a:ext cx="7324738" cy="7052491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28700" y="1076325"/>
            <a:ext cx="2307640" cy="1290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80"/>
              </a:lnSpc>
            </a:pPr>
            <a:r>
              <a:rPr lang="en-US" sz="8800" b="1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r>
              <a:rPr lang="en-US" sz="88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BBBD5224-9DA5-40C0-B0CC-F46E077D9E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012" y="2344576"/>
            <a:ext cx="13521976" cy="7052491"/>
          </a:xfrm>
          <a:prstGeom prst="rect">
            <a:avLst/>
          </a:prstGeom>
        </p:spPr>
      </p:pic>
      <p:sp>
        <p:nvSpPr>
          <p:cNvPr id="18" name="TextBox 5">
            <a:extLst>
              <a:ext uri="{FF2B5EF4-FFF2-40B4-BE49-F238E27FC236}">
                <a16:creationId xmlns:a16="http://schemas.microsoft.com/office/drawing/2014/main" id="{9FE5E8B2-8E7E-4DD8-B4DA-F202538182FA}"/>
              </a:ext>
            </a:extLst>
          </p:cNvPr>
          <p:cNvSpPr txBox="1"/>
          <p:nvPr/>
        </p:nvSpPr>
        <p:spPr>
          <a:xfrm>
            <a:off x="967575" y="4852585"/>
            <a:ext cx="2307641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3"/>
              </a:lnSpc>
            </a:pPr>
            <a:r>
              <a:rPr lang="zh-TW" altLang="en-US" sz="44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儲存圖片</a:t>
            </a:r>
            <a:endParaRPr lang="en-US" sz="4400" spc="81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左中括弧 28">
            <a:extLst>
              <a:ext uri="{FF2B5EF4-FFF2-40B4-BE49-F238E27FC236}">
                <a16:creationId xmlns:a16="http://schemas.microsoft.com/office/drawing/2014/main" id="{26259C75-832A-4D11-9454-5FCE8EA3F711}"/>
              </a:ext>
            </a:extLst>
          </p:cNvPr>
          <p:cNvSpPr/>
          <p:nvPr/>
        </p:nvSpPr>
        <p:spPr>
          <a:xfrm>
            <a:off x="3544249" y="2628900"/>
            <a:ext cx="229149" cy="5313524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2F8EB813-0871-4286-81D1-3EEDADD29318}"/>
              </a:ext>
            </a:extLst>
          </p:cNvPr>
          <p:cNvSpPr/>
          <p:nvPr/>
        </p:nvSpPr>
        <p:spPr>
          <a:xfrm>
            <a:off x="6400800" y="2852048"/>
            <a:ext cx="1524000" cy="46145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9C003419-EC6F-49D3-B4C1-8911D775AC51}"/>
              </a:ext>
            </a:extLst>
          </p:cNvPr>
          <p:cNvSpPr/>
          <p:nvPr/>
        </p:nvSpPr>
        <p:spPr>
          <a:xfrm>
            <a:off x="5793156" y="3313500"/>
            <a:ext cx="901693" cy="3838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22AB266B-5A5B-4764-B02C-1E7D1F60341D}"/>
              </a:ext>
            </a:extLst>
          </p:cNvPr>
          <p:cNvSpPr/>
          <p:nvPr/>
        </p:nvSpPr>
        <p:spPr>
          <a:xfrm>
            <a:off x="5911065" y="3776160"/>
            <a:ext cx="1251735" cy="3838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538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760240" y="-3555512"/>
            <a:ext cx="7324738" cy="7052491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28700" y="1076325"/>
            <a:ext cx="2307640" cy="1290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80"/>
              </a:lnSpc>
            </a:pPr>
            <a:r>
              <a:rPr lang="en-US" sz="8800" b="1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r>
              <a:rPr lang="en-US" sz="88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BBBD5224-9DA5-40C0-B0CC-F46E077D9E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435" y="3054771"/>
            <a:ext cx="9753600" cy="5320367"/>
          </a:xfrm>
          <a:prstGeom prst="rect">
            <a:avLst/>
          </a:prstGeom>
        </p:spPr>
      </p:pic>
      <p:sp>
        <p:nvSpPr>
          <p:cNvPr id="18" name="TextBox 5">
            <a:extLst>
              <a:ext uri="{FF2B5EF4-FFF2-40B4-BE49-F238E27FC236}">
                <a16:creationId xmlns:a16="http://schemas.microsoft.com/office/drawing/2014/main" id="{9FE5E8B2-8E7E-4DD8-B4DA-F202538182FA}"/>
              </a:ext>
            </a:extLst>
          </p:cNvPr>
          <p:cNvSpPr txBox="1"/>
          <p:nvPr/>
        </p:nvSpPr>
        <p:spPr>
          <a:xfrm>
            <a:off x="1219200" y="3181409"/>
            <a:ext cx="6362700" cy="5193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73"/>
              </a:lnSpc>
            </a:pPr>
            <a:r>
              <a:rPr lang="en-US" altLang="zh-TW" sz="36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6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設定最多下載</a:t>
            </a:r>
            <a:r>
              <a:rPr lang="en-US" altLang="zh-TW" sz="36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1000</a:t>
            </a:r>
            <a:r>
              <a:rPr lang="zh-TW" altLang="en-US" sz="36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張圖片</a:t>
            </a:r>
            <a:endParaRPr lang="en-US" altLang="zh-TW" sz="3600" spc="81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473"/>
              </a:lnSpc>
            </a:pPr>
            <a:r>
              <a:rPr lang="zh-TW" altLang="en-US" sz="36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36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if n&gt;=1000:</a:t>
            </a:r>
          </a:p>
          <a:p>
            <a:pPr>
              <a:lnSpc>
                <a:spcPts val="4473"/>
              </a:lnSpc>
            </a:pPr>
            <a:r>
              <a:rPr lang="zh-TW" altLang="en-US" sz="36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36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break</a:t>
            </a:r>
          </a:p>
          <a:p>
            <a:pPr>
              <a:lnSpc>
                <a:spcPts val="4473"/>
              </a:lnSpc>
            </a:pPr>
            <a:endParaRPr lang="en-US" altLang="zh-TW" sz="3600" spc="81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473"/>
              </a:lnSpc>
            </a:pPr>
            <a:r>
              <a:rPr lang="en-US" altLang="zh-TW" sz="36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6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顯示共下載多少張圖片</a:t>
            </a:r>
            <a:endParaRPr lang="en-US" altLang="zh-TW" sz="3600" spc="81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473"/>
              </a:lnSpc>
            </a:pPr>
            <a:r>
              <a:rPr lang="zh-TW" altLang="en-US" sz="36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36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print("</a:t>
            </a:r>
            <a:r>
              <a:rPr lang="zh-TW" altLang="en-US" sz="36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共下載</a:t>
            </a:r>
            <a:r>
              <a:rPr lang="en-US" altLang="zh-TW" sz="36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",n,"</a:t>
            </a:r>
            <a:r>
              <a:rPr lang="zh-TW" altLang="en-US" sz="36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張圖片</a:t>
            </a:r>
            <a:r>
              <a:rPr lang="en-US" altLang="zh-TW" sz="36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")</a:t>
            </a:r>
          </a:p>
          <a:p>
            <a:pPr>
              <a:lnSpc>
                <a:spcPts val="4473"/>
              </a:lnSpc>
            </a:pPr>
            <a:endParaRPr lang="en-US" sz="3600" spc="81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473"/>
              </a:lnSpc>
            </a:pPr>
            <a:r>
              <a:rPr lang="en-US" altLang="zh-TW" sz="36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36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關閉瀏覽器並退出驅動程式</a:t>
            </a:r>
            <a:endParaRPr lang="en-US" altLang="zh-TW" sz="3600" spc="81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473"/>
              </a:lnSpc>
            </a:pPr>
            <a:r>
              <a:rPr lang="zh-TW" altLang="en-US" sz="36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3600" spc="81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driver.quit</a:t>
            </a:r>
            <a:r>
              <a:rPr lang="en-US" altLang="zh-TW" sz="3600" spc="8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();</a:t>
            </a:r>
            <a:endParaRPr lang="en-US" sz="3600" spc="81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C8F56D-BC08-497E-9B6A-A4BD17287944}"/>
              </a:ext>
            </a:extLst>
          </p:cNvPr>
          <p:cNvSpPr txBox="1"/>
          <p:nvPr/>
        </p:nvSpPr>
        <p:spPr>
          <a:xfrm>
            <a:off x="7788429" y="60579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368D272-CE76-43AB-989A-B712B419C6A7}"/>
              </a:ext>
            </a:extLst>
          </p:cNvPr>
          <p:cNvSpPr txBox="1"/>
          <p:nvPr/>
        </p:nvSpPr>
        <p:spPr>
          <a:xfrm>
            <a:off x="7783150" y="77343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1E951AA-96F9-477C-9FAD-2824811576EF}"/>
              </a:ext>
            </a:extLst>
          </p:cNvPr>
          <p:cNvSpPr txBox="1"/>
          <p:nvPr/>
        </p:nvSpPr>
        <p:spPr>
          <a:xfrm>
            <a:off x="7783150" y="803400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2356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760240" y="-3555512"/>
            <a:ext cx="7324738" cy="705249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201443" y="4302495"/>
            <a:ext cx="1717195" cy="165337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8382000" y="5143500"/>
            <a:ext cx="2912608" cy="6672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ts val="3960"/>
              </a:lnSpc>
            </a:pPr>
            <a:r>
              <a:rPr lang="zh-TW" altLang="en-US" sz="9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  <a:endParaRPr lang="en-US" sz="960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6E0AA512-3191-46AA-A679-1AC14EBA1F11}"/>
              </a:ext>
            </a:extLst>
          </p:cNvPr>
          <p:cNvSpPr txBox="1"/>
          <p:nvPr/>
        </p:nvSpPr>
        <p:spPr>
          <a:xfrm>
            <a:off x="6450440" y="5060561"/>
            <a:ext cx="1219200" cy="5790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ts val="3960"/>
              </a:lnSpc>
            </a:pPr>
            <a:r>
              <a:rPr lang="en-US" altLang="zh-TW" sz="6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endParaRPr lang="en-US" sz="660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1602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760240" y="-3555512"/>
            <a:ext cx="7324738" cy="7052491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47800" y="4000500"/>
            <a:ext cx="15703331" cy="35907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ts val="3960"/>
              </a:lnSpc>
            </a:pPr>
            <a:r>
              <a:rPr lang="zh-TW" altLang="en-US" sz="3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近年來隨著運動風氣的流行與普及，許多知名的運動網站更會幫忙整理相關賽事的照片，供參賽者瀏覽下載。</a:t>
            </a:r>
            <a:endParaRPr lang="en-US" altLang="zh-TW" sz="360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8620" lvl="1">
              <a:lnSpc>
                <a:spcPts val="3960"/>
              </a:lnSpc>
            </a:pPr>
            <a:endParaRPr lang="en-US" sz="360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8620" lvl="1">
              <a:lnSpc>
                <a:spcPts val="3960"/>
              </a:lnSpc>
            </a:pPr>
            <a:r>
              <a:rPr lang="zh-TW" altLang="en-US" sz="3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這個專題中我們可以在運動賽事的網站上，下載某項活動相簿裡的大量照片儲存在本機中。過程中除了要精準分析網頁中所需要的資料，也要突破網站為了主機的效能，以分批載入圖片的方式，對自動化下載資料所造成的阻礙。</a:t>
            </a:r>
            <a:endParaRPr lang="en-US" sz="360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648C0CAA-88C3-4EF4-B0EA-22DE9B39BDFA}"/>
              </a:ext>
            </a:extLst>
          </p:cNvPr>
          <p:cNvSpPr txBox="1"/>
          <p:nvPr/>
        </p:nvSpPr>
        <p:spPr>
          <a:xfrm>
            <a:off x="1028700" y="1076325"/>
            <a:ext cx="2324100" cy="11448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0"/>
              </a:lnSpc>
            </a:pPr>
            <a:r>
              <a:rPr lang="zh-TW" altLang="en-US" sz="7200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mo Bold" panose="02020500000000000000" charset="0"/>
              </a:rPr>
              <a:t>結論</a:t>
            </a:r>
            <a:endParaRPr lang="en-US" sz="7200" b="1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mo Bold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293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760240" y="-3555512"/>
            <a:ext cx="7324738" cy="705249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309483" y="4297114"/>
            <a:ext cx="9669034" cy="1692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zh-TW" altLang="en-US" sz="120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心得分享</a:t>
            </a:r>
            <a:endParaRPr lang="en-US" sz="1200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3541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760240" y="-3555512"/>
            <a:ext cx="7324738" cy="705249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378229" y="3557580"/>
            <a:ext cx="15531541" cy="41293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06780" lvl="1" indent="-453390">
              <a:lnSpc>
                <a:spcPts val="4620"/>
              </a:lnSpc>
              <a:buFont typeface="Arial"/>
              <a:buChar char="•"/>
            </a:pPr>
            <a:r>
              <a:rPr lang="en-US" sz="4200" spc="84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https://medium.com/seaniap/python-%E4%BD%BF%E7%94%A8%E6%AA%94%E6%A1%88%E7%B3%BB%E7%B5%B1-eaecbe7001dd</a:t>
            </a:r>
            <a:endParaRPr lang="en-US" sz="4200" spc="84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06780" lvl="1" indent="-453390">
              <a:lnSpc>
                <a:spcPts val="4620"/>
              </a:lnSpc>
              <a:buFont typeface="Arial"/>
              <a:buChar char="•"/>
            </a:pPr>
            <a:r>
              <a:rPr lang="en-US" sz="4200" spc="84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https://www.cnblogs.com/haili-zheng/p/13953770.html</a:t>
            </a:r>
            <a:endParaRPr lang="en-US" sz="4200" spc="84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06780" lvl="1" indent="-453390">
              <a:lnSpc>
                <a:spcPts val="4620"/>
              </a:lnSpc>
              <a:buFont typeface="Arial"/>
              <a:buChar char="•"/>
            </a:pPr>
            <a:r>
              <a:rPr lang="en-US" sz="4200" spc="84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8"/>
              </a:rPr>
              <a:t>https://www.runoob.com/python/os-mkdir.html</a:t>
            </a:r>
            <a:endParaRPr lang="en-US" sz="4200" spc="84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06780" lvl="1" indent="-453390">
              <a:lnSpc>
                <a:spcPts val="4620"/>
              </a:lnSpc>
              <a:buFont typeface="Arial"/>
              <a:buChar char="•"/>
            </a:pPr>
            <a:r>
              <a:rPr lang="en-US" sz="4200" spc="84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https://www.runoob.com/python/file-methods.html</a:t>
            </a:r>
            <a:endParaRPr lang="en-US" sz="4200" spc="84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06780" lvl="1" indent="-453390">
              <a:lnSpc>
                <a:spcPts val="4620"/>
              </a:lnSpc>
              <a:buFont typeface="Arial"/>
              <a:buChar char="•"/>
            </a:pPr>
            <a:r>
              <a:rPr lang="en-US" sz="4200" spc="84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0"/>
              </a:rPr>
              <a:t>https://iter01.com/553200.html</a:t>
            </a:r>
            <a:endParaRPr lang="en-US" sz="4200" spc="84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1076325"/>
            <a:ext cx="4571318" cy="1290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80"/>
              </a:lnSpc>
            </a:pPr>
            <a:r>
              <a:rPr lang="en-US" sz="8800" b="1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  <a:r>
              <a:rPr lang="en-US" sz="88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760240" y="-3555512"/>
            <a:ext cx="7324738" cy="705249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309483" y="4297114"/>
            <a:ext cx="9669034" cy="1692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THANK  YOU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760240" y="-3555512"/>
            <a:ext cx="7324738" cy="705249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762999" y="4316815"/>
            <a:ext cx="1717195" cy="165337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812584" y="5143500"/>
            <a:ext cx="5334000" cy="6672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ts val="3960"/>
              </a:lnSpc>
            </a:pPr>
            <a:r>
              <a:rPr lang="zh-TW" altLang="en-US" sz="9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主題介紹</a:t>
            </a:r>
            <a:endParaRPr lang="en-US" sz="960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6E0AA512-3191-46AA-A679-1AC14EBA1F11}"/>
              </a:ext>
            </a:extLst>
          </p:cNvPr>
          <p:cNvSpPr txBox="1"/>
          <p:nvPr/>
        </p:nvSpPr>
        <p:spPr>
          <a:xfrm>
            <a:off x="9011996" y="5043243"/>
            <a:ext cx="1219200" cy="5790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ts val="3960"/>
              </a:lnSpc>
            </a:pPr>
            <a:r>
              <a:rPr lang="en-US" altLang="zh-TW" sz="6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endParaRPr lang="en-US" sz="660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1BCC14C-5DD3-4087-ACD6-E3CEA9425B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163" y="1524377"/>
            <a:ext cx="5313841" cy="7238246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160282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760240" y="-3555512"/>
            <a:ext cx="7324738" cy="7052491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292334" y="3796739"/>
            <a:ext cx="15703331" cy="307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ts val="3960"/>
              </a:lnSpc>
            </a:pPr>
            <a:r>
              <a:rPr lang="zh-TW" altLang="en-US" sz="3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讓機器能夠辨識出圖片中的內容，需要有大量的圖片進行機器學習，這時候就可以利用</a:t>
            </a:r>
            <a:r>
              <a:rPr lang="en-US" altLang="zh-TW" sz="3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3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網頁爬蟲的技術，蒐集網路上所需的圖片，進而輸入機器中學習。</a:t>
            </a:r>
            <a:endParaRPr lang="en-US" altLang="zh-TW" sz="360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8620" lvl="1">
              <a:lnSpc>
                <a:spcPts val="3960"/>
              </a:lnSpc>
            </a:pPr>
            <a:endParaRPr lang="zh-TW" altLang="en-US" sz="360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88620" lvl="1">
              <a:lnSpc>
                <a:spcPts val="3960"/>
              </a:lnSpc>
            </a:pPr>
            <a:r>
              <a:rPr lang="zh-TW" altLang="en-US" sz="3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這個應用中就是要利用網路爬蟲技術，一次下載該網站指定相簿中所有圖片並存檔，藉由寫程式的過程中了解網頁爬蟲的技巧。</a:t>
            </a:r>
            <a:endParaRPr lang="en-US" sz="360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648C0CAA-88C3-4EF4-B0EA-22DE9B39BDFA}"/>
              </a:ext>
            </a:extLst>
          </p:cNvPr>
          <p:cNvSpPr txBox="1"/>
          <p:nvPr/>
        </p:nvSpPr>
        <p:spPr>
          <a:xfrm>
            <a:off x="1028700" y="1076325"/>
            <a:ext cx="2324100" cy="11683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0"/>
              </a:lnSpc>
            </a:pPr>
            <a:r>
              <a:rPr lang="zh-TW" altLang="en-US" sz="7200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mo Bold" panose="02020500000000000000" charset="0"/>
              </a:rPr>
              <a:t>簡介</a:t>
            </a:r>
            <a:endParaRPr lang="en-US" sz="7200" b="1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mo Bold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57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760240" y="-3555512"/>
            <a:ext cx="7324738" cy="705249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4631244" y="4149046"/>
            <a:ext cx="1717195" cy="165337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383792" y="5013702"/>
            <a:ext cx="6561016" cy="6672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ts val="3960"/>
              </a:lnSpc>
            </a:pPr>
            <a:r>
              <a:rPr lang="zh-TW" altLang="en-US" sz="9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程式碼解說</a:t>
            </a:r>
            <a:endParaRPr lang="en-US" sz="960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6E0AA512-3191-46AA-A679-1AC14EBA1F11}"/>
              </a:ext>
            </a:extLst>
          </p:cNvPr>
          <p:cNvSpPr txBox="1"/>
          <p:nvPr/>
        </p:nvSpPr>
        <p:spPr>
          <a:xfrm>
            <a:off x="4880242" y="4853997"/>
            <a:ext cx="1219200" cy="5790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ts val="3960"/>
              </a:lnSpc>
            </a:pPr>
            <a:r>
              <a:rPr lang="en-US" altLang="zh-TW" sz="6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endParaRPr lang="en-US" sz="660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192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760240" y="-3555512"/>
            <a:ext cx="7324738" cy="7052491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873234" y="2281279"/>
            <a:ext cx="15703331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ts val="3960"/>
              </a:lnSpc>
            </a:pPr>
            <a:r>
              <a:rPr lang="zh-TW" altLang="en-US" sz="3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mo Bold" panose="02020500000000000000" charset="0"/>
              </a:rPr>
              <a:t>使用網頁原始碼搜尋</a:t>
            </a:r>
            <a:endParaRPr lang="en-US" sz="360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648C0CAA-88C3-4EF4-B0EA-22DE9B39BDFA}"/>
              </a:ext>
            </a:extLst>
          </p:cNvPr>
          <p:cNvSpPr txBox="1"/>
          <p:nvPr/>
        </p:nvSpPr>
        <p:spPr>
          <a:xfrm>
            <a:off x="304800" y="1105385"/>
            <a:ext cx="8420100" cy="11683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0"/>
              </a:lnSpc>
            </a:pPr>
            <a:r>
              <a:rPr lang="zh-TW" altLang="en-US" sz="7200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mo Bold" panose="02020500000000000000" charset="0"/>
              </a:rPr>
              <a:t>網頁原始碼分析</a:t>
            </a:r>
            <a:endParaRPr lang="en-US" sz="7200" b="1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mo Bold" panose="02020500000000000000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818" y="3314700"/>
            <a:ext cx="10668000" cy="646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760240" y="-3555512"/>
            <a:ext cx="7324738" cy="7052491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28699" y="2420797"/>
            <a:ext cx="15703331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>
              <a:lnSpc>
                <a:spcPts val="3960"/>
              </a:lnSpc>
            </a:pPr>
            <a:r>
              <a:rPr lang="zh-TW" altLang="en-US" sz="3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mo Bold" panose="02020500000000000000" charset="0"/>
              </a:rPr>
              <a:t>使用網頁原始碼搜尋</a:t>
            </a:r>
            <a:endParaRPr lang="en-US" sz="360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648C0CAA-88C3-4EF4-B0EA-22DE9B39BDFA}"/>
              </a:ext>
            </a:extLst>
          </p:cNvPr>
          <p:cNvSpPr txBox="1"/>
          <p:nvPr/>
        </p:nvSpPr>
        <p:spPr>
          <a:xfrm>
            <a:off x="460265" y="1113530"/>
            <a:ext cx="8420100" cy="11683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0"/>
              </a:lnSpc>
            </a:pPr>
            <a:r>
              <a:rPr lang="zh-TW" altLang="en-US" sz="7200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mo Bold" panose="02020500000000000000" charset="0"/>
              </a:rPr>
              <a:t>網頁原始碼分析</a:t>
            </a:r>
            <a:endParaRPr lang="en-US" sz="7200" b="1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mo Bold" panose="02020500000000000000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" t="4803" r="138" b="26254"/>
          <a:stretch/>
        </p:blipFill>
        <p:spPr>
          <a:xfrm>
            <a:off x="1547689" y="3455413"/>
            <a:ext cx="15878482" cy="563733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531822" y="3335985"/>
            <a:ext cx="10790222" cy="396248"/>
          </a:xfrm>
          <a:prstGeom prst="rect">
            <a:avLst/>
          </a:prstGeom>
          <a:solidFill>
            <a:srgbClr val="F6F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16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760240" y="-3555512"/>
            <a:ext cx="7324738" cy="7052491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271713" y="2193379"/>
            <a:ext cx="13296899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 algn="ctr">
              <a:lnSpc>
                <a:spcPts val="3960"/>
              </a:lnSpc>
            </a:pPr>
            <a:r>
              <a:rPr lang="zh-TW" altLang="en-US" sz="3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mo Bold" panose="02020500000000000000" charset="0"/>
              </a:rPr>
              <a:t>安裝</a:t>
            </a:r>
            <a:r>
              <a:rPr lang="en-US" altLang="zh-TW" sz="3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mo Bold" panose="02020500000000000000" charset="0"/>
              </a:rPr>
              <a:t>Selenium</a:t>
            </a:r>
            <a:r>
              <a:rPr lang="zh-TW" altLang="en-US" sz="3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mo Bold" panose="02020500000000000000" charset="0"/>
              </a:rPr>
              <a:t>模組</a:t>
            </a:r>
            <a:endParaRPr lang="en-US" altLang="zh-TW" sz="360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mo Bold" panose="02020500000000000000" charset="0"/>
            </a:endParaRPr>
          </a:p>
          <a:p>
            <a:pPr marL="388620" lvl="1" algn="ctr">
              <a:lnSpc>
                <a:spcPts val="3960"/>
              </a:lnSpc>
            </a:pPr>
            <a:r>
              <a:rPr lang="en-US" altLang="zh-TW" sz="3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3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 selenium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648C0CAA-88C3-4EF4-B0EA-22DE9B39BDFA}"/>
              </a:ext>
            </a:extLst>
          </p:cNvPr>
          <p:cNvSpPr txBox="1"/>
          <p:nvPr/>
        </p:nvSpPr>
        <p:spPr>
          <a:xfrm>
            <a:off x="-381000" y="746277"/>
            <a:ext cx="14516100" cy="11683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0"/>
              </a:lnSpc>
            </a:pPr>
            <a:r>
              <a:rPr lang="en-US" altLang="zh-TW" sz="7200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mo Bold" panose="02020500000000000000" charset="0"/>
              </a:rPr>
              <a:t>Selenium</a:t>
            </a:r>
            <a:r>
              <a:rPr lang="zh-TW" altLang="en-US" sz="7200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mo Bold" panose="02020500000000000000" charset="0"/>
              </a:rPr>
              <a:t>模擬手動捲動頁面</a:t>
            </a:r>
            <a:endParaRPr lang="en-US" sz="7200" b="1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mo Bold" panose="02020500000000000000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2495550" y="3437104"/>
            <a:ext cx="13296899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20" lvl="1" algn="ctr">
              <a:lnSpc>
                <a:spcPts val="3960"/>
              </a:lnSpc>
            </a:pPr>
            <a:r>
              <a:rPr lang="zh-TW" altLang="en-US" sz="3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mo Bold" panose="02020500000000000000" charset="0"/>
              </a:rPr>
              <a:t>安裝</a:t>
            </a:r>
            <a:r>
              <a:rPr lang="en-US" altLang="zh-TW" sz="3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mo Bold" panose="02020500000000000000" charset="0"/>
              </a:rPr>
              <a:t>Chrome </a:t>
            </a:r>
            <a:r>
              <a:rPr lang="en-US" altLang="zh-TW" sz="3600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mo Bold" panose="02020500000000000000" charset="0"/>
              </a:rPr>
              <a:t>Webdriver</a:t>
            </a:r>
            <a:endParaRPr lang="en-US" altLang="zh-TW" sz="360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mo Bold" panose="02020500000000000000" charset="0"/>
            </a:endParaRPr>
          </a:p>
          <a:p>
            <a:pPr marL="388620" lvl="1" algn="ctr">
              <a:lnSpc>
                <a:spcPts val="3960"/>
              </a:lnSpc>
            </a:pPr>
            <a:r>
              <a:rPr lang="en-US" altLang="zh-TW" sz="3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mo Bold" panose="02020500000000000000" charset="0"/>
              </a:rPr>
              <a:t>-&gt;</a:t>
            </a:r>
            <a:r>
              <a:rPr lang="zh-TW" altLang="en-US" sz="3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mo Bold" panose="02020500000000000000" charset="0"/>
              </a:rPr>
              <a:t>要在</a:t>
            </a:r>
            <a:r>
              <a:rPr lang="en-US" altLang="zh-TW" sz="3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mo Bold" panose="02020500000000000000" charset="0"/>
              </a:rPr>
              <a:t>Chrome</a:t>
            </a:r>
            <a:r>
              <a:rPr lang="zh-TW" altLang="en-US" sz="3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mo Bold" panose="02020500000000000000" charset="0"/>
              </a:rPr>
              <a:t>用</a:t>
            </a:r>
            <a:r>
              <a:rPr lang="en-US" altLang="zh-TW" sz="3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mo Bold" panose="02020500000000000000" charset="0"/>
              </a:rPr>
              <a:t>Selenium</a:t>
            </a:r>
            <a:r>
              <a:rPr lang="zh-TW" altLang="en-US" sz="3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mo Bold" panose="02020500000000000000" charset="0"/>
              </a:rPr>
              <a:t>就要安裝驅動程式</a:t>
            </a:r>
            <a:endParaRPr lang="en-US" altLang="zh-TW" sz="360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mo Bold" panose="02020500000000000000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" r="39394" b="1"/>
          <a:stretch/>
        </p:blipFill>
        <p:spPr>
          <a:xfrm>
            <a:off x="2728913" y="4627386"/>
            <a:ext cx="5800724" cy="455759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4851622"/>
            <a:ext cx="7967342" cy="4150505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5560264" y="9498382"/>
            <a:ext cx="8100807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8620" lvl="1" algn="ctr">
              <a:lnSpc>
                <a:spcPts val="3960"/>
              </a:lnSpc>
            </a:pPr>
            <a:r>
              <a:rPr lang="en-US" altLang="zh-TW" sz="3600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mo Bold" panose="02020500000000000000" charset="0"/>
              </a:rPr>
              <a:t>-&gt;from selenium import </a:t>
            </a:r>
            <a:r>
              <a:rPr lang="en-US" altLang="zh-TW" sz="3600" dirty="0" err="1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mo Bold" panose="02020500000000000000" charset="0"/>
              </a:rPr>
              <a:t>webdriver</a:t>
            </a:r>
            <a:endParaRPr lang="en-US" altLang="zh-TW" sz="3600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mo Bold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65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760240" y="-3555512"/>
            <a:ext cx="7324738" cy="7052491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648C0CAA-88C3-4EF4-B0EA-22DE9B39BDFA}"/>
              </a:ext>
            </a:extLst>
          </p:cNvPr>
          <p:cNvSpPr txBox="1"/>
          <p:nvPr/>
        </p:nvSpPr>
        <p:spPr>
          <a:xfrm>
            <a:off x="838200" y="672451"/>
            <a:ext cx="4610100" cy="11683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0"/>
              </a:lnSpc>
            </a:pPr>
            <a:r>
              <a:rPr lang="zh-TW" altLang="en-US" sz="7200" b="1" dirty="0">
                <a:solidFill>
                  <a:srgbClr val="1919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mo Bold" panose="02020500000000000000" charset="0"/>
              </a:rPr>
              <a:t>安裝模組</a:t>
            </a:r>
            <a:endParaRPr lang="en-US" sz="7200" b="1" dirty="0">
              <a:solidFill>
                <a:srgbClr val="191919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mo Bold" panose="02020500000000000000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6891DDE-F9DA-480E-BC88-809771FE79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654" y="2400300"/>
            <a:ext cx="11634691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72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799</Words>
  <Application>Microsoft Office PowerPoint</Application>
  <PresentationFormat>自訂</PresentationFormat>
  <Paragraphs>141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2" baseType="lpstr">
      <vt:lpstr>Wingdings</vt:lpstr>
      <vt:lpstr>微軟正黑體</vt:lpstr>
      <vt:lpstr>Calibri</vt:lpstr>
      <vt:lpstr>Arial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運動相簿批次爬取</dc:title>
  <cp:lastModifiedBy>Yii Chang</cp:lastModifiedBy>
  <cp:revision>31</cp:revision>
  <dcterms:created xsi:type="dcterms:W3CDTF">2006-08-16T00:00:00Z</dcterms:created>
  <dcterms:modified xsi:type="dcterms:W3CDTF">2021-06-18T08:22:36Z</dcterms:modified>
  <dc:identifier>DAEg2u7kw10</dc:identifier>
</cp:coreProperties>
</file>