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bO3MOzRwEzxAqcsahvxQJy47u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699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18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19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7" name="Google Shape;7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6" name="Google Shape;76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21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0" name="Google Shape;79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22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2" name="Google Shape;8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3" name="Google Shape;83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2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8"/>
          <p:cNvGrpSpPr/>
          <p:nvPr/>
        </p:nvGrpSpPr>
        <p:grpSpPr>
          <a:xfrm rot="10800000" flipH="1">
            <a:off x="930253" y="-20914"/>
            <a:ext cx="935059" cy="1330158"/>
            <a:chOff x="8412163" y="1649413"/>
            <a:chExt cx="1909762" cy="2865439"/>
          </a:xfrm>
        </p:grpSpPr>
        <p:sp>
          <p:nvSpPr>
            <p:cNvPr id="96" name="Google Shape;96;p38"/>
            <p:cNvSpPr/>
            <p:nvPr/>
          </p:nvSpPr>
          <p:spPr>
            <a:xfrm>
              <a:off x="9121775" y="3165476"/>
              <a:ext cx="7937" cy="15875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1"/>
                  </a:moveTo>
                  <a:cubicBezTo>
                    <a:pt x="1" y="4"/>
                    <a:pt x="2" y="0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8"/>
            <p:cNvSpPr/>
            <p:nvPr/>
          </p:nvSpPr>
          <p:spPr>
            <a:xfrm>
              <a:off x="8896350" y="2154238"/>
              <a:ext cx="922337" cy="1030288"/>
            </a:xfrm>
            <a:custGeom>
              <a:avLst/>
              <a:gdLst/>
              <a:ahLst/>
              <a:cxnLst/>
              <a:rect l="l" t="t" r="r" b="b"/>
              <a:pathLst>
                <a:path w="245" h="274" extrusionOk="0">
                  <a:moveTo>
                    <a:pt x="148" y="266"/>
                  </a:moveTo>
                  <a:cubicBezTo>
                    <a:pt x="144" y="256"/>
                    <a:pt x="154" y="248"/>
                    <a:pt x="155" y="239"/>
                  </a:cubicBezTo>
                  <a:cubicBezTo>
                    <a:pt x="156" y="238"/>
                    <a:pt x="157" y="241"/>
                    <a:pt x="158" y="239"/>
                  </a:cubicBezTo>
                  <a:cubicBezTo>
                    <a:pt x="160" y="229"/>
                    <a:pt x="170" y="220"/>
                    <a:pt x="180" y="21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2" y="214"/>
                    <a:pt x="182" y="211"/>
                    <a:pt x="183" y="210"/>
                  </a:cubicBezTo>
                  <a:cubicBezTo>
                    <a:pt x="184" y="210"/>
                    <a:pt x="183" y="211"/>
                    <a:pt x="184" y="211"/>
                  </a:cubicBezTo>
                  <a:cubicBezTo>
                    <a:pt x="183" y="209"/>
                    <a:pt x="186" y="207"/>
                    <a:pt x="186" y="206"/>
                  </a:cubicBezTo>
                  <a:cubicBezTo>
                    <a:pt x="187" y="206"/>
                    <a:pt x="188" y="207"/>
                    <a:pt x="189" y="206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88" y="199"/>
                    <a:pt x="195" y="199"/>
                    <a:pt x="196" y="194"/>
                  </a:cubicBezTo>
                  <a:cubicBezTo>
                    <a:pt x="197" y="194"/>
                    <a:pt x="196" y="195"/>
                    <a:pt x="197" y="195"/>
                  </a:cubicBezTo>
                  <a:cubicBezTo>
                    <a:pt x="200" y="188"/>
                    <a:pt x="207" y="181"/>
                    <a:pt x="210" y="174"/>
                  </a:cubicBezTo>
                  <a:cubicBezTo>
                    <a:pt x="211" y="174"/>
                    <a:pt x="211" y="175"/>
                    <a:pt x="212" y="175"/>
                  </a:cubicBezTo>
                  <a:cubicBezTo>
                    <a:pt x="211" y="174"/>
                    <a:pt x="212" y="171"/>
                    <a:pt x="213" y="169"/>
                  </a:cubicBezTo>
                  <a:cubicBezTo>
                    <a:pt x="215" y="169"/>
                    <a:pt x="214" y="165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5" y="162"/>
                    <a:pt x="219" y="162"/>
                    <a:pt x="217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21" y="157"/>
                    <a:pt x="221" y="155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0" y="154"/>
                    <a:pt x="222" y="153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3" y="149"/>
                    <a:pt x="224" y="147"/>
                    <a:pt x="222" y="147"/>
                  </a:cubicBezTo>
                  <a:cubicBezTo>
                    <a:pt x="224" y="146"/>
                    <a:pt x="222" y="150"/>
                    <a:pt x="225" y="149"/>
                  </a:cubicBezTo>
                  <a:cubicBezTo>
                    <a:pt x="226" y="138"/>
                    <a:pt x="228" y="128"/>
                    <a:pt x="228" y="117"/>
                  </a:cubicBezTo>
                  <a:cubicBezTo>
                    <a:pt x="229" y="116"/>
                    <a:pt x="229" y="115"/>
                    <a:pt x="230" y="115"/>
                  </a:cubicBezTo>
                  <a:cubicBezTo>
                    <a:pt x="229" y="114"/>
                    <a:pt x="229" y="111"/>
                    <a:pt x="228" y="110"/>
                  </a:cubicBezTo>
                  <a:cubicBezTo>
                    <a:pt x="228" y="110"/>
                    <a:pt x="229" y="109"/>
                    <a:pt x="229" y="109"/>
                  </a:cubicBezTo>
                  <a:cubicBezTo>
                    <a:pt x="229" y="106"/>
                    <a:pt x="226" y="107"/>
                    <a:pt x="227" y="104"/>
                  </a:cubicBezTo>
                  <a:cubicBezTo>
                    <a:pt x="228" y="105"/>
                    <a:pt x="228" y="105"/>
                    <a:pt x="229" y="105"/>
                  </a:cubicBezTo>
                  <a:cubicBezTo>
                    <a:pt x="227" y="103"/>
                    <a:pt x="227" y="101"/>
                    <a:pt x="226" y="99"/>
                  </a:cubicBezTo>
                  <a:cubicBezTo>
                    <a:pt x="226" y="99"/>
                    <a:pt x="227" y="100"/>
                    <a:pt x="227" y="100"/>
                  </a:cubicBezTo>
                  <a:cubicBezTo>
                    <a:pt x="225" y="98"/>
                    <a:pt x="227" y="95"/>
                    <a:pt x="225" y="93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27" y="90"/>
                    <a:pt x="224" y="93"/>
                    <a:pt x="224" y="91"/>
                  </a:cubicBezTo>
                  <a:cubicBezTo>
                    <a:pt x="225" y="91"/>
                    <a:pt x="225" y="91"/>
                    <a:pt x="226" y="91"/>
                  </a:cubicBezTo>
                  <a:cubicBezTo>
                    <a:pt x="223" y="89"/>
                    <a:pt x="222" y="84"/>
                    <a:pt x="221" y="82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0" y="79"/>
                    <a:pt x="220" y="76"/>
                    <a:pt x="218" y="74"/>
                  </a:cubicBezTo>
                  <a:cubicBezTo>
                    <a:pt x="218" y="72"/>
                    <a:pt x="220" y="73"/>
                    <a:pt x="219" y="70"/>
                  </a:cubicBezTo>
                  <a:cubicBezTo>
                    <a:pt x="217" y="71"/>
                    <a:pt x="215" y="66"/>
                    <a:pt x="214" y="69"/>
                  </a:cubicBezTo>
                  <a:cubicBezTo>
                    <a:pt x="213" y="66"/>
                    <a:pt x="212" y="62"/>
                    <a:pt x="210" y="61"/>
                  </a:cubicBezTo>
                  <a:cubicBezTo>
                    <a:pt x="212" y="62"/>
                    <a:pt x="212" y="59"/>
                    <a:pt x="213" y="60"/>
                  </a:cubicBezTo>
                  <a:cubicBezTo>
                    <a:pt x="214" y="58"/>
                    <a:pt x="214" y="58"/>
                    <a:pt x="214" y="58"/>
                  </a:cubicBezTo>
                  <a:cubicBezTo>
                    <a:pt x="215" y="58"/>
                    <a:pt x="214" y="60"/>
                    <a:pt x="215" y="59"/>
                  </a:cubicBezTo>
                  <a:cubicBezTo>
                    <a:pt x="214" y="58"/>
                    <a:pt x="212" y="55"/>
                    <a:pt x="212" y="55"/>
                  </a:cubicBezTo>
                  <a:cubicBezTo>
                    <a:pt x="209" y="54"/>
                    <a:pt x="206" y="54"/>
                    <a:pt x="204" y="51"/>
                  </a:cubicBezTo>
                  <a:cubicBezTo>
                    <a:pt x="205" y="52"/>
                    <a:pt x="205" y="49"/>
                    <a:pt x="206" y="50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9" y="48"/>
                    <a:pt x="201" y="47"/>
                    <a:pt x="200" y="47"/>
                  </a:cubicBezTo>
                  <a:cubicBezTo>
                    <a:pt x="199" y="47"/>
                    <a:pt x="199" y="47"/>
                    <a:pt x="198" y="47"/>
                  </a:cubicBezTo>
                  <a:cubicBezTo>
                    <a:pt x="198" y="46"/>
                    <a:pt x="195" y="44"/>
                    <a:pt x="196" y="42"/>
                  </a:cubicBezTo>
                  <a:cubicBezTo>
                    <a:pt x="196" y="41"/>
                    <a:pt x="197" y="43"/>
                    <a:pt x="197" y="42"/>
                  </a:cubicBezTo>
                  <a:cubicBezTo>
                    <a:pt x="196" y="40"/>
                    <a:pt x="195" y="41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3" y="38"/>
                    <a:pt x="190" y="37"/>
                    <a:pt x="190" y="39"/>
                  </a:cubicBezTo>
                  <a:cubicBezTo>
                    <a:pt x="191" y="40"/>
                    <a:pt x="191" y="38"/>
                    <a:pt x="192" y="39"/>
                  </a:cubicBezTo>
                  <a:cubicBezTo>
                    <a:pt x="190" y="40"/>
                    <a:pt x="188" y="38"/>
                    <a:pt x="187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6" y="36"/>
                    <a:pt x="183" y="35"/>
                    <a:pt x="180" y="34"/>
                  </a:cubicBezTo>
                  <a:cubicBezTo>
                    <a:pt x="179" y="35"/>
                    <a:pt x="182" y="33"/>
                    <a:pt x="182" y="34"/>
                  </a:cubicBezTo>
                  <a:cubicBezTo>
                    <a:pt x="180" y="31"/>
                    <a:pt x="175" y="31"/>
                    <a:pt x="173" y="28"/>
                  </a:cubicBezTo>
                  <a:cubicBezTo>
                    <a:pt x="173" y="28"/>
                    <a:pt x="172" y="30"/>
                    <a:pt x="173" y="29"/>
                  </a:cubicBezTo>
                  <a:cubicBezTo>
                    <a:pt x="171" y="28"/>
                    <a:pt x="172" y="27"/>
                    <a:pt x="170" y="27"/>
                  </a:cubicBezTo>
                  <a:cubicBezTo>
                    <a:pt x="171" y="26"/>
                    <a:pt x="169" y="27"/>
                    <a:pt x="168" y="26"/>
                  </a:cubicBezTo>
                  <a:cubicBezTo>
                    <a:pt x="167" y="27"/>
                    <a:pt x="168" y="26"/>
                    <a:pt x="169" y="26"/>
                  </a:cubicBezTo>
                  <a:cubicBezTo>
                    <a:pt x="167" y="26"/>
                    <a:pt x="160" y="24"/>
                    <a:pt x="157" y="22"/>
                  </a:cubicBezTo>
                  <a:cubicBezTo>
                    <a:pt x="157" y="23"/>
                    <a:pt x="154" y="24"/>
                    <a:pt x="153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3" y="21"/>
                    <a:pt x="151" y="22"/>
                    <a:pt x="151" y="20"/>
                  </a:cubicBezTo>
                  <a:cubicBezTo>
                    <a:pt x="149" y="21"/>
                    <a:pt x="159" y="21"/>
                    <a:pt x="156" y="22"/>
                  </a:cubicBezTo>
                  <a:cubicBezTo>
                    <a:pt x="156" y="20"/>
                    <a:pt x="152" y="23"/>
                    <a:pt x="153" y="21"/>
                  </a:cubicBezTo>
                  <a:cubicBezTo>
                    <a:pt x="151" y="21"/>
                    <a:pt x="149" y="22"/>
                    <a:pt x="148" y="20"/>
                  </a:cubicBezTo>
                  <a:cubicBezTo>
                    <a:pt x="148" y="20"/>
                    <a:pt x="150" y="18"/>
                    <a:pt x="148" y="18"/>
                  </a:cubicBezTo>
                  <a:cubicBezTo>
                    <a:pt x="146" y="18"/>
                    <a:pt x="147" y="18"/>
                    <a:pt x="145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3" y="20"/>
                    <a:pt x="142" y="18"/>
                    <a:pt x="142" y="20"/>
                  </a:cubicBezTo>
                  <a:cubicBezTo>
                    <a:pt x="142" y="19"/>
                    <a:pt x="138" y="20"/>
                    <a:pt x="139" y="18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39" y="16"/>
                    <a:pt x="138" y="18"/>
                    <a:pt x="137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20"/>
                    <a:pt x="134" y="17"/>
                    <a:pt x="132" y="18"/>
                  </a:cubicBezTo>
                  <a:cubicBezTo>
                    <a:pt x="130" y="17"/>
                    <a:pt x="126" y="18"/>
                    <a:pt x="125" y="16"/>
                  </a:cubicBezTo>
                  <a:cubicBezTo>
                    <a:pt x="124" y="17"/>
                    <a:pt x="122" y="18"/>
                    <a:pt x="120" y="17"/>
                  </a:cubicBezTo>
                  <a:cubicBezTo>
                    <a:pt x="120" y="17"/>
                    <a:pt x="121" y="17"/>
                    <a:pt x="121" y="16"/>
                  </a:cubicBezTo>
                  <a:cubicBezTo>
                    <a:pt x="120" y="15"/>
                    <a:pt x="119" y="16"/>
                    <a:pt x="118" y="16"/>
                  </a:cubicBezTo>
                  <a:cubicBezTo>
                    <a:pt x="119" y="16"/>
                    <a:pt x="116" y="15"/>
                    <a:pt x="114" y="14"/>
                  </a:cubicBezTo>
                  <a:cubicBezTo>
                    <a:pt x="113" y="15"/>
                    <a:pt x="113" y="16"/>
                    <a:pt x="113" y="17"/>
                  </a:cubicBezTo>
                  <a:cubicBezTo>
                    <a:pt x="111" y="15"/>
                    <a:pt x="108" y="19"/>
                    <a:pt x="106" y="17"/>
                  </a:cubicBezTo>
                  <a:cubicBezTo>
                    <a:pt x="107" y="16"/>
                    <a:pt x="109" y="15"/>
                    <a:pt x="107" y="15"/>
                  </a:cubicBezTo>
                  <a:cubicBezTo>
                    <a:pt x="105" y="12"/>
                    <a:pt x="104" y="17"/>
                    <a:pt x="101" y="16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7"/>
                    <a:pt x="99" y="20"/>
                    <a:pt x="99" y="18"/>
                  </a:cubicBezTo>
                  <a:cubicBezTo>
                    <a:pt x="98" y="19"/>
                    <a:pt x="96" y="18"/>
                    <a:pt x="96" y="20"/>
                  </a:cubicBezTo>
                  <a:cubicBezTo>
                    <a:pt x="92" y="19"/>
                    <a:pt x="87" y="24"/>
                    <a:pt x="83" y="21"/>
                  </a:cubicBezTo>
                  <a:cubicBezTo>
                    <a:pt x="83" y="21"/>
                    <a:pt x="81" y="22"/>
                    <a:pt x="82" y="22"/>
                  </a:cubicBezTo>
                  <a:cubicBezTo>
                    <a:pt x="84" y="23"/>
                    <a:pt x="83" y="21"/>
                    <a:pt x="84" y="22"/>
                  </a:cubicBezTo>
                  <a:cubicBezTo>
                    <a:pt x="83" y="22"/>
                    <a:pt x="83" y="23"/>
                    <a:pt x="83" y="23"/>
                  </a:cubicBezTo>
                  <a:cubicBezTo>
                    <a:pt x="82" y="23"/>
                    <a:pt x="81" y="23"/>
                    <a:pt x="82" y="21"/>
                  </a:cubicBezTo>
                  <a:cubicBezTo>
                    <a:pt x="78" y="21"/>
                    <a:pt x="80" y="26"/>
                    <a:pt x="77" y="27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2" y="29"/>
                    <a:pt x="72" y="27"/>
                    <a:pt x="71" y="26"/>
                  </a:cubicBezTo>
                  <a:cubicBezTo>
                    <a:pt x="70" y="27"/>
                    <a:pt x="69" y="27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8" y="29"/>
                    <a:pt x="66" y="29"/>
                    <a:pt x="66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4" y="30"/>
                    <a:pt x="64" y="31"/>
                  </a:cubicBezTo>
                  <a:cubicBezTo>
                    <a:pt x="65" y="31"/>
                    <a:pt x="66" y="31"/>
                    <a:pt x="67" y="31"/>
                  </a:cubicBezTo>
                  <a:cubicBezTo>
                    <a:pt x="67" y="32"/>
                    <a:pt x="66" y="32"/>
                    <a:pt x="65" y="33"/>
                  </a:cubicBezTo>
                  <a:cubicBezTo>
                    <a:pt x="65" y="32"/>
                    <a:pt x="63" y="33"/>
                    <a:pt x="62" y="34"/>
                  </a:cubicBezTo>
                  <a:cubicBezTo>
                    <a:pt x="61" y="34"/>
                    <a:pt x="62" y="36"/>
                    <a:pt x="62" y="36"/>
                  </a:cubicBezTo>
                  <a:cubicBezTo>
                    <a:pt x="61" y="35"/>
                    <a:pt x="60" y="37"/>
                    <a:pt x="60" y="35"/>
                  </a:cubicBezTo>
                  <a:cubicBezTo>
                    <a:pt x="60" y="35"/>
                    <a:pt x="61" y="36"/>
                    <a:pt x="61" y="35"/>
                  </a:cubicBezTo>
                  <a:cubicBezTo>
                    <a:pt x="60" y="35"/>
                    <a:pt x="60" y="33"/>
                    <a:pt x="59" y="35"/>
                  </a:cubicBezTo>
                  <a:cubicBezTo>
                    <a:pt x="58" y="37"/>
                    <a:pt x="61" y="37"/>
                    <a:pt x="59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9"/>
                    <a:pt x="55" y="40"/>
                    <a:pt x="55" y="42"/>
                  </a:cubicBezTo>
                  <a:cubicBezTo>
                    <a:pt x="55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0" y="45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6"/>
                    <a:pt x="48" y="48"/>
                    <a:pt x="48" y="49"/>
                  </a:cubicBezTo>
                  <a:cubicBezTo>
                    <a:pt x="46" y="50"/>
                    <a:pt x="44" y="46"/>
                    <a:pt x="44" y="49"/>
                  </a:cubicBezTo>
                  <a:cubicBezTo>
                    <a:pt x="43" y="50"/>
                    <a:pt x="44" y="52"/>
                    <a:pt x="45" y="52"/>
                  </a:cubicBezTo>
                  <a:cubicBezTo>
                    <a:pt x="42" y="54"/>
                    <a:pt x="42" y="58"/>
                    <a:pt x="39" y="59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4"/>
                    <a:pt x="35" y="70"/>
                    <a:pt x="31" y="72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30" y="73"/>
                    <a:pt x="27" y="72"/>
                    <a:pt x="29" y="73"/>
                  </a:cubicBezTo>
                  <a:cubicBezTo>
                    <a:pt x="30" y="73"/>
                    <a:pt x="31" y="74"/>
                    <a:pt x="32" y="73"/>
                  </a:cubicBezTo>
                  <a:cubicBezTo>
                    <a:pt x="31" y="75"/>
                    <a:pt x="29" y="79"/>
                    <a:pt x="28" y="80"/>
                  </a:cubicBezTo>
                  <a:cubicBezTo>
                    <a:pt x="28" y="80"/>
                    <a:pt x="29" y="81"/>
                    <a:pt x="29" y="81"/>
                  </a:cubicBezTo>
                  <a:cubicBezTo>
                    <a:pt x="27" y="80"/>
                    <a:pt x="26" y="82"/>
                    <a:pt x="26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6"/>
                    <a:pt x="27" y="86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9"/>
                    <a:pt x="26" y="92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6"/>
                    <a:pt x="24" y="95"/>
                  </a:cubicBezTo>
                  <a:cubicBezTo>
                    <a:pt x="22" y="98"/>
                    <a:pt x="22" y="100"/>
                    <a:pt x="20" y="100"/>
                  </a:cubicBezTo>
                  <a:cubicBezTo>
                    <a:pt x="22" y="106"/>
                    <a:pt x="21" y="113"/>
                    <a:pt x="21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20"/>
                    <a:pt x="21" y="119"/>
                    <a:pt x="21" y="120"/>
                  </a:cubicBezTo>
                  <a:cubicBezTo>
                    <a:pt x="20" y="120"/>
                    <a:pt x="19" y="121"/>
                    <a:pt x="18" y="120"/>
                  </a:cubicBezTo>
                  <a:cubicBezTo>
                    <a:pt x="17" y="122"/>
                    <a:pt x="20" y="123"/>
                    <a:pt x="20" y="124"/>
                  </a:cubicBezTo>
                  <a:cubicBezTo>
                    <a:pt x="21" y="125"/>
                    <a:pt x="19" y="123"/>
                    <a:pt x="21" y="124"/>
                  </a:cubicBezTo>
                  <a:cubicBezTo>
                    <a:pt x="21" y="124"/>
                    <a:pt x="20" y="127"/>
                    <a:pt x="22" y="127"/>
                  </a:cubicBezTo>
                  <a:cubicBezTo>
                    <a:pt x="21" y="127"/>
                    <a:pt x="20" y="127"/>
                    <a:pt x="19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8" y="130"/>
                    <a:pt x="16" y="125"/>
                    <a:pt x="14" y="126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9"/>
                    <a:pt x="12" y="124"/>
                    <a:pt x="11" y="128"/>
                  </a:cubicBezTo>
                  <a:cubicBezTo>
                    <a:pt x="12" y="129"/>
                    <a:pt x="15" y="130"/>
                    <a:pt x="16" y="129"/>
                  </a:cubicBezTo>
                  <a:cubicBezTo>
                    <a:pt x="16" y="132"/>
                    <a:pt x="20" y="130"/>
                    <a:pt x="20" y="133"/>
                  </a:cubicBezTo>
                  <a:cubicBezTo>
                    <a:pt x="19" y="134"/>
                    <a:pt x="19" y="131"/>
                    <a:pt x="18" y="131"/>
                  </a:cubicBezTo>
                  <a:cubicBezTo>
                    <a:pt x="17" y="133"/>
                    <a:pt x="19" y="134"/>
                    <a:pt x="19" y="135"/>
                  </a:cubicBezTo>
                  <a:cubicBezTo>
                    <a:pt x="19" y="134"/>
                    <a:pt x="21" y="135"/>
                    <a:pt x="22" y="136"/>
                  </a:cubicBezTo>
                  <a:cubicBezTo>
                    <a:pt x="21" y="137"/>
                    <a:pt x="20" y="135"/>
                    <a:pt x="20" y="137"/>
                  </a:cubicBezTo>
                  <a:cubicBezTo>
                    <a:pt x="21" y="137"/>
                    <a:pt x="22" y="139"/>
                    <a:pt x="23" y="137"/>
                  </a:cubicBezTo>
                  <a:cubicBezTo>
                    <a:pt x="25" y="138"/>
                    <a:pt x="23" y="140"/>
                    <a:pt x="24" y="140"/>
                  </a:cubicBezTo>
                  <a:cubicBezTo>
                    <a:pt x="23" y="141"/>
                    <a:pt x="20" y="139"/>
                    <a:pt x="20" y="141"/>
                  </a:cubicBezTo>
                  <a:cubicBezTo>
                    <a:pt x="21" y="141"/>
                    <a:pt x="23" y="144"/>
                    <a:pt x="25" y="142"/>
                  </a:cubicBezTo>
                  <a:cubicBezTo>
                    <a:pt x="25" y="143"/>
                    <a:pt x="23" y="143"/>
                    <a:pt x="22" y="143"/>
                  </a:cubicBezTo>
                  <a:cubicBezTo>
                    <a:pt x="22" y="145"/>
                    <a:pt x="26" y="145"/>
                    <a:pt x="2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7"/>
                    <a:pt x="24" y="148"/>
                    <a:pt x="24" y="149"/>
                  </a:cubicBezTo>
                  <a:cubicBezTo>
                    <a:pt x="24" y="150"/>
                    <a:pt x="27" y="151"/>
                    <a:pt x="25" y="152"/>
                  </a:cubicBezTo>
                  <a:cubicBezTo>
                    <a:pt x="25" y="152"/>
                    <a:pt x="26" y="155"/>
                    <a:pt x="27" y="153"/>
                  </a:cubicBezTo>
                  <a:cubicBezTo>
                    <a:pt x="27" y="151"/>
                    <a:pt x="25" y="152"/>
                    <a:pt x="27" y="150"/>
                  </a:cubicBezTo>
                  <a:cubicBezTo>
                    <a:pt x="26" y="152"/>
                    <a:pt x="28" y="153"/>
                    <a:pt x="29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9" y="156"/>
                    <a:pt x="30" y="156"/>
                  </a:cubicBezTo>
                  <a:cubicBezTo>
                    <a:pt x="30" y="155"/>
                    <a:pt x="29" y="156"/>
                    <a:pt x="29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8"/>
                    <a:pt x="29" y="158"/>
                    <a:pt x="30" y="160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28" y="160"/>
                    <a:pt x="29" y="161"/>
                  </a:cubicBezTo>
                  <a:cubicBezTo>
                    <a:pt x="30" y="161"/>
                    <a:pt x="32" y="161"/>
                    <a:pt x="33" y="161"/>
                  </a:cubicBezTo>
                  <a:cubicBezTo>
                    <a:pt x="34" y="162"/>
                    <a:pt x="32" y="162"/>
                    <a:pt x="34" y="163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4"/>
                    <a:pt x="31" y="166"/>
                  </a:cubicBezTo>
                  <a:cubicBezTo>
                    <a:pt x="32" y="167"/>
                    <a:pt x="34" y="167"/>
                    <a:pt x="34" y="165"/>
                  </a:cubicBezTo>
                  <a:cubicBezTo>
                    <a:pt x="34" y="166"/>
                    <a:pt x="34" y="168"/>
                    <a:pt x="33" y="168"/>
                  </a:cubicBezTo>
                  <a:cubicBezTo>
                    <a:pt x="34" y="169"/>
                    <a:pt x="34" y="167"/>
                    <a:pt x="36" y="168"/>
                  </a:cubicBezTo>
                  <a:cubicBezTo>
                    <a:pt x="35" y="169"/>
                    <a:pt x="35" y="172"/>
                    <a:pt x="35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0" y="173"/>
                    <a:pt x="32" y="175"/>
                    <a:pt x="30" y="175"/>
                  </a:cubicBezTo>
                  <a:cubicBezTo>
                    <a:pt x="30" y="176"/>
                    <a:pt x="31" y="177"/>
                    <a:pt x="32" y="177"/>
                  </a:cubicBezTo>
                  <a:cubicBezTo>
                    <a:pt x="33" y="174"/>
                    <a:pt x="36" y="178"/>
                    <a:pt x="38" y="176"/>
                  </a:cubicBezTo>
                  <a:cubicBezTo>
                    <a:pt x="41" y="179"/>
                    <a:pt x="34" y="181"/>
                    <a:pt x="39" y="182"/>
                  </a:cubicBezTo>
                  <a:cubicBezTo>
                    <a:pt x="39" y="181"/>
                    <a:pt x="42" y="182"/>
                    <a:pt x="40" y="180"/>
                  </a:cubicBezTo>
                  <a:cubicBezTo>
                    <a:pt x="41" y="182"/>
                    <a:pt x="43" y="180"/>
                    <a:pt x="44" y="183"/>
                  </a:cubicBezTo>
                  <a:cubicBezTo>
                    <a:pt x="42" y="182"/>
                    <a:pt x="42" y="186"/>
                    <a:pt x="39" y="185"/>
                  </a:cubicBezTo>
                  <a:cubicBezTo>
                    <a:pt x="40" y="184"/>
                    <a:pt x="39" y="183"/>
                    <a:pt x="39" y="183"/>
                  </a:cubicBezTo>
                  <a:cubicBezTo>
                    <a:pt x="38" y="184"/>
                    <a:pt x="36" y="184"/>
                    <a:pt x="37" y="186"/>
                  </a:cubicBezTo>
                  <a:cubicBezTo>
                    <a:pt x="38" y="187"/>
                    <a:pt x="39" y="188"/>
                    <a:pt x="40" y="188"/>
                  </a:cubicBezTo>
                  <a:cubicBezTo>
                    <a:pt x="42" y="187"/>
                    <a:pt x="39" y="186"/>
                    <a:pt x="41" y="186"/>
                  </a:cubicBezTo>
                  <a:cubicBezTo>
                    <a:pt x="43" y="188"/>
                    <a:pt x="41" y="189"/>
                    <a:pt x="44" y="189"/>
                  </a:cubicBezTo>
                  <a:cubicBezTo>
                    <a:pt x="43" y="188"/>
                    <a:pt x="44" y="187"/>
                    <a:pt x="45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6" y="191"/>
                    <a:pt x="48" y="188"/>
                    <a:pt x="49" y="190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6" y="193"/>
                    <a:pt x="46" y="188"/>
                    <a:pt x="44" y="190"/>
                  </a:cubicBezTo>
                  <a:cubicBezTo>
                    <a:pt x="45" y="192"/>
                    <a:pt x="46" y="192"/>
                    <a:pt x="47" y="194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3" y="196"/>
                    <a:pt x="46" y="198"/>
                  </a:cubicBezTo>
                  <a:cubicBezTo>
                    <a:pt x="48" y="198"/>
                    <a:pt x="47" y="197"/>
                    <a:pt x="48" y="197"/>
                  </a:cubicBezTo>
                  <a:cubicBezTo>
                    <a:pt x="50" y="200"/>
                    <a:pt x="52" y="200"/>
                    <a:pt x="53" y="202"/>
                  </a:cubicBezTo>
                  <a:cubicBezTo>
                    <a:pt x="51" y="202"/>
                    <a:pt x="54" y="205"/>
                    <a:pt x="51" y="204"/>
                  </a:cubicBezTo>
                  <a:cubicBezTo>
                    <a:pt x="52" y="203"/>
                    <a:pt x="49" y="198"/>
                    <a:pt x="47" y="198"/>
                  </a:cubicBezTo>
                  <a:cubicBezTo>
                    <a:pt x="46" y="201"/>
                    <a:pt x="46" y="196"/>
                    <a:pt x="44" y="197"/>
                  </a:cubicBezTo>
                  <a:cubicBezTo>
                    <a:pt x="45" y="199"/>
                    <a:pt x="43" y="200"/>
                    <a:pt x="42" y="201"/>
                  </a:cubicBezTo>
                  <a:cubicBezTo>
                    <a:pt x="42" y="202"/>
                    <a:pt x="43" y="202"/>
                    <a:pt x="43" y="202"/>
                  </a:cubicBezTo>
                  <a:cubicBezTo>
                    <a:pt x="45" y="202"/>
                    <a:pt x="44" y="201"/>
                    <a:pt x="46" y="200"/>
                  </a:cubicBezTo>
                  <a:cubicBezTo>
                    <a:pt x="47" y="203"/>
                    <a:pt x="49" y="205"/>
                    <a:pt x="51" y="206"/>
                  </a:cubicBezTo>
                  <a:cubicBezTo>
                    <a:pt x="51" y="207"/>
                    <a:pt x="49" y="208"/>
                    <a:pt x="48" y="207"/>
                  </a:cubicBezTo>
                  <a:cubicBezTo>
                    <a:pt x="50" y="209"/>
                    <a:pt x="52" y="213"/>
                    <a:pt x="53" y="216"/>
                  </a:cubicBezTo>
                  <a:cubicBezTo>
                    <a:pt x="54" y="213"/>
                    <a:pt x="55" y="219"/>
                    <a:pt x="57" y="217"/>
                  </a:cubicBezTo>
                  <a:cubicBezTo>
                    <a:pt x="56" y="215"/>
                    <a:pt x="57" y="213"/>
                    <a:pt x="58" y="213"/>
                  </a:cubicBezTo>
                  <a:cubicBezTo>
                    <a:pt x="59" y="214"/>
                    <a:pt x="57" y="214"/>
                    <a:pt x="57" y="214"/>
                  </a:cubicBezTo>
                  <a:cubicBezTo>
                    <a:pt x="59" y="215"/>
                    <a:pt x="56" y="217"/>
                    <a:pt x="59" y="218"/>
                  </a:cubicBezTo>
                  <a:cubicBezTo>
                    <a:pt x="57" y="215"/>
                    <a:pt x="56" y="218"/>
                    <a:pt x="54" y="219"/>
                  </a:cubicBezTo>
                  <a:cubicBezTo>
                    <a:pt x="56" y="220"/>
                    <a:pt x="53" y="219"/>
                    <a:pt x="54" y="221"/>
                  </a:cubicBezTo>
                  <a:cubicBezTo>
                    <a:pt x="56" y="223"/>
                    <a:pt x="58" y="225"/>
                    <a:pt x="59" y="227"/>
                  </a:cubicBezTo>
                  <a:cubicBezTo>
                    <a:pt x="59" y="231"/>
                    <a:pt x="63" y="235"/>
                    <a:pt x="63" y="238"/>
                  </a:cubicBezTo>
                  <a:cubicBezTo>
                    <a:pt x="63" y="240"/>
                    <a:pt x="61" y="239"/>
                    <a:pt x="61" y="241"/>
                  </a:cubicBezTo>
                  <a:cubicBezTo>
                    <a:pt x="61" y="243"/>
                    <a:pt x="62" y="239"/>
                    <a:pt x="62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3" y="243"/>
                    <a:pt x="62" y="247"/>
                    <a:pt x="65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3" y="248"/>
                    <a:pt x="64" y="248"/>
                  </a:cubicBezTo>
                  <a:cubicBezTo>
                    <a:pt x="63" y="248"/>
                    <a:pt x="62" y="249"/>
                    <a:pt x="62" y="248"/>
                  </a:cubicBezTo>
                  <a:cubicBezTo>
                    <a:pt x="60" y="251"/>
                    <a:pt x="63" y="252"/>
                    <a:pt x="63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6" y="255"/>
                    <a:pt x="65" y="258"/>
                    <a:pt x="66" y="261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3"/>
                    <a:pt x="65" y="263"/>
                    <a:pt x="65" y="263"/>
                  </a:cubicBezTo>
                  <a:cubicBezTo>
                    <a:pt x="64" y="262"/>
                    <a:pt x="63" y="264"/>
                    <a:pt x="64" y="265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2" y="262"/>
                    <a:pt x="64" y="261"/>
                  </a:cubicBezTo>
                  <a:cubicBezTo>
                    <a:pt x="65" y="260"/>
                    <a:pt x="64" y="257"/>
                    <a:pt x="63" y="257"/>
                  </a:cubicBezTo>
                  <a:cubicBezTo>
                    <a:pt x="63" y="258"/>
                    <a:pt x="63" y="258"/>
                    <a:pt x="64" y="259"/>
                  </a:cubicBezTo>
                  <a:cubicBezTo>
                    <a:pt x="62" y="259"/>
                    <a:pt x="62" y="258"/>
                    <a:pt x="60" y="257"/>
                  </a:cubicBezTo>
                  <a:cubicBezTo>
                    <a:pt x="60" y="258"/>
                    <a:pt x="60" y="259"/>
                    <a:pt x="61" y="259"/>
                  </a:cubicBezTo>
                  <a:cubicBezTo>
                    <a:pt x="60" y="258"/>
                    <a:pt x="59" y="257"/>
                    <a:pt x="59" y="255"/>
                  </a:cubicBezTo>
                  <a:cubicBezTo>
                    <a:pt x="60" y="256"/>
                    <a:pt x="60" y="254"/>
                    <a:pt x="60" y="254"/>
                  </a:cubicBezTo>
                  <a:cubicBezTo>
                    <a:pt x="59" y="254"/>
                    <a:pt x="58" y="253"/>
                    <a:pt x="58" y="251"/>
                  </a:cubicBezTo>
                  <a:cubicBezTo>
                    <a:pt x="60" y="249"/>
                    <a:pt x="56" y="247"/>
                    <a:pt x="56" y="244"/>
                  </a:cubicBezTo>
                  <a:cubicBezTo>
                    <a:pt x="57" y="245"/>
                    <a:pt x="59" y="246"/>
                    <a:pt x="60" y="247"/>
                  </a:cubicBezTo>
                  <a:cubicBezTo>
                    <a:pt x="61" y="245"/>
                    <a:pt x="60" y="245"/>
                    <a:pt x="60" y="243"/>
                  </a:cubicBezTo>
                  <a:cubicBezTo>
                    <a:pt x="59" y="243"/>
                    <a:pt x="57" y="243"/>
                    <a:pt x="55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5" y="239"/>
                    <a:pt x="54" y="240"/>
                    <a:pt x="53" y="237"/>
                  </a:cubicBezTo>
                  <a:cubicBezTo>
                    <a:pt x="52" y="233"/>
                    <a:pt x="50" y="229"/>
                    <a:pt x="49" y="226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47" y="225"/>
                    <a:pt x="46" y="220"/>
                    <a:pt x="44" y="219"/>
                  </a:cubicBezTo>
                  <a:cubicBezTo>
                    <a:pt x="43" y="214"/>
                    <a:pt x="39" y="211"/>
                    <a:pt x="40" y="208"/>
                  </a:cubicBezTo>
                  <a:cubicBezTo>
                    <a:pt x="35" y="202"/>
                    <a:pt x="31" y="197"/>
                    <a:pt x="28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8" y="189"/>
                    <a:pt x="30" y="189"/>
                    <a:pt x="30" y="188"/>
                  </a:cubicBezTo>
                  <a:cubicBezTo>
                    <a:pt x="29" y="190"/>
                    <a:pt x="27" y="187"/>
                    <a:pt x="26" y="187"/>
                  </a:cubicBezTo>
                  <a:cubicBezTo>
                    <a:pt x="25" y="183"/>
                    <a:pt x="22" y="179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5"/>
                    <a:pt x="17" y="170"/>
                    <a:pt x="16" y="167"/>
                  </a:cubicBezTo>
                  <a:cubicBezTo>
                    <a:pt x="16" y="166"/>
                    <a:pt x="17" y="165"/>
                    <a:pt x="16" y="164"/>
                  </a:cubicBezTo>
                  <a:cubicBezTo>
                    <a:pt x="14" y="163"/>
                    <a:pt x="13" y="162"/>
                    <a:pt x="11" y="159"/>
                  </a:cubicBezTo>
                  <a:cubicBezTo>
                    <a:pt x="10" y="157"/>
                    <a:pt x="9" y="153"/>
                    <a:pt x="9" y="151"/>
                  </a:cubicBezTo>
                  <a:cubicBezTo>
                    <a:pt x="4" y="143"/>
                    <a:pt x="4" y="133"/>
                    <a:pt x="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13"/>
                    <a:pt x="5" y="102"/>
                    <a:pt x="5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9" y="94"/>
                    <a:pt x="8" y="90"/>
                    <a:pt x="6" y="90"/>
                  </a:cubicBezTo>
                  <a:cubicBezTo>
                    <a:pt x="8" y="88"/>
                    <a:pt x="7" y="84"/>
                    <a:pt x="9" y="83"/>
                  </a:cubicBezTo>
                  <a:cubicBezTo>
                    <a:pt x="11" y="81"/>
                    <a:pt x="9" y="80"/>
                    <a:pt x="10" y="78"/>
                  </a:cubicBezTo>
                  <a:cubicBezTo>
                    <a:pt x="13" y="74"/>
                    <a:pt x="13" y="72"/>
                    <a:pt x="15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5" y="70"/>
                    <a:pt x="16" y="69"/>
                  </a:cubicBezTo>
                  <a:cubicBezTo>
                    <a:pt x="16" y="67"/>
                    <a:pt x="20" y="63"/>
                    <a:pt x="16" y="63"/>
                  </a:cubicBezTo>
                  <a:cubicBezTo>
                    <a:pt x="20" y="60"/>
                    <a:pt x="21" y="52"/>
                    <a:pt x="26" y="50"/>
                  </a:cubicBezTo>
                  <a:cubicBezTo>
                    <a:pt x="25" y="50"/>
                    <a:pt x="25" y="48"/>
                    <a:pt x="25" y="48"/>
                  </a:cubicBezTo>
                  <a:cubicBezTo>
                    <a:pt x="28" y="44"/>
                    <a:pt x="32" y="41"/>
                    <a:pt x="33" y="38"/>
                  </a:cubicBezTo>
                  <a:cubicBezTo>
                    <a:pt x="34" y="38"/>
                    <a:pt x="34" y="40"/>
                    <a:pt x="35" y="38"/>
                  </a:cubicBezTo>
                  <a:cubicBezTo>
                    <a:pt x="35" y="37"/>
                    <a:pt x="34" y="38"/>
                    <a:pt x="35" y="36"/>
                  </a:cubicBezTo>
                  <a:cubicBezTo>
                    <a:pt x="38" y="30"/>
                    <a:pt x="47" y="27"/>
                    <a:pt x="51" y="23"/>
                  </a:cubicBezTo>
                  <a:cubicBezTo>
                    <a:pt x="60" y="15"/>
                    <a:pt x="71" y="9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2"/>
                    <a:pt x="91" y="5"/>
                    <a:pt x="94" y="2"/>
                  </a:cubicBezTo>
                  <a:cubicBezTo>
                    <a:pt x="95" y="2"/>
                    <a:pt x="97" y="1"/>
                    <a:pt x="97" y="2"/>
                  </a:cubicBezTo>
                  <a:cubicBezTo>
                    <a:pt x="99" y="0"/>
                    <a:pt x="105" y="2"/>
                    <a:pt x="109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3" y="2"/>
                    <a:pt x="117" y="0"/>
                    <a:pt x="121" y="1"/>
                  </a:cubicBezTo>
                  <a:cubicBezTo>
                    <a:pt x="121" y="1"/>
                    <a:pt x="120" y="1"/>
                    <a:pt x="120" y="2"/>
                  </a:cubicBezTo>
                  <a:cubicBezTo>
                    <a:pt x="121" y="3"/>
                    <a:pt x="124" y="0"/>
                    <a:pt x="125" y="3"/>
                  </a:cubicBezTo>
                  <a:cubicBezTo>
                    <a:pt x="126" y="3"/>
                    <a:pt x="125" y="1"/>
                    <a:pt x="125" y="1"/>
                  </a:cubicBezTo>
                  <a:cubicBezTo>
                    <a:pt x="135" y="3"/>
                    <a:pt x="145" y="3"/>
                    <a:pt x="156" y="5"/>
                  </a:cubicBezTo>
                  <a:cubicBezTo>
                    <a:pt x="162" y="9"/>
                    <a:pt x="155" y="10"/>
                    <a:pt x="161" y="10"/>
                  </a:cubicBezTo>
                  <a:cubicBezTo>
                    <a:pt x="161" y="10"/>
                    <a:pt x="162" y="9"/>
                    <a:pt x="161" y="9"/>
                  </a:cubicBezTo>
                  <a:cubicBezTo>
                    <a:pt x="164" y="9"/>
                    <a:pt x="164" y="13"/>
                    <a:pt x="166" y="13"/>
                  </a:cubicBezTo>
                  <a:cubicBezTo>
                    <a:pt x="166" y="11"/>
                    <a:pt x="167" y="12"/>
                    <a:pt x="167" y="11"/>
                  </a:cubicBezTo>
                  <a:cubicBezTo>
                    <a:pt x="171" y="14"/>
                    <a:pt x="171" y="16"/>
                    <a:pt x="175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80" y="16"/>
                    <a:pt x="183" y="20"/>
                    <a:pt x="188" y="19"/>
                  </a:cubicBezTo>
                  <a:cubicBezTo>
                    <a:pt x="208" y="32"/>
                    <a:pt x="224" y="51"/>
                    <a:pt x="233" y="72"/>
                  </a:cubicBezTo>
                  <a:cubicBezTo>
                    <a:pt x="241" y="94"/>
                    <a:pt x="245" y="117"/>
                    <a:pt x="239" y="141"/>
                  </a:cubicBezTo>
                  <a:cubicBezTo>
                    <a:pt x="236" y="146"/>
                    <a:pt x="236" y="146"/>
                    <a:pt x="235" y="152"/>
                  </a:cubicBezTo>
                  <a:cubicBezTo>
                    <a:pt x="235" y="152"/>
                    <a:pt x="235" y="151"/>
                    <a:pt x="234" y="152"/>
                  </a:cubicBezTo>
                  <a:cubicBezTo>
                    <a:pt x="236" y="153"/>
                    <a:pt x="233" y="156"/>
                    <a:pt x="234" y="157"/>
                  </a:cubicBezTo>
                  <a:cubicBezTo>
                    <a:pt x="231" y="165"/>
                    <a:pt x="227" y="172"/>
                    <a:pt x="222" y="180"/>
                  </a:cubicBezTo>
                  <a:cubicBezTo>
                    <a:pt x="223" y="179"/>
                    <a:pt x="222" y="177"/>
                    <a:pt x="221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2"/>
                    <a:pt x="221" y="183"/>
                    <a:pt x="222" y="183"/>
                  </a:cubicBezTo>
                  <a:cubicBezTo>
                    <a:pt x="210" y="202"/>
                    <a:pt x="192" y="213"/>
                    <a:pt x="179" y="228"/>
                  </a:cubicBezTo>
                  <a:cubicBezTo>
                    <a:pt x="176" y="230"/>
                    <a:pt x="172" y="236"/>
                    <a:pt x="170" y="240"/>
                  </a:cubicBezTo>
                  <a:cubicBezTo>
                    <a:pt x="159" y="249"/>
                    <a:pt x="153" y="260"/>
                    <a:pt x="152" y="274"/>
                  </a:cubicBezTo>
                  <a:cubicBezTo>
                    <a:pt x="152" y="274"/>
                    <a:pt x="148" y="272"/>
                    <a:pt x="148" y="266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8"/>
            <p:cNvSpPr/>
            <p:nvPr/>
          </p:nvSpPr>
          <p:spPr>
            <a:xfrm>
              <a:off x="9121775" y="3151188"/>
              <a:ext cx="11112" cy="1111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8"/>
            <p:cNvSpPr/>
            <p:nvPr/>
          </p:nvSpPr>
          <p:spPr>
            <a:xfrm>
              <a:off x="9110663" y="2973388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8"/>
            <p:cNvSpPr/>
            <p:nvPr/>
          </p:nvSpPr>
          <p:spPr>
            <a:xfrm>
              <a:off x="9091613" y="2936876"/>
              <a:ext cx="15875" cy="11113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0"/>
                    <a:pt x="3" y="2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8"/>
            <p:cNvSpPr/>
            <p:nvPr/>
          </p:nvSpPr>
          <p:spPr>
            <a:xfrm>
              <a:off x="9085263" y="288766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8"/>
            <p:cNvSpPr/>
            <p:nvPr/>
          </p:nvSpPr>
          <p:spPr>
            <a:xfrm>
              <a:off x="9072563" y="2882901"/>
              <a:ext cx="7937" cy="1270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8"/>
            <p:cNvSpPr/>
            <p:nvPr/>
          </p:nvSpPr>
          <p:spPr>
            <a:xfrm>
              <a:off x="9036050" y="2800351"/>
              <a:ext cx="11112" cy="793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2"/>
                  </a:moveTo>
                  <a:cubicBezTo>
                    <a:pt x="1" y="2"/>
                    <a:pt x="0" y="1"/>
                    <a:pt x="1" y="0"/>
                  </a:cubicBezTo>
                  <a:cubicBezTo>
                    <a:pt x="0" y="1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8"/>
            <p:cNvSpPr/>
            <p:nvPr/>
          </p:nvSpPr>
          <p:spPr>
            <a:xfrm>
              <a:off x="9017000" y="276701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8"/>
            <p:cNvSpPr/>
            <p:nvPr/>
          </p:nvSpPr>
          <p:spPr>
            <a:xfrm>
              <a:off x="9283700" y="2217738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8"/>
            <p:cNvSpPr/>
            <p:nvPr/>
          </p:nvSpPr>
          <p:spPr>
            <a:xfrm>
              <a:off x="9588500" y="2297113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8"/>
            <p:cNvSpPr/>
            <p:nvPr/>
          </p:nvSpPr>
          <p:spPr>
            <a:xfrm>
              <a:off x="9709150" y="2420938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8"/>
            <p:cNvSpPr/>
            <p:nvPr/>
          </p:nvSpPr>
          <p:spPr>
            <a:xfrm>
              <a:off x="9107488" y="3151188"/>
              <a:ext cx="22225" cy="6350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4" y="0"/>
                  </a:moveTo>
                  <a:cubicBezTo>
                    <a:pt x="0" y="1"/>
                    <a:pt x="6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8"/>
            <p:cNvSpPr/>
            <p:nvPr/>
          </p:nvSpPr>
          <p:spPr>
            <a:xfrm>
              <a:off x="8783638" y="3152777"/>
              <a:ext cx="703262" cy="1362075"/>
            </a:xfrm>
            <a:custGeom>
              <a:avLst/>
              <a:gdLst/>
              <a:ahLst/>
              <a:cxnLst/>
              <a:rect l="l" t="t" r="r" b="b"/>
              <a:pathLst>
                <a:path w="187" h="362" extrusionOk="0">
                  <a:moveTo>
                    <a:pt x="6" y="350"/>
                  </a:moveTo>
                  <a:cubicBezTo>
                    <a:pt x="10" y="338"/>
                    <a:pt x="24" y="331"/>
                    <a:pt x="30" y="320"/>
                  </a:cubicBezTo>
                  <a:cubicBezTo>
                    <a:pt x="31" y="319"/>
                    <a:pt x="31" y="322"/>
                    <a:pt x="33" y="319"/>
                  </a:cubicBezTo>
                  <a:cubicBezTo>
                    <a:pt x="39" y="308"/>
                    <a:pt x="53" y="296"/>
                    <a:pt x="64" y="286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86"/>
                    <a:pt x="67" y="282"/>
                    <a:pt x="69" y="279"/>
                  </a:cubicBezTo>
                  <a:cubicBezTo>
                    <a:pt x="69" y="280"/>
                    <a:pt x="69" y="281"/>
                    <a:pt x="70" y="280"/>
                  </a:cubicBezTo>
                  <a:cubicBezTo>
                    <a:pt x="69" y="279"/>
                    <a:pt x="73" y="276"/>
                    <a:pt x="73" y="274"/>
                  </a:cubicBezTo>
                  <a:cubicBezTo>
                    <a:pt x="74" y="274"/>
                    <a:pt x="74" y="274"/>
                    <a:pt x="76" y="274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5" y="265"/>
                    <a:pt x="83" y="262"/>
                    <a:pt x="85" y="256"/>
                  </a:cubicBezTo>
                  <a:cubicBezTo>
                    <a:pt x="85" y="256"/>
                    <a:pt x="85" y="257"/>
                    <a:pt x="85" y="257"/>
                  </a:cubicBezTo>
                  <a:cubicBezTo>
                    <a:pt x="89" y="247"/>
                    <a:pt x="96" y="236"/>
                    <a:pt x="100" y="226"/>
                  </a:cubicBezTo>
                  <a:cubicBezTo>
                    <a:pt x="100" y="226"/>
                    <a:pt x="101" y="227"/>
                    <a:pt x="102" y="227"/>
                  </a:cubicBezTo>
                  <a:cubicBezTo>
                    <a:pt x="100" y="226"/>
                    <a:pt x="102" y="222"/>
                    <a:pt x="103" y="219"/>
                  </a:cubicBezTo>
                  <a:cubicBezTo>
                    <a:pt x="105" y="219"/>
                    <a:pt x="103" y="214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4" y="208"/>
                    <a:pt x="107" y="208"/>
                    <a:pt x="106" y="205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5" y="203"/>
                    <a:pt x="110" y="201"/>
                    <a:pt x="109" y="198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196"/>
                    <a:pt x="109" y="196"/>
                    <a:pt x="109" y="194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8" y="189"/>
                    <a:pt x="109" y="187"/>
                    <a:pt x="107" y="187"/>
                  </a:cubicBezTo>
                  <a:cubicBezTo>
                    <a:pt x="109" y="185"/>
                    <a:pt x="108" y="191"/>
                    <a:pt x="111" y="188"/>
                  </a:cubicBezTo>
                  <a:cubicBezTo>
                    <a:pt x="109" y="173"/>
                    <a:pt x="96" y="164"/>
                    <a:pt x="91" y="148"/>
                  </a:cubicBezTo>
                  <a:cubicBezTo>
                    <a:pt x="92" y="146"/>
                    <a:pt x="92" y="145"/>
                    <a:pt x="93" y="145"/>
                  </a:cubicBezTo>
                  <a:cubicBezTo>
                    <a:pt x="93" y="144"/>
                    <a:pt x="95" y="140"/>
                    <a:pt x="95" y="138"/>
                  </a:cubicBezTo>
                  <a:cubicBezTo>
                    <a:pt x="94" y="139"/>
                    <a:pt x="96" y="138"/>
                    <a:pt x="96" y="137"/>
                  </a:cubicBezTo>
                  <a:cubicBezTo>
                    <a:pt x="99" y="136"/>
                    <a:pt x="96" y="134"/>
                    <a:pt x="99" y="132"/>
                  </a:cubicBezTo>
                  <a:cubicBezTo>
                    <a:pt x="98" y="133"/>
                    <a:pt x="99" y="134"/>
                    <a:pt x="100" y="134"/>
                  </a:cubicBezTo>
                  <a:cubicBezTo>
                    <a:pt x="100" y="131"/>
                    <a:pt x="103" y="129"/>
                    <a:pt x="105" y="126"/>
                  </a:cubicBezTo>
                  <a:cubicBezTo>
                    <a:pt x="104" y="127"/>
                    <a:pt x="104" y="128"/>
                    <a:pt x="105" y="128"/>
                  </a:cubicBezTo>
                  <a:cubicBezTo>
                    <a:pt x="106" y="124"/>
                    <a:pt x="109" y="124"/>
                    <a:pt x="111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2"/>
                    <a:pt x="111" y="121"/>
                    <a:pt x="114" y="119"/>
                  </a:cubicBezTo>
                  <a:cubicBezTo>
                    <a:pt x="114" y="120"/>
                    <a:pt x="114" y="120"/>
                    <a:pt x="114" y="121"/>
                  </a:cubicBezTo>
                  <a:cubicBezTo>
                    <a:pt x="116" y="117"/>
                    <a:pt x="122" y="115"/>
                    <a:pt x="125" y="112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8" y="112"/>
                    <a:pt x="133" y="105"/>
                    <a:pt x="135" y="109"/>
                  </a:cubicBezTo>
                  <a:cubicBezTo>
                    <a:pt x="133" y="108"/>
                    <a:pt x="136" y="106"/>
                    <a:pt x="132" y="105"/>
                  </a:cubicBezTo>
                  <a:cubicBezTo>
                    <a:pt x="132" y="107"/>
                    <a:pt x="125" y="105"/>
                    <a:pt x="127" y="108"/>
                  </a:cubicBezTo>
                  <a:cubicBezTo>
                    <a:pt x="124" y="107"/>
                    <a:pt x="118" y="105"/>
                    <a:pt x="115" y="106"/>
                  </a:cubicBezTo>
                  <a:cubicBezTo>
                    <a:pt x="117" y="105"/>
                    <a:pt x="114" y="103"/>
                    <a:pt x="117" y="103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5" y="101"/>
                    <a:pt x="117" y="102"/>
                    <a:pt x="116" y="101"/>
                  </a:cubicBezTo>
                  <a:cubicBezTo>
                    <a:pt x="115" y="101"/>
                    <a:pt x="110" y="101"/>
                    <a:pt x="109" y="101"/>
                  </a:cubicBezTo>
                  <a:cubicBezTo>
                    <a:pt x="106" y="101"/>
                    <a:pt x="103" y="103"/>
                    <a:pt x="98" y="101"/>
                  </a:cubicBezTo>
                  <a:cubicBezTo>
                    <a:pt x="101" y="102"/>
                    <a:pt x="98" y="99"/>
                    <a:pt x="100" y="99"/>
                  </a:cubicBezTo>
                  <a:cubicBezTo>
                    <a:pt x="99" y="97"/>
                    <a:pt x="93" y="104"/>
                    <a:pt x="94" y="93"/>
                  </a:cubicBezTo>
                  <a:cubicBezTo>
                    <a:pt x="95" y="92"/>
                    <a:pt x="95" y="94"/>
                    <a:pt x="97" y="92"/>
                  </a:cubicBezTo>
                  <a:cubicBezTo>
                    <a:pt x="96" y="92"/>
                    <a:pt x="97" y="91"/>
                    <a:pt x="97" y="90"/>
                  </a:cubicBezTo>
                  <a:cubicBezTo>
                    <a:pt x="98" y="89"/>
                    <a:pt x="103" y="86"/>
                    <a:pt x="105" y="88"/>
                  </a:cubicBezTo>
                  <a:cubicBezTo>
                    <a:pt x="106" y="88"/>
                    <a:pt x="103" y="89"/>
                    <a:pt x="105" y="89"/>
                  </a:cubicBezTo>
                  <a:cubicBezTo>
                    <a:pt x="107" y="88"/>
                    <a:pt x="107" y="87"/>
                    <a:pt x="110" y="86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6"/>
                    <a:pt x="115" y="84"/>
                    <a:pt x="113" y="83"/>
                  </a:cubicBezTo>
                  <a:cubicBezTo>
                    <a:pt x="112" y="84"/>
                    <a:pt x="114" y="85"/>
                    <a:pt x="112" y="84"/>
                  </a:cubicBezTo>
                  <a:cubicBezTo>
                    <a:pt x="113" y="83"/>
                    <a:pt x="116" y="82"/>
                    <a:pt x="119" y="81"/>
                  </a:cubicBezTo>
                  <a:cubicBezTo>
                    <a:pt x="118" y="82"/>
                    <a:pt x="118" y="82"/>
                    <a:pt x="118" y="83"/>
                  </a:cubicBezTo>
                  <a:cubicBezTo>
                    <a:pt x="122" y="81"/>
                    <a:pt x="126" y="80"/>
                    <a:pt x="130" y="78"/>
                  </a:cubicBezTo>
                  <a:cubicBezTo>
                    <a:pt x="130" y="77"/>
                    <a:pt x="128" y="81"/>
                    <a:pt x="128" y="80"/>
                  </a:cubicBezTo>
                  <a:cubicBezTo>
                    <a:pt x="133" y="81"/>
                    <a:pt x="139" y="77"/>
                    <a:pt x="143" y="79"/>
                  </a:cubicBezTo>
                  <a:cubicBezTo>
                    <a:pt x="143" y="79"/>
                    <a:pt x="143" y="77"/>
                    <a:pt x="143" y="78"/>
                  </a:cubicBezTo>
                  <a:cubicBezTo>
                    <a:pt x="146" y="77"/>
                    <a:pt x="146" y="79"/>
                    <a:pt x="147" y="78"/>
                  </a:cubicBezTo>
                  <a:cubicBezTo>
                    <a:pt x="147" y="79"/>
                    <a:pt x="149" y="78"/>
                    <a:pt x="151" y="77"/>
                  </a:cubicBezTo>
                  <a:cubicBezTo>
                    <a:pt x="152" y="77"/>
                    <a:pt x="151" y="78"/>
                    <a:pt x="150" y="78"/>
                  </a:cubicBezTo>
                  <a:cubicBezTo>
                    <a:pt x="152" y="77"/>
                    <a:pt x="162" y="75"/>
                    <a:pt x="167" y="75"/>
                  </a:cubicBezTo>
                  <a:cubicBezTo>
                    <a:pt x="166" y="74"/>
                    <a:pt x="167" y="74"/>
                    <a:pt x="168" y="73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69"/>
                    <a:pt x="164" y="97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3"/>
                    <a:pt x="164" y="83"/>
                    <a:pt x="164" y="82"/>
                  </a:cubicBezTo>
                  <a:cubicBezTo>
                    <a:pt x="163" y="82"/>
                    <a:pt x="165" y="83"/>
                    <a:pt x="167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5"/>
                    <a:pt x="172" y="67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8"/>
                    <a:pt x="172" y="66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6" y="83"/>
                    <a:pt x="165" y="83"/>
                    <a:pt x="166" y="83"/>
                  </a:cubicBezTo>
                  <a:cubicBezTo>
                    <a:pt x="164" y="82"/>
                    <a:pt x="162" y="82"/>
                    <a:pt x="161" y="80"/>
                  </a:cubicBezTo>
                  <a:cubicBezTo>
                    <a:pt x="161" y="80"/>
                    <a:pt x="163" y="79"/>
                    <a:pt x="161" y="78"/>
                  </a:cubicBezTo>
                  <a:cubicBezTo>
                    <a:pt x="158" y="78"/>
                    <a:pt x="160" y="79"/>
                    <a:pt x="157" y="79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80"/>
                    <a:pt x="153" y="78"/>
                    <a:pt x="154" y="80"/>
                  </a:cubicBezTo>
                  <a:cubicBezTo>
                    <a:pt x="154" y="79"/>
                    <a:pt x="149" y="80"/>
                    <a:pt x="150" y="78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49" y="76"/>
                    <a:pt x="148" y="78"/>
                    <a:pt x="147" y="79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80"/>
                    <a:pt x="142" y="78"/>
                    <a:pt x="141" y="80"/>
                  </a:cubicBezTo>
                  <a:cubicBezTo>
                    <a:pt x="138" y="79"/>
                    <a:pt x="133" y="80"/>
                    <a:pt x="131" y="79"/>
                  </a:cubicBezTo>
                  <a:cubicBezTo>
                    <a:pt x="128" y="80"/>
                    <a:pt x="126" y="81"/>
                    <a:pt x="123" y="80"/>
                  </a:cubicBezTo>
                  <a:cubicBezTo>
                    <a:pt x="124" y="80"/>
                    <a:pt x="125" y="80"/>
                    <a:pt x="125" y="79"/>
                  </a:cubicBezTo>
                  <a:cubicBezTo>
                    <a:pt x="123" y="79"/>
                    <a:pt x="122" y="79"/>
                    <a:pt x="121" y="80"/>
                  </a:cubicBezTo>
                  <a:cubicBezTo>
                    <a:pt x="121" y="80"/>
                    <a:pt x="117" y="79"/>
                    <a:pt x="115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1" y="79"/>
                    <a:pt x="106" y="83"/>
                    <a:pt x="102" y="81"/>
                  </a:cubicBezTo>
                  <a:cubicBezTo>
                    <a:pt x="103" y="81"/>
                    <a:pt x="106" y="80"/>
                    <a:pt x="104" y="79"/>
                  </a:cubicBezTo>
                  <a:cubicBezTo>
                    <a:pt x="102" y="76"/>
                    <a:pt x="99" y="81"/>
                    <a:pt x="95" y="80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0" y="82"/>
                    <a:pt x="90" y="80"/>
                  </a:cubicBezTo>
                  <a:cubicBezTo>
                    <a:pt x="89" y="81"/>
                    <a:pt x="86" y="79"/>
                    <a:pt x="86" y="81"/>
                  </a:cubicBezTo>
                  <a:cubicBezTo>
                    <a:pt x="82" y="80"/>
                    <a:pt x="78" y="78"/>
                    <a:pt x="74" y="76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82"/>
                    <a:pt x="68" y="61"/>
                    <a:pt x="6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1" y="62"/>
                    <a:pt x="72" y="61"/>
                    <a:pt x="74" y="61"/>
                  </a:cubicBezTo>
                  <a:cubicBezTo>
                    <a:pt x="75" y="60"/>
                    <a:pt x="77" y="59"/>
                    <a:pt x="76" y="58"/>
                  </a:cubicBezTo>
                  <a:cubicBezTo>
                    <a:pt x="74" y="58"/>
                    <a:pt x="74" y="60"/>
                    <a:pt x="73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6" y="58"/>
                    <a:pt x="78" y="57"/>
                    <a:pt x="77" y="60"/>
                  </a:cubicBezTo>
                  <a:cubicBezTo>
                    <a:pt x="82" y="58"/>
                    <a:pt x="80" y="54"/>
                    <a:pt x="86" y="53"/>
                  </a:cubicBezTo>
                  <a:cubicBezTo>
                    <a:pt x="86" y="53"/>
                    <a:pt x="86" y="54"/>
                    <a:pt x="88" y="53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5" y="50"/>
                    <a:pt x="93" y="52"/>
                    <a:pt x="94" y="54"/>
                  </a:cubicBezTo>
                  <a:cubicBezTo>
                    <a:pt x="96" y="53"/>
                    <a:pt x="98" y="52"/>
                    <a:pt x="99" y="51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9" y="51"/>
                    <a:pt x="103" y="51"/>
                    <a:pt x="103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3" y="52"/>
                    <a:pt x="105" y="51"/>
                    <a:pt x="106" y="51"/>
                  </a:cubicBezTo>
                  <a:cubicBezTo>
                    <a:pt x="106" y="50"/>
                    <a:pt x="103" y="50"/>
                    <a:pt x="102" y="50"/>
                  </a:cubicBezTo>
                  <a:cubicBezTo>
                    <a:pt x="103" y="49"/>
                    <a:pt x="104" y="49"/>
                    <a:pt x="105" y="48"/>
                  </a:cubicBezTo>
                  <a:cubicBezTo>
                    <a:pt x="105" y="49"/>
                    <a:pt x="108" y="48"/>
                    <a:pt x="110" y="48"/>
                  </a:cubicBezTo>
                  <a:cubicBezTo>
                    <a:pt x="112" y="48"/>
                    <a:pt x="112" y="46"/>
                    <a:pt x="112" y="46"/>
                  </a:cubicBezTo>
                  <a:cubicBezTo>
                    <a:pt x="112" y="47"/>
                    <a:pt x="115" y="46"/>
                    <a:pt x="114" y="47"/>
                  </a:cubicBezTo>
                  <a:cubicBezTo>
                    <a:pt x="113" y="47"/>
                    <a:pt x="112" y="47"/>
                    <a:pt x="111" y="47"/>
                  </a:cubicBezTo>
                  <a:cubicBezTo>
                    <a:pt x="113" y="48"/>
                    <a:pt x="113" y="49"/>
                    <a:pt x="115" y="48"/>
                  </a:cubicBezTo>
                  <a:cubicBezTo>
                    <a:pt x="117" y="47"/>
                    <a:pt x="114" y="45"/>
                    <a:pt x="118" y="45"/>
                  </a:cubicBezTo>
                  <a:cubicBezTo>
                    <a:pt x="117" y="46"/>
                    <a:pt x="117" y="46"/>
                    <a:pt x="116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5"/>
                    <a:pt x="125" y="45"/>
                    <a:pt x="125" y="43"/>
                  </a:cubicBezTo>
                  <a:cubicBezTo>
                    <a:pt x="127" y="43"/>
                    <a:pt x="129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4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9" y="42"/>
                    <a:pt x="140" y="41"/>
                  </a:cubicBezTo>
                  <a:cubicBezTo>
                    <a:pt x="143" y="41"/>
                    <a:pt x="142" y="46"/>
                    <a:pt x="144" y="43"/>
                  </a:cubicBezTo>
                  <a:cubicBezTo>
                    <a:pt x="147" y="43"/>
                    <a:pt x="147" y="40"/>
                    <a:pt x="146" y="40"/>
                  </a:cubicBezTo>
                  <a:cubicBezTo>
                    <a:pt x="151" y="39"/>
                    <a:pt x="156" y="37"/>
                    <a:pt x="160" y="37"/>
                  </a:cubicBezTo>
                  <a:cubicBezTo>
                    <a:pt x="160" y="37"/>
                    <a:pt x="160" y="37"/>
                    <a:pt x="161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0"/>
                    <a:pt x="169" y="63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5" y="48"/>
                    <a:pt x="163" y="47"/>
                    <a:pt x="161" y="45"/>
                  </a:cubicBezTo>
                  <a:cubicBezTo>
                    <a:pt x="163" y="45"/>
                    <a:pt x="162" y="44"/>
                    <a:pt x="162" y="43"/>
                  </a:cubicBezTo>
                  <a:cubicBezTo>
                    <a:pt x="160" y="44"/>
                    <a:pt x="160" y="41"/>
                    <a:pt x="159" y="43"/>
                  </a:cubicBezTo>
                  <a:cubicBezTo>
                    <a:pt x="159" y="45"/>
                    <a:pt x="159" y="45"/>
                    <a:pt x="160" y="46"/>
                  </a:cubicBezTo>
                  <a:cubicBezTo>
                    <a:pt x="157" y="46"/>
                    <a:pt x="151" y="45"/>
                    <a:pt x="149" y="44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3"/>
                    <a:pt x="146" y="43"/>
                    <a:pt x="144" y="4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2" y="44"/>
                    <a:pt x="142" y="46"/>
                    <a:pt x="140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7" y="45"/>
                    <a:pt x="134" y="47"/>
                    <a:pt x="131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5"/>
                    <a:pt x="126" y="46"/>
                    <a:pt x="128" y="46"/>
                  </a:cubicBezTo>
                  <a:cubicBezTo>
                    <a:pt x="124" y="46"/>
                    <a:pt x="121" y="46"/>
                    <a:pt x="119" y="45"/>
                  </a:cubicBezTo>
                  <a:cubicBezTo>
                    <a:pt x="113" y="49"/>
                    <a:pt x="101" y="51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49"/>
                    <a:pt x="91" y="51"/>
                    <a:pt x="89" y="50"/>
                  </a:cubicBezTo>
                  <a:cubicBezTo>
                    <a:pt x="90" y="50"/>
                    <a:pt x="87" y="49"/>
                    <a:pt x="89" y="48"/>
                  </a:cubicBezTo>
                  <a:cubicBezTo>
                    <a:pt x="85" y="47"/>
                    <a:pt x="84" y="49"/>
                    <a:pt x="82" y="49"/>
                  </a:cubicBezTo>
                  <a:cubicBezTo>
                    <a:pt x="81" y="50"/>
                    <a:pt x="84" y="48"/>
                    <a:pt x="83" y="50"/>
                  </a:cubicBezTo>
                  <a:cubicBezTo>
                    <a:pt x="83" y="50"/>
                    <a:pt x="78" y="48"/>
                    <a:pt x="77" y="50"/>
                  </a:cubicBezTo>
                  <a:cubicBezTo>
                    <a:pt x="76" y="49"/>
                    <a:pt x="77" y="48"/>
                    <a:pt x="78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3" y="46"/>
                    <a:pt x="82" y="45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0"/>
                    <a:pt x="83" y="41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5" y="37"/>
                    <a:pt x="76" y="38"/>
                    <a:pt x="76" y="37"/>
                  </a:cubicBezTo>
                  <a:cubicBezTo>
                    <a:pt x="75" y="36"/>
                    <a:pt x="75" y="36"/>
                    <a:pt x="74" y="36"/>
                  </a:cubicBezTo>
                  <a:cubicBezTo>
                    <a:pt x="78" y="32"/>
                    <a:pt x="73" y="30"/>
                    <a:pt x="79" y="28"/>
                  </a:cubicBezTo>
                  <a:cubicBezTo>
                    <a:pt x="81" y="28"/>
                    <a:pt x="74" y="30"/>
                    <a:pt x="76" y="31"/>
                  </a:cubicBezTo>
                  <a:cubicBezTo>
                    <a:pt x="79" y="31"/>
                    <a:pt x="81" y="28"/>
                    <a:pt x="83" y="27"/>
                  </a:cubicBezTo>
                  <a:cubicBezTo>
                    <a:pt x="81" y="27"/>
                    <a:pt x="82" y="25"/>
                    <a:pt x="84" y="24"/>
                  </a:cubicBezTo>
                  <a:cubicBezTo>
                    <a:pt x="87" y="24"/>
                    <a:pt x="83" y="26"/>
                    <a:pt x="86" y="26"/>
                  </a:cubicBezTo>
                  <a:cubicBezTo>
                    <a:pt x="87" y="24"/>
                    <a:pt x="90" y="23"/>
                    <a:pt x="87" y="23"/>
                  </a:cubicBezTo>
                  <a:cubicBezTo>
                    <a:pt x="88" y="20"/>
                    <a:pt x="90" y="23"/>
                    <a:pt x="91" y="20"/>
                  </a:cubicBezTo>
                  <a:cubicBezTo>
                    <a:pt x="93" y="22"/>
                    <a:pt x="89" y="25"/>
                    <a:pt x="93" y="25"/>
                  </a:cubicBezTo>
                  <a:cubicBezTo>
                    <a:pt x="92" y="23"/>
                    <a:pt x="97" y="22"/>
                    <a:pt x="95" y="20"/>
                  </a:cubicBezTo>
                  <a:cubicBezTo>
                    <a:pt x="96" y="20"/>
                    <a:pt x="97" y="21"/>
                    <a:pt x="96" y="22"/>
                  </a:cubicBezTo>
                  <a:cubicBezTo>
                    <a:pt x="98" y="23"/>
                    <a:pt x="100" y="18"/>
                    <a:pt x="101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5" y="21"/>
                  </a:cubicBezTo>
                  <a:cubicBezTo>
                    <a:pt x="106" y="21"/>
                    <a:pt x="110" y="18"/>
                    <a:pt x="110" y="20"/>
                  </a:cubicBezTo>
                  <a:cubicBezTo>
                    <a:pt x="111" y="20"/>
                    <a:pt x="115" y="19"/>
                    <a:pt x="113" y="18"/>
                  </a:cubicBezTo>
                  <a:cubicBezTo>
                    <a:pt x="110" y="17"/>
                    <a:pt x="110" y="19"/>
                    <a:pt x="109" y="17"/>
                  </a:cubicBezTo>
                  <a:cubicBezTo>
                    <a:pt x="111" y="19"/>
                    <a:pt x="112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7" y="16"/>
                    <a:pt x="118" y="16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2" y="13"/>
                    <a:pt x="120" y="17"/>
                    <a:pt x="123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3" y="18"/>
                    <a:pt x="124" y="17"/>
                  </a:cubicBezTo>
                  <a:cubicBezTo>
                    <a:pt x="125" y="16"/>
                    <a:pt x="126" y="14"/>
                    <a:pt x="126" y="13"/>
                  </a:cubicBezTo>
                  <a:cubicBezTo>
                    <a:pt x="128" y="12"/>
                    <a:pt x="127" y="14"/>
                    <a:pt x="129" y="13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5"/>
                    <a:pt x="129" y="17"/>
                    <a:pt x="131" y="16"/>
                  </a:cubicBezTo>
                  <a:cubicBezTo>
                    <a:pt x="133" y="15"/>
                    <a:pt x="135" y="13"/>
                    <a:pt x="132" y="13"/>
                  </a:cubicBezTo>
                  <a:cubicBezTo>
                    <a:pt x="133" y="13"/>
                    <a:pt x="135" y="13"/>
                    <a:pt x="135" y="14"/>
                  </a:cubicBezTo>
                  <a:cubicBezTo>
                    <a:pt x="137" y="13"/>
                    <a:pt x="134" y="13"/>
                    <a:pt x="136" y="12"/>
                  </a:cubicBezTo>
                  <a:cubicBezTo>
                    <a:pt x="138" y="12"/>
                    <a:pt x="141" y="13"/>
                    <a:pt x="143" y="14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4" y="17"/>
                    <a:pt x="143" y="19"/>
                  </a:cubicBezTo>
                  <a:cubicBezTo>
                    <a:pt x="144" y="19"/>
                    <a:pt x="146" y="18"/>
                    <a:pt x="147" y="18"/>
                  </a:cubicBezTo>
                  <a:cubicBezTo>
                    <a:pt x="143" y="15"/>
                    <a:pt x="150" y="13"/>
                    <a:pt x="148" y="11"/>
                  </a:cubicBezTo>
                  <a:cubicBezTo>
                    <a:pt x="153" y="9"/>
                    <a:pt x="152" y="16"/>
                    <a:pt x="156" y="11"/>
                  </a:cubicBezTo>
                  <a:cubicBezTo>
                    <a:pt x="155" y="11"/>
                    <a:pt x="157" y="8"/>
                    <a:pt x="155" y="10"/>
                  </a:cubicBezTo>
                  <a:cubicBezTo>
                    <a:pt x="158" y="9"/>
                    <a:pt x="156" y="7"/>
                    <a:pt x="160" y="7"/>
                  </a:cubicBezTo>
                  <a:cubicBezTo>
                    <a:pt x="157" y="9"/>
                    <a:pt x="163" y="9"/>
                    <a:pt x="160" y="11"/>
                  </a:cubicBezTo>
                  <a:cubicBezTo>
                    <a:pt x="160" y="11"/>
                    <a:pt x="157" y="11"/>
                    <a:pt x="157" y="12"/>
                  </a:cubicBezTo>
                  <a:cubicBezTo>
                    <a:pt x="158" y="12"/>
                    <a:pt x="157" y="14"/>
                    <a:pt x="160" y="14"/>
                  </a:cubicBezTo>
                  <a:cubicBezTo>
                    <a:pt x="162" y="13"/>
                    <a:pt x="164" y="12"/>
                    <a:pt x="164" y="11"/>
                  </a:cubicBezTo>
                  <a:cubicBezTo>
                    <a:pt x="163" y="10"/>
                    <a:pt x="161" y="12"/>
                    <a:pt x="162" y="10"/>
                  </a:cubicBezTo>
                  <a:cubicBezTo>
                    <a:pt x="165" y="9"/>
                    <a:pt x="166" y="11"/>
                    <a:pt x="167" y="8"/>
                  </a:cubicBezTo>
                  <a:cubicBezTo>
                    <a:pt x="165" y="9"/>
                    <a:pt x="164" y="7"/>
                    <a:pt x="164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70" y="5"/>
                    <a:pt x="167" y="4"/>
                    <a:pt x="171" y="3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6"/>
                    <a:pt x="167" y="5"/>
                    <a:pt x="169" y="8"/>
                  </a:cubicBezTo>
                  <a:cubicBezTo>
                    <a:pt x="171" y="7"/>
                    <a:pt x="172" y="6"/>
                    <a:pt x="174" y="6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4" y="6"/>
                    <a:pt x="176" y="10"/>
                    <a:pt x="179" y="7"/>
                  </a:cubicBezTo>
                  <a:cubicBezTo>
                    <a:pt x="180" y="5"/>
                    <a:pt x="179" y="6"/>
                    <a:pt x="179" y="4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2" y="0"/>
                    <a:pt x="178" y="37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7" y="21"/>
                    <a:pt x="176" y="21"/>
                    <a:pt x="175" y="20"/>
                  </a:cubicBezTo>
                  <a:cubicBezTo>
                    <a:pt x="176" y="19"/>
                    <a:pt x="171" y="19"/>
                    <a:pt x="174" y="18"/>
                  </a:cubicBezTo>
                  <a:cubicBezTo>
                    <a:pt x="175" y="18"/>
                    <a:pt x="176" y="19"/>
                    <a:pt x="177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13"/>
                    <a:pt x="178" y="36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2" y="8"/>
                    <a:pt x="177" y="6"/>
                    <a:pt x="176" y="9"/>
                  </a:cubicBezTo>
                  <a:cubicBezTo>
                    <a:pt x="180" y="8"/>
                    <a:pt x="180" y="10"/>
                    <a:pt x="182" y="12"/>
                  </a:cubicBezTo>
                  <a:cubicBezTo>
                    <a:pt x="182" y="13"/>
                    <a:pt x="184" y="6"/>
                    <a:pt x="183" y="15"/>
                  </a:cubicBezTo>
                  <a:cubicBezTo>
                    <a:pt x="183" y="12"/>
                    <a:pt x="182" y="22"/>
                    <a:pt x="183" y="9"/>
                  </a:cubicBezTo>
                  <a:cubicBezTo>
                    <a:pt x="183" y="9"/>
                    <a:pt x="182" y="8"/>
                    <a:pt x="182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5"/>
                    <a:pt x="181" y="26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6" y="15"/>
                    <a:pt x="175" y="16"/>
                    <a:pt x="174" y="16"/>
                  </a:cubicBezTo>
                  <a:cubicBezTo>
                    <a:pt x="173" y="15"/>
                    <a:pt x="173" y="13"/>
                    <a:pt x="175" y="14"/>
                  </a:cubicBezTo>
                  <a:cubicBezTo>
                    <a:pt x="171" y="13"/>
                    <a:pt x="166" y="12"/>
                    <a:pt x="162" y="11"/>
                  </a:cubicBezTo>
                  <a:cubicBezTo>
                    <a:pt x="164" y="13"/>
                    <a:pt x="157" y="11"/>
                    <a:pt x="159" y="13"/>
                  </a:cubicBezTo>
                  <a:cubicBezTo>
                    <a:pt x="161" y="14"/>
                    <a:pt x="163" y="16"/>
                    <a:pt x="161" y="17"/>
                  </a:cubicBezTo>
                  <a:cubicBezTo>
                    <a:pt x="160" y="17"/>
                    <a:pt x="161" y="16"/>
                    <a:pt x="161" y="15"/>
                  </a:cubicBezTo>
                  <a:cubicBezTo>
                    <a:pt x="159" y="16"/>
                    <a:pt x="158" y="13"/>
                    <a:pt x="156" y="15"/>
                  </a:cubicBezTo>
                  <a:cubicBezTo>
                    <a:pt x="160" y="14"/>
                    <a:pt x="157" y="12"/>
                    <a:pt x="158" y="10"/>
                  </a:cubicBezTo>
                  <a:cubicBezTo>
                    <a:pt x="155" y="11"/>
                    <a:pt x="158" y="9"/>
                    <a:pt x="155" y="9"/>
                  </a:cubicBezTo>
                  <a:cubicBezTo>
                    <a:pt x="152" y="10"/>
                    <a:pt x="149" y="10"/>
                    <a:pt x="145" y="11"/>
                  </a:cubicBezTo>
                  <a:cubicBezTo>
                    <a:pt x="141" y="9"/>
                    <a:pt x="134" y="11"/>
                    <a:pt x="131" y="12"/>
                  </a:cubicBezTo>
                  <a:cubicBezTo>
                    <a:pt x="128" y="11"/>
                    <a:pt x="130" y="9"/>
                    <a:pt x="127" y="8"/>
                  </a:cubicBezTo>
                  <a:cubicBezTo>
                    <a:pt x="125" y="9"/>
                    <a:pt x="130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19" y="8"/>
                    <a:pt x="118" y="12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8" y="9"/>
                    <a:pt x="118" y="10"/>
                    <a:pt x="117" y="10"/>
                  </a:cubicBezTo>
                  <a:cubicBezTo>
                    <a:pt x="117" y="9"/>
                    <a:pt x="116" y="9"/>
                    <a:pt x="117" y="8"/>
                  </a:cubicBezTo>
                  <a:cubicBezTo>
                    <a:pt x="115" y="7"/>
                    <a:pt x="112" y="9"/>
                    <a:pt x="110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7" y="12"/>
                    <a:pt x="104" y="11"/>
                    <a:pt x="100" y="12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5" y="10"/>
                    <a:pt x="94" y="11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99" y="9"/>
                    <a:pt x="100" y="10"/>
                  </a:cubicBezTo>
                  <a:cubicBezTo>
                    <a:pt x="101" y="11"/>
                    <a:pt x="105" y="10"/>
                    <a:pt x="105" y="9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2" y="8"/>
                    <a:pt x="104" y="8"/>
                    <a:pt x="105" y="6"/>
                  </a:cubicBezTo>
                  <a:cubicBezTo>
                    <a:pt x="105" y="6"/>
                    <a:pt x="103" y="6"/>
                    <a:pt x="103" y="7"/>
                  </a:cubicBezTo>
                  <a:cubicBezTo>
                    <a:pt x="105" y="6"/>
                    <a:pt x="106" y="5"/>
                    <a:pt x="109" y="5"/>
                  </a:cubicBezTo>
                  <a:cubicBezTo>
                    <a:pt x="107" y="6"/>
                    <a:pt x="110" y="6"/>
                    <a:pt x="109" y="7"/>
                  </a:cubicBezTo>
                  <a:cubicBezTo>
                    <a:pt x="109" y="5"/>
                    <a:pt x="112" y="4"/>
                    <a:pt x="115" y="4"/>
                  </a:cubicBezTo>
                  <a:cubicBezTo>
                    <a:pt x="118" y="6"/>
                    <a:pt x="121" y="2"/>
                    <a:pt x="125" y="3"/>
                  </a:cubicBezTo>
                  <a:cubicBezTo>
                    <a:pt x="123" y="4"/>
                    <a:pt x="122" y="6"/>
                    <a:pt x="119" y="7"/>
                  </a:cubicBezTo>
                  <a:cubicBezTo>
                    <a:pt x="122" y="7"/>
                    <a:pt x="122" y="7"/>
                    <a:pt x="124" y="7"/>
                  </a:cubicBezTo>
                  <a:cubicBezTo>
                    <a:pt x="125" y="6"/>
                    <a:pt x="126" y="4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2" y="3"/>
                    <a:pt x="132" y="1"/>
                    <a:pt x="135" y="2"/>
                  </a:cubicBezTo>
                  <a:cubicBezTo>
                    <a:pt x="142" y="2"/>
                    <a:pt x="148" y="2"/>
                    <a:pt x="153" y="2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1"/>
                    <a:pt x="162" y="2"/>
                    <a:pt x="165" y="2"/>
                  </a:cubicBezTo>
                  <a:cubicBezTo>
                    <a:pt x="171" y="4"/>
                    <a:pt x="179" y="4"/>
                    <a:pt x="18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7" y="2"/>
                    <a:pt x="185" y="18"/>
                    <a:pt x="186" y="1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1" y="22"/>
                    <a:pt x="166" y="23"/>
                    <a:pt x="161" y="2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1" y="24"/>
                    <a:pt x="161" y="21"/>
                    <a:pt x="159" y="22"/>
                  </a:cubicBezTo>
                  <a:cubicBezTo>
                    <a:pt x="162" y="23"/>
                    <a:pt x="157" y="24"/>
                    <a:pt x="156" y="26"/>
                  </a:cubicBezTo>
                  <a:cubicBezTo>
                    <a:pt x="151" y="25"/>
                    <a:pt x="145" y="28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37" y="32"/>
                    <a:pt x="132" y="31"/>
                    <a:pt x="126" y="31"/>
                  </a:cubicBezTo>
                  <a:cubicBezTo>
                    <a:pt x="126" y="31"/>
                    <a:pt x="124" y="30"/>
                    <a:pt x="123" y="30"/>
                  </a:cubicBezTo>
                  <a:cubicBezTo>
                    <a:pt x="120" y="33"/>
                    <a:pt x="119" y="33"/>
                    <a:pt x="115" y="35"/>
                  </a:cubicBezTo>
                  <a:cubicBezTo>
                    <a:pt x="112" y="35"/>
                    <a:pt x="107" y="36"/>
                    <a:pt x="104" y="36"/>
                  </a:cubicBezTo>
                  <a:cubicBezTo>
                    <a:pt x="99" y="38"/>
                    <a:pt x="93" y="40"/>
                    <a:pt x="88" y="41"/>
                  </a:cubicBezTo>
                  <a:cubicBezTo>
                    <a:pt x="86" y="42"/>
                    <a:pt x="84" y="43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7"/>
                    <a:pt x="74" y="20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7" y="31"/>
                    <a:pt x="111" y="32"/>
                    <a:pt x="121" y="29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3" y="32"/>
                    <a:pt x="127" y="30"/>
                    <a:pt x="126" y="29"/>
                  </a:cubicBezTo>
                  <a:cubicBezTo>
                    <a:pt x="129" y="29"/>
                    <a:pt x="134" y="27"/>
                    <a:pt x="136" y="28"/>
                  </a:cubicBezTo>
                  <a:cubicBezTo>
                    <a:pt x="140" y="29"/>
                    <a:pt x="140" y="27"/>
                    <a:pt x="143" y="27"/>
                  </a:cubicBezTo>
                  <a:cubicBezTo>
                    <a:pt x="150" y="27"/>
                    <a:pt x="153" y="28"/>
                    <a:pt x="16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9"/>
                    <a:pt x="159" y="30"/>
                  </a:cubicBezTo>
                  <a:cubicBezTo>
                    <a:pt x="161" y="29"/>
                    <a:pt x="168" y="32"/>
                    <a:pt x="166" y="29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28"/>
                    <a:pt x="176" y="66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1" y="52"/>
                    <a:pt x="167" y="53"/>
                    <a:pt x="163" y="53"/>
                  </a:cubicBezTo>
                  <a:cubicBezTo>
                    <a:pt x="164" y="54"/>
                    <a:pt x="162" y="55"/>
                    <a:pt x="162" y="55"/>
                  </a:cubicBezTo>
                  <a:cubicBezTo>
                    <a:pt x="156" y="57"/>
                    <a:pt x="149" y="56"/>
                    <a:pt x="145" y="58"/>
                  </a:cubicBezTo>
                  <a:cubicBezTo>
                    <a:pt x="144" y="58"/>
                    <a:pt x="146" y="57"/>
                    <a:pt x="144" y="57"/>
                  </a:cubicBezTo>
                  <a:cubicBezTo>
                    <a:pt x="143" y="58"/>
                    <a:pt x="144" y="58"/>
                    <a:pt x="142" y="59"/>
                  </a:cubicBezTo>
                  <a:cubicBezTo>
                    <a:pt x="134" y="62"/>
                    <a:pt x="124" y="60"/>
                    <a:pt x="116" y="62"/>
                  </a:cubicBezTo>
                  <a:cubicBezTo>
                    <a:pt x="109" y="65"/>
                    <a:pt x="101" y="67"/>
                    <a:pt x="95" y="68"/>
                  </a:cubicBezTo>
                  <a:cubicBezTo>
                    <a:pt x="92" y="69"/>
                    <a:pt x="89" y="70"/>
                    <a:pt x="86" y="7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7"/>
                    <a:pt x="78" y="47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5" y="59"/>
                    <a:pt x="86" y="66"/>
                    <a:pt x="91" y="63"/>
                  </a:cubicBezTo>
                  <a:cubicBezTo>
                    <a:pt x="92" y="64"/>
                    <a:pt x="94" y="64"/>
                    <a:pt x="94" y="65"/>
                  </a:cubicBezTo>
                  <a:cubicBezTo>
                    <a:pt x="96" y="64"/>
                    <a:pt x="103" y="67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2" y="66"/>
                    <a:pt x="117" y="64"/>
                    <a:pt x="122" y="65"/>
                  </a:cubicBezTo>
                  <a:cubicBezTo>
                    <a:pt x="122" y="65"/>
                    <a:pt x="121" y="65"/>
                    <a:pt x="121" y="66"/>
                  </a:cubicBezTo>
                  <a:cubicBezTo>
                    <a:pt x="123" y="67"/>
                    <a:pt x="126" y="63"/>
                    <a:pt x="127" y="66"/>
                  </a:cubicBezTo>
                  <a:cubicBezTo>
                    <a:pt x="129" y="65"/>
                    <a:pt x="128" y="64"/>
                    <a:pt x="127" y="64"/>
                  </a:cubicBezTo>
                  <a:cubicBezTo>
                    <a:pt x="140" y="64"/>
                    <a:pt x="155" y="60"/>
                    <a:pt x="172" y="68"/>
                  </a:cubicBezTo>
                  <a:cubicBezTo>
                    <a:pt x="178" y="73"/>
                    <a:pt x="177" y="74"/>
                    <a:pt x="176" y="74"/>
                  </a:cubicBezTo>
                  <a:cubicBezTo>
                    <a:pt x="176" y="74"/>
                    <a:pt x="176" y="74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8" y="65"/>
                    <a:pt x="173" y="88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2" y="87"/>
                    <a:pt x="171" y="87"/>
                    <a:pt x="171" y="88"/>
                  </a:cubicBezTo>
                  <a:cubicBezTo>
                    <a:pt x="170" y="87"/>
                    <a:pt x="170" y="89"/>
                    <a:pt x="170" y="88"/>
                  </a:cubicBezTo>
                  <a:cubicBezTo>
                    <a:pt x="167" y="90"/>
                    <a:pt x="164" y="86"/>
                    <a:pt x="163" y="88"/>
                  </a:cubicBezTo>
                  <a:cubicBezTo>
                    <a:pt x="164" y="90"/>
                    <a:pt x="161" y="89"/>
                    <a:pt x="161" y="90"/>
                  </a:cubicBezTo>
                  <a:cubicBezTo>
                    <a:pt x="155" y="90"/>
                    <a:pt x="154" y="89"/>
                    <a:pt x="149" y="90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4" y="92"/>
                    <a:pt x="138" y="91"/>
                    <a:pt x="134" y="95"/>
                  </a:cubicBezTo>
                  <a:cubicBezTo>
                    <a:pt x="126" y="95"/>
                    <a:pt x="120" y="97"/>
                    <a:pt x="114" y="98"/>
                  </a:cubicBezTo>
                  <a:cubicBezTo>
                    <a:pt x="111" y="100"/>
                    <a:pt x="108" y="100"/>
                    <a:pt x="107" y="102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7"/>
                    <a:pt x="103" y="74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8" y="91"/>
                    <a:pt x="114" y="91"/>
                    <a:pt x="121" y="91"/>
                  </a:cubicBezTo>
                  <a:cubicBezTo>
                    <a:pt x="125" y="92"/>
                    <a:pt x="129" y="92"/>
                    <a:pt x="134" y="93"/>
                  </a:cubicBezTo>
                  <a:cubicBezTo>
                    <a:pt x="137" y="94"/>
                    <a:pt x="139" y="95"/>
                    <a:pt x="142" y="96"/>
                  </a:cubicBezTo>
                  <a:cubicBezTo>
                    <a:pt x="140" y="77"/>
                    <a:pt x="145" y="122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24" y="130"/>
                    <a:pt x="114" y="134"/>
                    <a:pt x="108" y="143"/>
                  </a:cubicBezTo>
                  <a:cubicBezTo>
                    <a:pt x="105" y="150"/>
                    <a:pt x="103" y="147"/>
                    <a:pt x="106" y="149"/>
                  </a:cubicBezTo>
                  <a:cubicBezTo>
                    <a:pt x="108" y="152"/>
                    <a:pt x="115" y="161"/>
                    <a:pt x="118" y="169"/>
                  </a:cubicBezTo>
                  <a:cubicBezTo>
                    <a:pt x="118" y="178"/>
                    <a:pt x="119" y="178"/>
                    <a:pt x="121" y="187"/>
                  </a:cubicBezTo>
                  <a:cubicBezTo>
                    <a:pt x="120" y="187"/>
                    <a:pt x="120" y="186"/>
                    <a:pt x="120" y="187"/>
                  </a:cubicBezTo>
                  <a:cubicBezTo>
                    <a:pt x="122" y="187"/>
                    <a:pt x="121" y="193"/>
                    <a:pt x="122" y="194"/>
                  </a:cubicBezTo>
                  <a:cubicBezTo>
                    <a:pt x="121" y="208"/>
                    <a:pt x="118" y="218"/>
                    <a:pt x="113" y="229"/>
                  </a:cubicBezTo>
                  <a:cubicBezTo>
                    <a:pt x="114" y="228"/>
                    <a:pt x="113" y="226"/>
                    <a:pt x="112" y="228"/>
                  </a:cubicBezTo>
                  <a:cubicBezTo>
                    <a:pt x="112" y="231"/>
                    <a:pt x="112" y="231"/>
                    <a:pt x="112" y="231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11" y="232"/>
                    <a:pt x="111" y="234"/>
                    <a:pt x="112" y="233"/>
                  </a:cubicBezTo>
                  <a:cubicBezTo>
                    <a:pt x="101" y="261"/>
                    <a:pt x="80" y="281"/>
                    <a:pt x="62" y="303"/>
                  </a:cubicBezTo>
                  <a:cubicBezTo>
                    <a:pt x="57" y="307"/>
                    <a:pt x="51" y="315"/>
                    <a:pt x="47" y="320"/>
                  </a:cubicBezTo>
                  <a:cubicBezTo>
                    <a:pt x="30" y="334"/>
                    <a:pt x="15" y="346"/>
                    <a:pt x="2" y="362"/>
                  </a:cubicBezTo>
                  <a:cubicBezTo>
                    <a:pt x="2" y="362"/>
                    <a:pt x="0" y="357"/>
                    <a:pt x="6" y="35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8"/>
            <p:cNvSpPr/>
            <p:nvPr/>
          </p:nvSpPr>
          <p:spPr>
            <a:xfrm>
              <a:off x="9137650" y="3151188"/>
              <a:ext cx="11112" cy="63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0"/>
                  </a:moveTo>
                  <a:cubicBezTo>
                    <a:pt x="1" y="1"/>
                    <a:pt x="3" y="1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8"/>
            <p:cNvSpPr/>
            <p:nvPr/>
          </p:nvSpPr>
          <p:spPr>
            <a:xfrm>
              <a:off x="9377363" y="3168651"/>
              <a:ext cx="7937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8"/>
            <p:cNvSpPr/>
            <p:nvPr/>
          </p:nvSpPr>
          <p:spPr>
            <a:xfrm>
              <a:off x="9415463" y="3181351"/>
              <a:ext cx="22225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cubicBezTo>
                    <a:pt x="5" y="1"/>
                    <a:pt x="2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8"/>
            <p:cNvSpPr/>
            <p:nvPr/>
          </p:nvSpPr>
          <p:spPr>
            <a:xfrm>
              <a:off x="9461500" y="3132138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8"/>
            <p:cNvSpPr/>
            <p:nvPr/>
          </p:nvSpPr>
          <p:spPr>
            <a:xfrm>
              <a:off x="9453563" y="3140076"/>
              <a:ext cx="11112" cy="317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8"/>
            <p:cNvSpPr/>
            <p:nvPr/>
          </p:nvSpPr>
          <p:spPr>
            <a:xfrm>
              <a:off x="9332913" y="3157538"/>
              <a:ext cx="11112" cy="793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1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8"/>
            <p:cNvSpPr/>
            <p:nvPr/>
          </p:nvSpPr>
          <p:spPr>
            <a:xfrm>
              <a:off x="9280525" y="3173413"/>
              <a:ext cx="7937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>
              <a:off x="9159875" y="3429001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>
              <a:off x="9239250" y="3417888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>
              <a:off x="9291638" y="3522663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5" extrusionOk="0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>
              <a:off x="9261475" y="2627313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>
              <a:off x="9234488" y="2605088"/>
              <a:ext cx="298450" cy="488950"/>
            </a:xfrm>
            <a:custGeom>
              <a:avLst/>
              <a:gdLst/>
              <a:ahLst/>
              <a:cxnLst/>
              <a:rect l="l" t="t" r="r" b="b"/>
              <a:pathLst>
                <a:path w="79" h="130" extrusionOk="0">
                  <a:moveTo>
                    <a:pt x="20" y="127"/>
                  </a:moveTo>
                  <a:cubicBezTo>
                    <a:pt x="16" y="125"/>
                    <a:pt x="20" y="121"/>
                    <a:pt x="18" y="118"/>
                  </a:cubicBezTo>
                  <a:cubicBezTo>
                    <a:pt x="17" y="118"/>
                    <a:pt x="20" y="118"/>
                    <a:pt x="20" y="118"/>
                  </a:cubicBezTo>
                  <a:cubicBezTo>
                    <a:pt x="16" y="115"/>
                    <a:pt x="18" y="111"/>
                    <a:pt x="21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7"/>
                    <a:pt x="20" y="106"/>
                    <a:pt x="21" y="105"/>
                  </a:cubicBezTo>
                  <a:cubicBezTo>
                    <a:pt x="21" y="105"/>
                    <a:pt x="21" y="106"/>
                    <a:pt x="22" y="106"/>
                  </a:cubicBezTo>
                  <a:cubicBezTo>
                    <a:pt x="21" y="105"/>
                    <a:pt x="21" y="104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7" y="102"/>
                    <a:pt x="22" y="100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7"/>
                    <a:pt x="19" y="94"/>
                    <a:pt x="19" y="91"/>
                  </a:cubicBezTo>
                  <a:cubicBezTo>
                    <a:pt x="19" y="91"/>
                    <a:pt x="20" y="91"/>
                    <a:pt x="21" y="91"/>
                  </a:cubicBezTo>
                  <a:cubicBezTo>
                    <a:pt x="19" y="91"/>
                    <a:pt x="19" y="90"/>
                    <a:pt x="19" y="89"/>
                  </a:cubicBezTo>
                  <a:cubicBezTo>
                    <a:pt x="21" y="89"/>
                    <a:pt x="17" y="88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6"/>
                    <a:pt x="20" y="86"/>
                    <a:pt x="18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7" y="85"/>
                    <a:pt x="21" y="85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3"/>
                    <a:pt x="20" y="83"/>
                    <a:pt x="19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9" y="82"/>
                    <a:pt x="21" y="81"/>
                    <a:pt x="19" y="81"/>
                  </a:cubicBezTo>
                  <a:cubicBezTo>
                    <a:pt x="20" y="81"/>
                    <a:pt x="19" y="82"/>
                    <a:pt x="22" y="82"/>
                  </a:cubicBezTo>
                  <a:cubicBezTo>
                    <a:pt x="20" y="78"/>
                    <a:pt x="21" y="75"/>
                    <a:pt x="22" y="71"/>
                  </a:cubicBezTo>
                  <a:cubicBezTo>
                    <a:pt x="22" y="71"/>
                    <a:pt x="23" y="71"/>
                    <a:pt x="23" y="71"/>
                  </a:cubicBezTo>
                  <a:cubicBezTo>
                    <a:pt x="23" y="71"/>
                    <a:pt x="23" y="70"/>
                    <a:pt x="22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22" y="68"/>
                    <a:pt x="23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7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3" y="65"/>
                    <a:pt x="25" y="65"/>
                    <a:pt x="24" y="64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7" y="64"/>
                    <a:pt x="23" y="64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62"/>
                    <a:pt x="24" y="61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25" y="58"/>
                    <a:pt x="24" y="57"/>
                  </a:cubicBezTo>
                  <a:cubicBezTo>
                    <a:pt x="25" y="57"/>
                    <a:pt x="27" y="58"/>
                    <a:pt x="27" y="57"/>
                  </a:cubicBezTo>
                  <a:cubicBezTo>
                    <a:pt x="25" y="56"/>
                    <a:pt x="26" y="55"/>
                    <a:pt x="24" y="55"/>
                  </a:cubicBezTo>
                  <a:cubicBezTo>
                    <a:pt x="24" y="54"/>
                    <a:pt x="26" y="53"/>
                    <a:pt x="25" y="52"/>
                  </a:cubicBezTo>
                  <a:cubicBezTo>
                    <a:pt x="26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9" y="54"/>
                    <a:pt x="30" y="54"/>
                  </a:cubicBezTo>
                  <a:cubicBezTo>
                    <a:pt x="30" y="53"/>
                    <a:pt x="29" y="52"/>
                    <a:pt x="30" y="52"/>
                  </a:cubicBezTo>
                  <a:cubicBezTo>
                    <a:pt x="29" y="51"/>
                    <a:pt x="26" y="50"/>
                    <a:pt x="26" y="49"/>
                  </a:cubicBezTo>
                  <a:cubicBezTo>
                    <a:pt x="27" y="49"/>
                    <a:pt x="29" y="49"/>
                    <a:pt x="29" y="5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6"/>
                    <a:pt x="27" y="47"/>
                    <a:pt x="27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4"/>
                    <a:pt x="28" y="45"/>
                  </a:cubicBezTo>
                  <a:cubicBezTo>
                    <a:pt x="29" y="45"/>
                    <a:pt x="28" y="45"/>
                    <a:pt x="29" y="45"/>
                  </a:cubicBezTo>
                  <a:cubicBezTo>
                    <a:pt x="29" y="45"/>
                    <a:pt x="28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8" y="42"/>
                    <a:pt x="27" y="42"/>
                  </a:cubicBezTo>
                  <a:cubicBezTo>
                    <a:pt x="27" y="43"/>
                    <a:pt x="28" y="43"/>
                    <a:pt x="28" y="43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7" y="40"/>
                    <a:pt x="27" y="39"/>
                    <a:pt x="26" y="38"/>
                  </a:cubicBezTo>
                  <a:cubicBezTo>
                    <a:pt x="25" y="37"/>
                    <a:pt x="28" y="39"/>
                    <a:pt x="27" y="39"/>
                  </a:cubicBezTo>
                  <a:cubicBezTo>
                    <a:pt x="29" y="38"/>
                    <a:pt x="27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4"/>
                    <a:pt x="30" y="35"/>
                    <a:pt x="29" y="34"/>
                  </a:cubicBezTo>
                  <a:cubicBezTo>
                    <a:pt x="30" y="35"/>
                    <a:pt x="29" y="34"/>
                    <a:pt x="29" y="33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29" y="33"/>
                    <a:pt x="29" y="30"/>
                    <a:pt x="31" y="29"/>
                  </a:cubicBezTo>
                  <a:cubicBezTo>
                    <a:pt x="31" y="29"/>
                    <a:pt x="30" y="28"/>
                    <a:pt x="30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7"/>
                    <a:pt x="33" y="28"/>
                  </a:cubicBezTo>
                  <a:cubicBezTo>
                    <a:pt x="32" y="26"/>
                    <a:pt x="32" y="31"/>
                    <a:pt x="32" y="29"/>
                  </a:cubicBezTo>
                  <a:cubicBezTo>
                    <a:pt x="33" y="30"/>
                    <a:pt x="31" y="27"/>
                    <a:pt x="32" y="28"/>
                  </a:cubicBezTo>
                  <a:cubicBezTo>
                    <a:pt x="32" y="28"/>
                    <a:pt x="31" y="26"/>
                    <a:pt x="33" y="26"/>
                  </a:cubicBezTo>
                  <a:cubicBezTo>
                    <a:pt x="33" y="26"/>
                    <a:pt x="34" y="28"/>
                    <a:pt x="34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4" y="25"/>
                    <a:pt x="33" y="24"/>
                  </a:cubicBezTo>
                  <a:cubicBezTo>
                    <a:pt x="34" y="25"/>
                    <a:pt x="33" y="22"/>
                    <a:pt x="35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3" y="21"/>
                    <a:pt x="36" y="22"/>
                    <a:pt x="35" y="21"/>
                  </a:cubicBezTo>
                  <a:cubicBezTo>
                    <a:pt x="36" y="21"/>
                    <a:pt x="37" y="19"/>
                    <a:pt x="38" y="20"/>
                  </a:cubicBezTo>
                  <a:cubicBezTo>
                    <a:pt x="38" y="19"/>
                    <a:pt x="38" y="18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8"/>
                    <a:pt x="41" y="18"/>
                    <a:pt x="42" y="18"/>
                  </a:cubicBezTo>
                  <a:cubicBezTo>
                    <a:pt x="42" y="17"/>
                    <a:pt x="41" y="16"/>
                    <a:pt x="41" y="15"/>
                  </a:cubicBezTo>
                  <a:cubicBezTo>
                    <a:pt x="43" y="17"/>
                    <a:pt x="41" y="13"/>
                    <a:pt x="43" y="14"/>
                  </a:cubicBezTo>
                  <a:cubicBezTo>
                    <a:pt x="43" y="15"/>
                    <a:pt x="43" y="16"/>
                    <a:pt x="44" y="16"/>
                  </a:cubicBezTo>
                  <a:cubicBezTo>
                    <a:pt x="46" y="18"/>
                    <a:pt x="44" y="14"/>
                    <a:pt x="46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5" y="11"/>
                    <a:pt x="46" y="13"/>
                  </a:cubicBezTo>
                  <a:cubicBezTo>
                    <a:pt x="46" y="12"/>
                    <a:pt x="47" y="12"/>
                    <a:pt x="46" y="11"/>
                  </a:cubicBezTo>
                  <a:cubicBezTo>
                    <a:pt x="48" y="11"/>
                    <a:pt x="50" y="7"/>
                    <a:pt x="52" y="11"/>
                  </a:cubicBezTo>
                  <a:cubicBezTo>
                    <a:pt x="52" y="10"/>
                    <a:pt x="53" y="11"/>
                    <a:pt x="52" y="10"/>
                  </a:cubicBezTo>
                  <a:cubicBezTo>
                    <a:pt x="52" y="9"/>
                    <a:pt x="52" y="11"/>
                    <a:pt x="52" y="10"/>
                  </a:cubicBezTo>
                  <a:cubicBezTo>
                    <a:pt x="52" y="10"/>
                    <a:pt x="52" y="9"/>
                    <a:pt x="52" y="9"/>
                  </a:cubicBezTo>
                  <a:cubicBezTo>
                    <a:pt x="52" y="9"/>
                    <a:pt x="53" y="9"/>
                    <a:pt x="53" y="11"/>
                  </a:cubicBezTo>
                  <a:cubicBezTo>
                    <a:pt x="55" y="12"/>
                    <a:pt x="53" y="7"/>
                    <a:pt x="55" y="7"/>
                  </a:cubicBezTo>
                  <a:cubicBezTo>
                    <a:pt x="55" y="8"/>
                    <a:pt x="55" y="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7"/>
                    <a:pt x="57" y="8"/>
                    <a:pt x="57" y="10"/>
                  </a:cubicBezTo>
                  <a:cubicBezTo>
                    <a:pt x="58" y="9"/>
                    <a:pt x="58" y="9"/>
                    <a:pt x="59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0"/>
                    <a:pt x="60" y="9"/>
                    <a:pt x="61" y="9"/>
                  </a:cubicBezTo>
                  <a:cubicBezTo>
                    <a:pt x="61" y="8"/>
                    <a:pt x="60" y="8"/>
                    <a:pt x="59" y="8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8"/>
                    <a:pt x="61" y="7"/>
                    <a:pt x="62" y="7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2" y="7"/>
                    <a:pt x="63" y="6"/>
                    <a:pt x="63" y="7"/>
                  </a:cubicBezTo>
                  <a:cubicBezTo>
                    <a:pt x="63" y="8"/>
                    <a:pt x="62" y="7"/>
                    <a:pt x="62" y="7"/>
                  </a:cubicBezTo>
                  <a:cubicBezTo>
                    <a:pt x="63" y="8"/>
                    <a:pt x="63" y="9"/>
                    <a:pt x="63" y="8"/>
                  </a:cubicBezTo>
                  <a:cubicBezTo>
                    <a:pt x="64" y="7"/>
                    <a:pt x="63" y="5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"/>
                    <a:pt x="66" y="7"/>
                    <a:pt x="66" y="6"/>
                  </a:cubicBezTo>
                  <a:cubicBezTo>
                    <a:pt x="67" y="6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9" y="23"/>
                    <a:pt x="71" y="12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4" y="19"/>
                  </a:cubicBezTo>
                  <a:cubicBezTo>
                    <a:pt x="72" y="19"/>
                    <a:pt x="69" y="17"/>
                    <a:pt x="70" y="19"/>
                  </a:cubicBezTo>
                  <a:cubicBezTo>
                    <a:pt x="69" y="19"/>
                    <a:pt x="71" y="21"/>
                    <a:pt x="72" y="22"/>
                  </a:cubicBezTo>
                  <a:cubicBezTo>
                    <a:pt x="70" y="22"/>
                    <a:pt x="70" y="25"/>
                    <a:pt x="68" y="24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6" y="26"/>
                    <a:pt x="65" y="30"/>
                    <a:pt x="62" y="28"/>
                  </a:cubicBezTo>
                  <a:cubicBezTo>
                    <a:pt x="62" y="27"/>
                    <a:pt x="62" y="27"/>
                    <a:pt x="61" y="26"/>
                  </a:cubicBezTo>
                  <a:cubicBezTo>
                    <a:pt x="61" y="27"/>
                    <a:pt x="60" y="25"/>
                    <a:pt x="61" y="27"/>
                  </a:cubicBezTo>
                  <a:cubicBezTo>
                    <a:pt x="61" y="28"/>
                    <a:pt x="62" y="29"/>
                    <a:pt x="62" y="29"/>
                  </a:cubicBezTo>
                  <a:cubicBezTo>
                    <a:pt x="62" y="30"/>
                    <a:pt x="60" y="31"/>
                    <a:pt x="59" y="30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59" y="29"/>
                    <a:pt x="58" y="29"/>
                    <a:pt x="57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7" y="33"/>
                    <a:pt x="57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5" y="34"/>
                    <a:pt x="54" y="33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3"/>
                    <a:pt x="54" y="33"/>
                  </a:cubicBezTo>
                  <a:cubicBezTo>
                    <a:pt x="52" y="32"/>
                    <a:pt x="51" y="32"/>
                    <a:pt x="51" y="31"/>
                  </a:cubicBezTo>
                  <a:cubicBezTo>
                    <a:pt x="50" y="35"/>
                    <a:pt x="47" y="35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6"/>
                    <a:pt x="44" y="36"/>
                  </a:cubicBezTo>
                  <a:cubicBezTo>
                    <a:pt x="44" y="35"/>
                    <a:pt x="43" y="34"/>
                    <a:pt x="43" y="33"/>
                  </a:cubicBezTo>
                  <a:cubicBezTo>
                    <a:pt x="42" y="32"/>
                    <a:pt x="42" y="34"/>
                    <a:pt x="42" y="35"/>
                  </a:cubicBezTo>
                  <a:cubicBezTo>
                    <a:pt x="42" y="36"/>
                    <a:pt x="42" y="34"/>
                    <a:pt x="42" y="36"/>
                  </a:cubicBezTo>
                  <a:cubicBezTo>
                    <a:pt x="42" y="36"/>
                    <a:pt x="41" y="35"/>
                    <a:pt x="41" y="37"/>
                  </a:cubicBezTo>
                  <a:cubicBezTo>
                    <a:pt x="41" y="36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3"/>
                    <a:pt x="42" y="31"/>
                    <a:pt x="41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41" y="27"/>
                    <a:pt x="40" y="26"/>
                  </a:cubicBezTo>
                  <a:cubicBezTo>
                    <a:pt x="40" y="27"/>
                    <a:pt x="39" y="30"/>
                    <a:pt x="40" y="30"/>
                  </a:cubicBezTo>
                  <a:cubicBezTo>
                    <a:pt x="39" y="31"/>
                    <a:pt x="40" y="35"/>
                    <a:pt x="39" y="34"/>
                  </a:cubicBezTo>
                  <a:cubicBezTo>
                    <a:pt x="38" y="33"/>
                    <a:pt x="40" y="34"/>
                    <a:pt x="39" y="33"/>
                  </a:cubicBezTo>
                  <a:cubicBezTo>
                    <a:pt x="39" y="31"/>
                    <a:pt x="38" y="34"/>
                    <a:pt x="38" y="33"/>
                  </a:cubicBezTo>
                  <a:cubicBezTo>
                    <a:pt x="38" y="34"/>
                    <a:pt x="38" y="36"/>
                    <a:pt x="38" y="36"/>
                  </a:cubicBezTo>
                  <a:cubicBezTo>
                    <a:pt x="37" y="35"/>
                    <a:pt x="38" y="34"/>
                    <a:pt x="37" y="34"/>
                  </a:cubicBezTo>
                  <a:cubicBezTo>
                    <a:pt x="37" y="35"/>
                    <a:pt x="36" y="36"/>
                    <a:pt x="37" y="37"/>
                  </a:cubicBezTo>
                  <a:cubicBezTo>
                    <a:pt x="37" y="39"/>
                    <a:pt x="36" y="36"/>
                    <a:pt x="35" y="38"/>
                  </a:cubicBezTo>
                  <a:cubicBezTo>
                    <a:pt x="35" y="36"/>
                    <a:pt x="36" y="34"/>
                    <a:pt x="35" y="33"/>
                  </a:cubicBezTo>
                  <a:cubicBezTo>
                    <a:pt x="35" y="35"/>
                    <a:pt x="34" y="35"/>
                    <a:pt x="35" y="38"/>
                  </a:cubicBezTo>
                  <a:cubicBezTo>
                    <a:pt x="34" y="37"/>
                    <a:pt x="34" y="36"/>
                    <a:pt x="35" y="35"/>
                  </a:cubicBezTo>
                  <a:cubicBezTo>
                    <a:pt x="34" y="34"/>
                    <a:pt x="33" y="38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2" y="35"/>
                    <a:pt x="32" y="35"/>
                  </a:cubicBezTo>
                  <a:cubicBezTo>
                    <a:pt x="32" y="35"/>
                    <a:pt x="31" y="37"/>
                    <a:pt x="31" y="34"/>
                  </a:cubicBezTo>
                  <a:cubicBezTo>
                    <a:pt x="31" y="35"/>
                    <a:pt x="30" y="34"/>
                    <a:pt x="30" y="36"/>
                  </a:cubicBezTo>
                  <a:cubicBezTo>
                    <a:pt x="31" y="37"/>
                    <a:pt x="31" y="35"/>
                    <a:pt x="31" y="37"/>
                  </a:cubicBezTo>
                  <a:cubicBezTo>
                    <a:pt x="31" y="35"/>
                    <a:pt x="30" y="37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9"/>
                    <a:pt x="28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6" y="37"/>
                    <a:pt x="26" y="38"/>
                  </a:cubicBezTo>
                  <a:cubicBezTo>
                    <a:pt x="26" y="39"/>
                    <a:pt x="26" y="37"/>
                    <a:pt x="25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4"/>
                    <a:pt x="25" y="34"/>
                  </a:cubicBezTo>
                  <a:cubicBezTo>
                    <a:pt x="25" y="35"/>
                    <a:pt x="24" y="36"/>
                    <a:pt x="25" y="37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3" y="36"/>
                    <a:pt x="24" y="37"/>
                    <a:pt x="23" y="37"/>
                  </a:cubicBezTo>
                  <a:cubicBezTo>
                    <a:pt x="23" y="37"/>
                    <a:pt x="22" y="35"/>
                    <a:pt x="22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0"/>
                    <a:pt x="23" y="30"/>
                    <a:pt x="23" y="29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3" y="32"/>
                    <a:pt x="20" y="33"/>
                    <a:pt x="20" y="36"/>
                  </a:cubicBezTo>
                  <a:cubicBezTo>
                    <a:pt x="19" y="36"/>
                    <a:pt x="21" y="29"/>
                    <a:pt x="18" y="33"/>
                  </a:cubicBezTo>
                  <a:cubicBezTo>
                    <a:pt x="19" y="34"/>
                    <a:pt x="17" y="36"/>
                    <a:pt x="18" y="35"/>
                  </a:cubicBezTo>
                  <a:cubicBezTo>
                    <a:pt x="18" y="35"/>
                    <a:pt x="17" y="37"/>
                    <a:pt x="17" y="36"/>
                  </a:cubicBezTo>
                  <a:cubicBezTo>
                    <a:pt x="17" y="35"/>
                    <a:pt x="16" y="33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9" y="30"/>
                    <a:pt x="18" y="30"/>
                  </a:cubicBezTo>
                  <a:cubicBezTo>
                    <a:pt x="18" y="30"/>
                    <a:pt x="17" y="30"/>
                    <a:pt x="17" y="31"/>
                  </a:cubicBezTo>
                  <a:cubicBezTo>
                    <a:pt x="16" y="33"/>
                    <a:pt x="18" y="31"/>
                    <a:pt x="17" y="33"/>
                  </a:cubicBezTo>
                  <a:cubicBezTo>
                    <a:pt x="16" y="33"/>
                    <a:pt x="16" y="31"/>
                    <a:pt x="15" y="33"/>
                  </a:cubicBezTo>
                  <a:cubicBezTo>
                    <a:pt x="16" y="33"/>
                    <a:pt x="16" y="35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4"/>
                    <a:pt x="14" y="37"/>
                    <a:pt x="13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4" y="35"/>
                    <a:pt x="15" y="33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4" y="28"/>
                    <a:pt x="12" y="30"/>
                  </a:cubicBezTo>
                  <a:cubicBezTo>
                    <a:pt x="12" y="31"/>
                    <a:pt x="12" y="31"/>
                    <a:pt x="12" y="32"/>
                  </a:cubicBezTo>
                  <a:cubicBezTo>
                    <a:pt x="10" y="32"/>
                    <a:pt x="9" y="33"/>
                    <a:pt x="9" y="32"/>
                  </a:cubicBezTo>
                  <a:cubicBezTo>
                    <a:pt x="10" y="31"/>
                    <a:pt x="7" y="31"/>
                    <a:pt x="9" y="30"/>
                  </a:cubicBezTo>
                  <a:cubicBezTo>
                    <a:pt x="9" y="31"/>
                    <a:pt x="11" y="32"/>
                    <a:pt x="12" y="30"/>
                  </a:cubicBezTo>
                  <a:cubicBezTo>
                    <a:pt x="12" y="28"/>
                    <a:pt x="13" y="31"/>
                    <a:pt x="14" y="29"/>
                  </a:cubicBezTo>
                  <a:cubicBezTo>
                    <a:pt x="13" y="28"/>
                    <a:pt x="14" y="26"/>
                    <a:pt x="14" y="25"/>
                  </a:cubicBezTo>
                  <a:cubicBezTo>
                    <a:pt x="14" y="24"/>
                    <a:pt x="14" y="25"/>
                    <a:pt x="13" y="25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2" y="27"/>
                    <a:pt x="10" y="28"/>
                    <a:pt x="9" y="29"/>
                  </a:cubicBezTo>
                  <a:cubicBezTo>
                    <a:pt x="9" y="28"/>
                    <a:pt x="10" y="26"/>
                    <a:pt x="10" y="27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6" y="27"/>
                    <a:pt x="5" y="24"/>
                    <a:pt x="5" y="26"/>
                  </a:cubicBezTo>
                  <a:cubicBezTo>
                    <a:pt x="5" y="27"/>
                    <a:pt x="5" y="29"/>
                    <a:pt x="4" y="29"/>
                  </a:cubicBezTo>
                  <a:cubicBezTo>
                    <a:pt x="3" y="29"/>
                    <a:pt x="4" y="28"/>
                    <a:pt x="4" y="28"/>
                  </a:cubicBezTo>
                  <a:cubicBezTo>
                    <a:pt x="3" y="29"/>
                    <a:pt x="5" y="26"/>
                    <a:pt x="3" y="27"/>
                  </a:cubicBezTo>
                  <a:cubicBezTo>
                    <a:pt x="5" y="27"/>
                    <a:pt x="5" y="25"/>
                    <a:pt x="6" y="23"/>
                  </a:cubicBezTo>
                  <a:cubicBezTo>
                    <a:pt x="5" y="24"/>
                    <a:pt x="7" y="22"/>
                    <a:pt x="7" y="22"/>
                  </a:cubicBezTo>
                  <a:cubicBezTo>
                    <a:pt x="5" y="22"/>
                    <a:pt x="4" y="22"/>
                    <a:pt x="3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3" y="14"/>
                    <a:pt x="1" y="16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3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1"/>
                    <a:pt x="3" y="11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5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5" y="9"/>
                    <a:pt x="6" y="10"/>
                  </a:cubicBezTo>
                  <a:cubicBezTo>
                    <a:pt x="6" y="9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6" y="12"/>
                    <a:pt x="9" y="12"/>
                    <a:pt x="8" y="13"/>
                  </a:cubicBezTo>
                  <a:cubicBezTo>
                    <a:pt x="7" y="13"/>
                    <a:pt x="5" y="13"/>
                    <a:pt x="5" y="12"/>
                  </a:cubicBezTo>
                  <a:cubicBezTo>
                    <a:pt x="4" y="13"/>
                    <a:pt x="5" y="13"/>
                    <a:pt x="4" y="14"/>
                  </a:cubicBezTo>
                  <a:cubicBezTo>
                    <a:pt x="5" y="14"/>
                    <a:pt x="7" y="13"/>
                    <a:pt x="8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6"/>
                    <a:pt x="11" y="18"/>
                    <a:pt x="13" y="17"/>
                  </a:cubicBezTo>
                  <a:cubicBezTo>
                    <a:pt x="13" y="18"/>
                    <a:pt x="15" y="17"/>
                    <a:pt x="15" y="19"/>
                  </a:cubicBezTo>
                  <a:cubicBezTo>
                    <a:pt x="17" y="19"/>
                    <a:pt x="19" y="19"/>
                    <a:pt x="21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0" y="22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3" y="21"/>
                    <a:pt x="24" y="20"/>
                    <a:pt x="25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8"/>
                    <a:pt x="27" y="20"/>
                    <a:pt x="28" y="20"/>
                  </a:cubicBezTo>
                  <a:cubicBezTo>
                    <a:pt x="28" y="21"/>
                    <a:pt x="29" y="22"/>
                    <a:pt x="29" y="22"/>
                  </a:cubicBezTo>
                  <a:cubicBezTo>
                    <a:pt x="30" y="20"/>
                    <a:pt x="30" y="20"/>
                    <a:pt x="31" y="19"/>
                  </a:cubicBezTo>
                  <a:cubicBezTo>
                    <a:pt x="32" y="19"/>
                    <a:pt x="33" y="19"/>
                    <a:pt x="33" y="20"/>
                  </a:cubicBezTo>
                  <a:cubicBezTo>
                    <a:pt x="36" y="18"/>
                    <a:pt x="38" y="19"/>
                    <a:pt x="41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8"/>
                    <a:pt x="48" y="1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7"/>
                    <a:pt x="49" y="15"/>
                  </a:cubicBezTo>
                  <a:cubicBezTo>
                    <a:pt x="50" y="16"/>
                    <a:pt x="50" y="14"/>
                    <a:pt x="51" y="16"/>
                  </a:cubicBezTo>
                  <a:cubicBezTo>
                    <a:pt x="52" y="16"/>
                    <a:pt x="52" y="14"/>
                    <a:pt x="52" y="14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4"/>
                    <a:pt x="55" y="15"/>
                    <a:pt x="55" y="15"/>
                  </a:cubicBezTo>
                  <a:cubicBezTo>
                    <a:pt x="55" y="14"/>
                    <a:pt x="57" y="15"/>
                    <a:pt x="55" y="12"/>
                  </a:cubicBezTo>
                  <a:cubicBezTo>
                    <a:pt x="56" y="13"/>
                    <a:pt x="56" y="10"/>
                    <a:pt x="58" y="12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11"/>
                    <a:pt x="58" y="10"/>
                    <a:pt x="58" y="11"/>
                  </a:cubicBezTo>
                  <a:cubicBezTo>
                    <a:pt x="59" y="11"/>
                    <a:pt x="58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3" y="17"/>
                    <a:pt x="56" y="0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3"/>
                    <a:pt x="64" y="23"/>
                    <a:pt x="63" y="23"/>
                  </a:cubicBezTo>
                  <a:cubicBezTo>
                    <a:pt x="61" y="24"/>
                    <a:pt x="59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7"/>
                    <a:pt x="54" y="24"/>
                    <a:pt x="55" y="27"/>
                  </a:cubicBezTo>
                  <a:cubicBezTo>
                    <a:pt x="55" y="26"/>
                    <a:pt x="55" y="27"/>
                    <a:pt x="54" y="26"/>
                  </a:cubicBezTo>
                  <a:cubicBezTo>
                    <a:pt x="55" y="27"/>
                    <a:pt x="52" y="26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9"/>
                    <a:pt x="50" y="29"/>
                  </a:cubicBezTo>
                  <a:cubicBezTo>
                    <a:pt x="50" y="29"/>
                    <a:pt x="50" y="28"/>
                    <a:pt x="49" y="28"/>
                  </a:cubicBezTo>
                  <a:cubicBezTo>
                    <a:pt x="48" y="27"/>
                    <a:pt x="50" y="30"/>
                    <a:pt x="48" y="28"/>
                  </a:cubicBezTo>
                  <a:cubicBezTo>
                    <a:pt x="48" y="29"/>
                    <a:pt x="49" y="30"/>
                    <a:pt x="49" y="29"/>
                  </a:cubicBezTo>
                  <a:cubicBezTo>
                    <a:pt x="47" y="30"/>
                    <a:pt x="47" y="34"/>
                    <a:pt x="46" y="36"/>
                  </a:cubicBezTo>
                  <a:cubicBezTo>
                    <a:pt x="43" y="37"/>
                    <a:pt x="42" y="34"/>
                    <a:pt x="43" y="36"/>
                  </a:cubicBezTo>
                  <a:cubicBezTo>
                    <a:pt x="42" y="36"/>
                    <a:pt x="44" y="37"/>
                    <a:pt x="43" y="36"/>
                  </a:cubicBezTo>
                  <a:cubicBezTo>
                    <a:pt x="43" y="37"/>
                    <a:pt x="40" y="36"/>
                    <a:pt x="41" y="37"/>
                  </a:cubicBezTo>
                  <a:cubicBezTo>
                    <a:pt x="42" y="37"/>
                    <a:pt x="42" y="37"/>
                    <a:pt x="43" y="38"/>
                  </a:cubicBezTo>
                  <a:cubicBezTo>
                    <a:pt x="41" y="39"/>
                    <a:pt x="39" y="38"/>
                    <a:pt x="40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41"/>
                    <a:pt x="39" y="42"/>
                    <a:pt x="42" y="44"/>
                  </a:cubicBezTo>
                  <a:cubicBezTo>
                    <a:pt x="40" y="50"/>
                    <a:pt x="40" y="56"/>
                    <a:pt x="38" y="62"/>
                  </a:cubicBezTo>
                  <a:cubicBezTo>
                    <a:pt x="36" y="68"/>
                    <a:pt x="36" y="74"/>
                    <a:pt x="34" y="80"/>
                  </a:cubicBezTo>
                  <a:cubicBezTo>
                    <a:pt x="31" y="81"/>
                    <a:pt x="31" y="82"/>
                    <a:pt x="32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3" y="84"/>
                    <a:pt x="31" y="84"/>
                    <a:pt x="33" y="85"/>
                  </a:cubicBezTo>
                  <a:cubicBezTo>
                    <a:pt x="32" y="87"/>
                    <a:pt x="32" y="89"/>
                    <a:pt x="32" y="92"/>
                  </a:cubicBezTo>
                  <a:cubicBezTo>
                    <a:pt x="32" y="91"/>
                    <a:pt x="30" y="91"/>
                    <a:pt x="31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2" y="93"/>
                    <a:pt x="33" y="93"/>
                  </a:cubicBezTo>
                  <a:cubicBezTo>
                    <a:pt x="34" y="99"/>
                    <a:pt x="30" y="105"/>
                    <a:pt x="30" y="111"/>
                  </a:cubicBezTo>
                  <a:cubicBezTo>
                    <a:pt x="29" y="112"/>
                    <a:pt x="30" y="115"/>
                    <a:pt x="30" y="116"/>
                  </a:cubicBezTo>
                  <a:cubicBezTo>
                    <a:pt x="27" y="121"/>
                    <a:pt x="25" y="125"/>
                    <a:pt x="27" y="130"/>
                  </a:cubicBezTo>
                  <a:cubicBezTo>
                    <a:pt x="27" y="130"/>
                    <a:pt x="21" y="129"/>
                    <a:pt x="20" y="127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8"/>
            <p:cNvSpPr/>
            <p:nvPr/>
          </p:nvSpPr>
          <p:spPr>
            <a:xfrm>
              <a:off x="9253538" y="2632076"/>
              <a:ext cx="11112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cubicBezTo>
                    <a:pt x="2" y="0"/>
                    <a:pt x="2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>
              <a:off x="9245600" y="2698751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>
              <a:off x="9258300" y="2709863"/>
              <a:ext cx="6350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>
              <a:off x="9272588" y="273367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>
              <a:off x="9275763" y="2725738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>
              <a:off x="9310688" y="2740026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>
              <a:off x="9329738" y="2740026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9401175" y="265430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>
              <a:off x="9324975" y="2752726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8"/>
            <p:cNvSpPr/>
            <p:nvPr/>
          </p:nvSpPr>
          <p:spPr>
            <a:xfrm>
              <a:off x="9324975" y="2816226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8"/>
            <p:cNvSpPr/>
            <p:nvPr/>
          </p:nvSpPr>
          <p:spPr>
            <a:xfrm>
              <a:off x="8912225" y="2943226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8"/>
            <p:cNvSpPr/>
            <p:nvPr/>
          </p:nvSpPr>
          <p:spPr>
            <a:xfrm>
              <a:off x="8569325" y="2898776"/>
              <a:ext cx="338137" cy="146050"/>
            </a:xfrm>
            <a:custGeom>
              <a:avLst/>
              <a:gdLst/>
              <a:ahLst/>
              <a:cxnLst/>
              <a:rect l="l" t="t" r="r" b="b"/>
              <a:pathLst>
                <a:path w="90" h="39" extrusionOk="0">
                  <a:moveTo>
                    <a:pt x="0" y="28"/>
                  </a:moveTo>
                  <a:cubicBezTo>
                    <a:pt x="1" y="24"/>
                    <a:pt x="3" y="28"/>
                    <a:pt x="4" y="25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5" y="23"/>
                    <a:pt x="7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6"/>
                    <a:pt x="9" y="27"/>
                  </a:cubicBezTo>
                  <a:cubicBezTo>
                    <a:pt x="9" y="27"/>
                    <a:pt x="9" y="27"/>
                    <a:pt x="10" y="28"/>
                  </a:cubicBezTo>
                  <a:cubicBezTo>
                    <a:pt x="9" y="26"/>
                    <a:pt x="10" y="27"/>
                    <a:pt x="10" y="26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3"/>
                    <a:pt x="12" y="27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3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5" y="23"/>
                    <a:pt x="16" y="22"/>
                  </a:cubicBezTo>
                  <a:cubicBezTo>
                    <a:pt x="16" y="24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7" y="23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8" y="23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19" y="23"/>
                    <a:pt x="19" y="21"/>
                  </a:cubicBezTo>
                  <a:cubicBezTo>
                    <a:pt x="19" y="22"/>
                    <a:pt x="19" y="21"/>
                    <a:pt x="19" y="24"/>
                  </a:cubicBezTo>
                  <a:cubicBezTo>
                    <a:pt x="20" y="21"/>
                    <a:pt x="22" y="22"/>
                    <a:pt x="23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4" y="23"/>
                    <a:pt x="25" y="23"/>
                  </a:cubicBezTo>
                  <a:cubicBezTo>
                    <a:pt x="25" y="23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3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0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0"/>
                    <a:pt x="28" y="21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9" y="21"/>
                    <a:pt x="29" y="20"/>
                  </a:cubicBezTo>
                  <a:cubicBezTo>
                    <a:pt x="29" y="20"/>
                    <a:pt x="30" y="23"/>
                    <a:pt x="30" y="22"/>
                  </a:cubicBezTo>
                  <a:cubicBezTo>
                    <a:pt x="30" y="20"/>
                    <a:pt x="30" y="21"/>
                    <a:pt x="30" y="19"/>
                  </a:cubicBezTo>
                  <a:cubicBezTo>
                    <a:pt x="30" y="19"/>
                    <a:pt x="31" y="20"/>
                    <a:pt x="31" y="19"/>
                  </a:cubicBezTo>
                  <a:cubicBezTo>
                    <a:pt x="31" y="20"/>
                    <a:pt x="32" y="22"/>
                    <a:pt x="31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2"/>
                    <a:pt x="32" y="19"/>
                    <a:pt x="33" y="19"/>
                  </a:cubicBezTo>
                  <a:cubicBezTo>
                    <a:pt x="33" y="20"/>
                    <a:pt x="33" y="22"/>
                    <a:pt x="33" y="2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9"/>
                    <a:pt x="34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7"/>
                    <a:pt x="34" y="19"/>
                  </a:cubicBezTo>
                  <a:cubicBezTo>
                    <a:pt x="35" y="20"/>
                    <a:pt x="34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8"/>
                    <a:pt x="35" y="17"/>
                  </a:cubicBezTo>
                  <a:cubicBezTo>
                    <a:pt x="35" y="17"/>
                    <a:pt x="35" y="19"/>
                    <a:pt x="35" y="18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4"/>
                    <a:pt x="36" y="17"/>
                    <a:pt x="36" y="16"/>
                  </a:cubicBezTo>
                  <a:cubicBezTo>
                    <a:pt x="37" y="17"/>
                    <a:pt x="37" y="14"/>
                    <a:pt x="38" y="16"/>
                  </a:cubicBezTo>
                  <a:cubicBezTo>
                    <a:pt x="38" y="16"/>
                    <a:pt x="37" y="14"/>
                    <a:pt x="38" y="15"/>
                  </a:cubicBezTo>
                  <a:cubicBezTo>
                    <a:pt x="38" y="15"/>
                    <a:pt x="38" y="16"/>
                    <a:pt x="38" y="16"/>
                  </a:cubicBezTo>
                  <a:cubicBezTo>
                    <a:pt x="38" y="17"/>
                    <a:pt x="38" y="15"/>
                    <a:pt x="38" y="15"/>
                  </a:cubicBezTo>
                  <a:cubicBezTo>
                    <a:pt x="38" y="14"/>
                    <a:pt x="38" y="16"/>
                    <a:pt x="38" y="16"/>
                  </a:cubicBezTo>
                  <a:cubicBezTo>
                    <a:pt x="38" y="15"/>
                    <a:pt x="39" y="13"/>
                    <a:pt x="40" y="15"/>
                  </a:cubicBezTo>
                  <a:cubicBezTo>
                    <a:pt x="40" y="14"/>
                    <a:pt x="40" y="12"/>
                    <a:pt x="40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1" y="14"/>
                    <a:pt x="41" y="15"/>
                  </a:cubicBezTo>
                  <a:cubicBezTo>
                    <a:pt x="41" y="13"/>
                    <a:pt x="40" y="16"/>
                    <a:pt x="40" y="15"/>
                  </a:cubicBezTo>
                  <a:cubicBezTo>
                    <a:pt x="40" y="16"/>
                    <a:pt x="40" y="13"/>
                    <a:pt x="41" y="15"/>
                  </a:cubicBezTo>
                  <a:cubicBezTo>
                    <a:pt x="41" y="15"/>
                    <a:pt x="41" y="13"/>
                    <a:pt x="41" y="14"/>
                  </a:cubicBezTo>
                  <a:cubicBezTo>
                    <a:pt x="41" y="14"/>
                    <a:pt x="41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4"/>
                    <a:pt x="42" y="13"/>
                  </a:cubicBezTo>
                  <a:cubicBezTo>
                    <a:pt x="42" y="14"/>
                    <a:pt x="42" y="12"/>
                    <a:pt x="43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3" y="14"/>
                    <a:pt x="43" y="12"/>
                  </a:cubicBezTo>
                  <a:cubicBezTo>
                    <a:pt x="44" y="13"/>
                    <a:pt x="44" y="12"/>
                    <a:pt x="44" y="14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5" y="14"/>
                    <a:pt x="46" y="15"/>
                    <a:pt x="46" y="16"/>
                  </a:cubicBezTo>
                  <a:cubicBezTo>
                    <a:pt x="46" y="15"/>
                    <a:pt x="46" y="13"/>
                    <a:pt x="46" y="12"/>
                  </a:cubicBezTo>
                  <a:cubicBezTo>
                    <a:pt x="47" y="15"/>
                    <a:pt x="46" y="11"/>
                    <a:pt x="47" y="13"/>
                  </a:cubicBezTo>
                  <a:cubicBezTo>
                    <a:pt x="47" y="13"/>
                    <a:pt x="47" y="14"/>
                    <a:pt x="47" y="15"/>
                  </a:cubicBezTo>
                  <a:cubicBezTo>
                    <a:pt x="48" y="17"/>
                    <a:pt x="47" y="13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8" y="10"/>
                    <a:pt x="48" y="13"/>
                  </a:cubicBezTo>
                  <a:cubicBezTo>
                    <a:pt x="48" y="12"/>
                    <a:pt x="49" y="13"/>
                    <a:pt x="48" y="11"/>
                  </a:cubicBezTo>
                  <a:cubicBezTo>
                    <a:pt x="49" y="13"/>
                    <a:pt x="49" y="10"/>
                    <a:pt x="50" y="14"/>
                  </a:cubicBezTo>
                  <a:cubicBezTo>
                    <a:pt x="50" y="13"/>
                    <a:pt x="51" y="14"/>
                    <a:pt x="51" y="12"/>
                  </a:cubicBezTo>
                  <a:cubicBezTo>
                    <a:pt x="50" y="11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4"/>
                  </a:cubicBezTo>
                  <a:cubicBezTo>
                    <a:pt x="51" y="15"/>
                    <a:pt x="51" y="10"/>
                    <a:pt x="51" y="11"/>
                  </a:cubicBezTo>
                  <a:cubicBezTo>
                    <a:pt x="51" y="12"/>
                    <a:pt x="51" y="12"/>
                    <a:pt x="52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2" y="12"/>
                    <a:pt x="52" y="14"/>
                  </a:cubicBezTo>
                  <a:cubicBezTo>
                    <a:pt x="53" y="14"/>
                    <a:pt x="53" y="14"/>
                    <a:pt x="53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4" y="12"/>
                    <a:pt x="54" y="10"/>
                    <a:pt x="54" y="10"/>
                  </a:cubicBezTo>
                  <a:cubicBezTo>
                    <a:pt x="54" y="11"/>
                    <a:pt x="54" y="10"/>
                    <a:pt x="54" y="11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2"/>
                    <a:pt x="54" y="13"/>
                    <a:pt x="54" y="12"/>
                  </a:cubicBezTo>
                  <a:cubicBezTo>
                    <a:pt x="54" y="12"/>
                    <a:pt x="54" y="9"/>
                    <a:pt x="54" y="1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0"/>
                    <a:pt x="55" y="11"/>
                    <a:pt x="55" y="10"/>
                  </a:cubicBezTo>
                  <a:cubicBezTo>
                    <a:pt x="55" y="10"/>
                    <a:pt x="55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9"/>
                  </a:cubicBezTo>
                  <a:cubicBezTo>
                    <a:pt x="57" y="10"/>
                    <a:pt x="57" y="14"/>
                    <a:pt x="57" y="13"/>
                  </a:cubicBezTo>
                  <a:cubicBezTo>
                    <a:pt x="58" y="13"/>
                    <a:pt x="57" y="10"/>
                    <a:pt x="57" y="9"/>
                  </a:cubicBezTo>
                  <a:cubicBezTo>
                    <a:pt x="58" y="10"/>
                    <a:pt x="58" y="8"/>
                    <a:pt x="58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9"/>
                    <a:pt x="59" y="7"/>
                    <a:pt x="60" y="9"/>
                  </a:cubicBezTo>
                  <a:cubicBezTo>
                    <a:pt x="60" y="10"/>
                    <a:pt x="61" y="11"/>
                    <a:pt x="61" y="11"/>
                  </a:cubicBezTo>
                  <a:cubicBezTo>
                    <a:pt x="61" y="10"/>
                    <a:pt x="61" y="13"/>
                    <a:pt x="61" y="10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8"/>
                    <a:pt x="61" y="7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6"/>
                    <a:pt x="62" y="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7"/>
                    <a:pt x="63" y="6"/>
                    <a:pt x="63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7"/>
                    <a:pt x="64" y="7"/>
                  </a:cubicBezTo>
                  <a:cubicBezTo>
                    <a:pt x="64" y="8"/>
                    <a:pt x="64" y="8"/>
                    <a:pt x="65" y="9"/>
                  </a:cubicBezTo>
                  <a:cubicBezTo>
                    <a:pt x="65" y="5"/>
                    <a:pt x="66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4"/>
                    <a:pt x="67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9"/>
                    <a:pt x="68" y="6"/>
                    <a:pt x="68" y="6"/>
                  </a:cubicBezTo>
                  <a:cubicBezTo>
                    <a:pt x="68" y="5"/>
                    <a:pt x="68" y="7"/>
                    <a:pt x="67" y="5"/>
                  </a:cubicBezTo>
                  <a:cubicBezTo>
                    <a:pt x="67" y="5"/>
                    <a:pt x="68" y="6"/>
                    <a:pt x="68" y="4"/>
                  </a:cubicBezTo>
                  <a:cubicBezTo>
                    <a:pt x="68" y="5"/>
                    <a:pt x="68" y="6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8"/>
                    <a:pt x="69" y="10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4"/>
                    <a:pt x="69" y="14"/>
                    <a:pt x="70" y="14"/>
                  </a:cubicBezTo>
                  <a:cubicBezTo>
                    <a:pt x="70" y="14"/>
                    <a:pt x="70" y="11"/>
                    <a:pt x="69" y="10"/>
                  </a:cubicBezTo>
                  <a:cubicBezTo>
                    <a:pt x="70" y="10"/>
                    <a:pt x="69" y="6"/>
                    <a:pt x="69" y="6"/>
                  </a:cubicBezTo>
                  <a:cubicBezTo>
                    <a:pt x="69" y="7"/>
                    <a:pt x="69" y="7"/>
                    <a:pt x="69" y="8"/>
                  </a:cubicBezTo>
                  <a:cubicBezTo>
                    <a:pt x="70" y="9"/>
                    <a:pt x="69" y="7"/>
                    <a:pt x="70" y="8"/>
                  </a:cubicBezTo>
                  <a:cubicBezTo>
                    <a:pt x="69" y="7"/>
                    <a:pt x="69" y="5"/>
                    <a:pt x="69" y="5"/>
                  </a:cubicBezTo>
                  <a:cubicBezTo>
                    <a:pt x="70" y="6"/>
                    <a:pt x="69" y="6"/>
                    <a:pt x="70" y="7"/>
                  </a:cubicBezTo>
                  <a:cubicBezTo>
                    <a:pt x="70" y="6"/>
                    <a:pt x="70" y="5"/>
                    <a:pt x="69" y="4"/>
                  </a:cubicBezTo>
                  <a:cubicBezTo>
                    <a:pt x="69" y="2"/>
                    <a:pt x="70" y="5"/>
                    <a:pt x="70" y="3"/>
                  </a:cubicBezTo>
                  <a:cubicBezTo>
                    <a:pt x="70" y="4"/>
                    <a:pt x="70" y="7"/>
                    <a:pt x="71" y="7"/>
                  </a:cubicBezTo>
                  <a:cubicBezTo>
                    <a:pt x="70" y="6"/>
                    <a:pt x="71" y="5"/>
                    <a:pt x="70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0" y="3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6"/>
                  </a:cubicBezTo>
                  <a:cubicBezTo>
                    <a:pt x="72" y="6"/>
                    <a:pt x="72" y="4"/>
                    <a:pt x="72" y="6"/>
                  </a:cubicBezTo>
                  <a:cubicBezTo>
                    <a:pt x="72" y="6"/>
                    <a:pt x="72" y="6"/>
                    <a:pt x="72" y="4"/>
                  </a:cubicBezTo>
                  <a:cubicBezTo>
                    <a:pt x="72" y="3"/>
                    <a:pt x="72" y="5"/>
                    <a:pt x="71" y="3"/>
                  </a:cubicBezTo>
                  <a:cubicBezTo>
                    <a:pt x="72" y="5"/>
                    <a:pt x="72" y="3"/>
                    <a:pt x="72" y="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4"/>
                    <a:pt x="73" y="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6"/>
                    <a:pt x="73" y="5"/>
                  </a:cubicBezTo>
                  <a:cubicBezTo>
                    <a:pt x="73" y="4"/>
                    <a:pt x="73" y="3"/>
                    <a:pt x="73" y="2"/>
                  </a:cubicBezTo>
                  <a:cubicBezTo>
                    <a:pt x="73" y="1"/>
                    <a:pt x="73" y="3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4" y="5"/>
                    <a:pt x="74" y="5"/>
                  </a:cubicBezTo>
                  <a:cubicBezTo>
                    <a:pt x="74" y="5"/>
                    <a:pt x="74" y="3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3"/>
                    <a:pt x="74" y="3"/>
                    <a:pt x="74" y="2"/>
                  </a:cubicBezTo>
                  <a:cubicBezTo>
                    <a:pt x="74" y="3"/>
                    <a:pt x="75" y="4"/>
                    <a:pt x="75" y="5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8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ubicBezTo>
                    <a:pt x="75" y="6"/>
                    <a:pt x="76" y="5"/>
                    <a:pt x="75" y="3"/>
                  </a:cubicBezTo>
                  <a:cubicBezTo>
                    <a:pt x="76" y="2"/>
                    <a:pt x="77" y="9"/>
                    <a:pt x="77" y="5"/>
                  </a:cubicBezTo>
                  <a:cubicBezTo>
                    <a:pt x="76" y="4"/>
                    <a:pt x="76" y="2"/>
                    <a:pt x="76" y="3"/>
                  </a:cubicBezTo>
                  <a:cubicBezTo>
                    <a:pt x="76" y="3"/>
                    <a:pt x="76" y="0"/>
                    <a:pt x="76" y="1"/>
                  </a:cubicBezTo>
                  <a:cubicBezTo>
                    <a:pt x="76" y="2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6"/>
                    <a:pt x="77" y="8"/>
                    <a:pt x="77" y="8"/>
                  </a:cubicBezTo>
                  <a:cubicBezTo>
                    <a:pt x="78" y="7"/>
                    <a:pt x="78" y="7"/>
                    <a:pt x="78" y="6"/>
                  </a:cubicBezTo>
                  <a:cubicBezTo>
                    <a:pt x="77" y="4"/>
                    <a:pt x="77" y="6"/>
                    <a:pt x="77" y="5"/>
                  </a:cubicBezTo>
                  <a:cubicBezTo>
                    <a:pt x="77" y="4"/>
                    <a:pt x="78" y="6"/>
                    <a:pt x="77" y="4"/>
                  </a:cubicBezTo>
                  <a:cubicBezTo>
                    <a:pt x="77" y="4"/>
                    <a:pt x="77" y="2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7" y="0"/>
                    <a:pt x="77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1"/>
                    <a:pt x="78" y="4"/>
                  </a:cubicBezTo>
                  <a:cubicBezTo>
                    <a:pt x="78" y="4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9" y="8"/>
                    <a:pt x="79" y="5"/>
                  </a:cubicBezTo>
                  <a:cubicBezTo>
                    <a:pt x="79" y="5"/>
                    <a:pt x="79" y="4"/>
                    <a:pt x="79" y="3"/>
                  </a:cubicBezTo>
                  <a:cubicBezTo>
                    <a:pt x="79" y="3"/>
                    <a:pt x="79" y="2"/>
                    <a:pt x="79" y="2"/>
                  </a:cubicBezTo>
                  <a:cubicBezTo>
                    <a:pt x="79" y="4"/>
                    <a:pt x="80" y="2"/>
                    <a:pt x="80" y="4"/>
                  </a:cubicBezTo>
                  <a:cubicBezTo>
                    <a:pt x="79" y="3"/>
                    <a:pt x="79" y="3"/>
                    <a:pt x="79" y="5"/>
                  </a:cubicBezTo>
                  <a:cubicBezTo>
                    <a:pt x="80" y="7"/>
                    <a:pt x="79" y="5"/>
                    <a:pt x="79" y="7"/>
                  </a:cubicBezTo>
                  <a:cubicBezTo>
                    <a:pt x="79" y="7"/>
                    <a:pt x="80" y="9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9"/>
                    <a:pt x="80" y="9"/>
                    <a:pt x="80" y="7"/>
                  </a:cubicBezTo>
                  <a:cubicBezTo>
                    <a:pt x="80" y="8"/>
                    <a:pt x="80" y="7"/>
                    <a:pt x="80" y="5"/>
                  </a:cubicBezTo>
                  <a:cubicBezTo>
                    <a:pt x="81" y="6"/>
                    <a:pt x="81" y="7"/>
                    <a:pt x="81" y="8"/>
                  </a:cubicBezTo>
                  <a:cubicBezTo>
                    <a:pt x="81" y="7"/>
                    <a:pt x="82" y="7"/>
                    <a:pt x="82" y="7"/>
                  </a:cubicBezTo>
                  <a:cubicBezTo>
                    <a:pt x="81" y="5"/>
                    <a:pt x="82" y="7"/>
                    <a:pt x="82" y="5"/>
                  </a:cubicBezTo>
                  <a:cubicBezTo>
                    <a:pt x="81" y="4"/>
                    <a:pt x="81" y="3"/>
                    <a:pt x="81" y="2"/>
                  </a:cubicBezTo>
                  <a:cubicBezTo>
                    <a:pt x="81" y="2"/>
                    <a:pt x="81" y="3"/>
                    <a:pt x="81" y="3"/>
                  </a:cubicBezTo>
                  <a:cubicBezTo>
                    <a:pt x="81" y="2"/>
                    <a:pt x="82" y="5"/>
                    <a:pt x="82" y="3"/>
                  </a:cubicBezTo>
                  <a:cubicBezTo>
                    <a:pt x="81" y="4"/>
                    <a:pt x="82" y="6"/>
                    <a:pt x="83" y="8"/>
                  </a:cubicBezTo>
                  <a:cubicBezTo>
                    <a:pt x="83" y="7"/>
                    <a:pt x="83" y="9"/>
                    <a:pt x="83" y="9"/>
                  </a:cubicBezTo>
                  <a:cubicBezTo>
                    <a:pt x="83" y="8"/>
                    <a:pt x="83" y="7"/>
                    <a:pt x="84" y="7"/>
                  </a:cubicBezTo>
                  <a:cubicBezTo>
                    <a:pt x="84" y="8"/>
                    <a:pt x="85" y="7"/>
                    <a:pt x="85" y="6"/>
                  </a:cubicBezTo>
                  <a:cubicBezTo>
                    <a:pt x="85" y="7"/>
                    <a:pt x="86" y="9"/>
                    <a:pt x="86" y="10"/>
                  </a:cubicBezTo>
                  <a:cubicBezTo>
                    <a:pt x="86" y="10"/>
                    <a:pt x="85" y="7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8"/>
                    <a:pt x="87" y="10"/>
                    <a:pt x="86" y="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10"/>
                    <a:pt x="87" y="9"/>
                    <a:pt x="87" y="9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2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8"/>
                    <a:pt x="88" y="9"/>
                    <a:pt x="89" y="8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90" y="11"/>
                    <a:pt x="89" y="1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2"/>
                    <a:pt x="89" y="10"/>
                  </a:cubicBezTo>
                  <a:cubicBezTo>
                    <a:pt x="89" y="9"/>
                    <a:pt x="88" y="10"/>
                    <a:pt x="89" y="11"/>
                  </a:cubicBezTo>
                  <a:cubicBezTo>
                    <a:pt x="89" y="11"/>
                    <a:pt x="89" y="11"/>
                    <a:pt x="89" y="10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4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3"/>
                    <a:pt x="89" y="13"/>
                  </a:cubicBezTo>
                  <a:cubicBezTo>
                    <a:pt x="89" y="14"/>
                    <a:pt x="89" y="15"/>
                    <a:pt x="88" y="14"/>
                  </a:cubicBezTo>
                  <a:cubicBezTo>
                    <a:pt x="88" y="13"/>
                    <a:pt x="88" y="16"/>
                    <a:pt x="88" y="15"/>
                  </a:cubicBezTo>
                  <a:cubicBezTo>
                    <a:pt x="87" y="14"/>
                    <a:pt x="87" y="12"/>
                    <a:pt x="87" y="12"/>
                  </a:cubicBezTo>
                  <a:cubicBezTo>
                    <a:pt x="87" y="11"/>
                    <a:pt x="87" y="12"/>
                    <a:pt x="87" y="11"/>
                  </a:cubicBezTo>
                  <a:cubicBezTo>
                    <a:pt x="87" y="12"/>
                    <a:pt x="87" y="14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6"/>
                    <a:pt x="87" y="16"/>
                  </a:cubicBezTo>
                  <a:cubicBezTo>
                    <a:pt x="86" y="15"/>
                    <a:pt x="85" y="16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7"/>
                    <a:pt x="84" y="15"/>
                    <a:pt x="84" y="17"/>
                  </a:cubicBezTo>
                  <a:cubicBezTo>
                    <a:pt x="83" y="16"/>
                    <a:pt x="83" y="18"/>
                    <a:pt x="82" y="16"/>
                  </a:cubicBezTo>
                  <a:cubicBezTo>
                    <a:pt x="81" y="17"/>
                    <a:pt x="81" y="18"/>
                    <a:pt x="80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8"/>
                    <a:pt x="79" y="15"/>
                    <a:pt x="79" y="15"/>
                  </a:cubicBezTo>
                  <a:cubicBezTo>
                    <a:pt x="79" y="17"/>
                    <a:pt x="79" y="17"/>
                    <a:pt x="79" y="18"/>
                  </a:cubicBezTo>
                  <a:cubicBezTo>
                    <a:pt x="78" y="17"/>
                    <a:pt x="78" y="19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7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20"/>
                    <a:pt x="76" y="20"/>
                    <a:pt x="75" y="21"/>
                  </a:cubicBezTo>
                  <a:cubicBezTo>
                    <a:pt x="75" y="21"/>
                    <a:pt x="74" y="21"/>
                    <a:pt x="74" y="20"/>
                  </a:cubicBezTo>
                  <a:cubicBezTo>
                    <a:pt x="73" y="23"/>
                    <a:pt x="72" y="21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5"/>
                    <a:pt x="68" y="23"/>
                    <a:pt x="68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3"/>
                    <a:pt x="67" y="24"/>
                  </a:cubicBezTo>
                  <a:cubicBezTo>
                    <a:pt x="67" y="24"/>
                    <a:pt x="67" y="26"/>
                    <a:pt x="66" y="24"/>
                  </a:cubicBezTo>
                  <a:cubicBezTo>
                    <a:pt x="66" y="23"/>
                    <a:pt x="66" y="25"/>
                    <a:pt x="66" y="25"/>
                  </a:cubicBezTo>
                  <a:cubicBezTo>
                    <a:pt x="65" y="25"/>
                    <a:pt x="65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4" y="25"/>
                    <a:pt x="63" y="23"/>
                    <a:pt x="64" y="26"/>
                  </a:cubicBezTo>
                  <a:cubicBezTo>
                    <a:pt x="63" y="25"/>
                    <a:pt x="62" y="28"/>
                    <a:pt x="61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1" y="27"/>
                    <a:pt x="60" y="26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29"/>
                    <a:pt x="58" y="26"/>
                    <a:pt x="57" y="27"/>
                  </a:cubicBezTo>
                  <a:cubicBezTo>
                    <a:pt x="56" y="29"/>
                    <a:pt x="54" y="28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30"/>
                    <a:pt x="51" y="26"/>
                    <a:pt x="51" y="29"/>
                  </a:cubicBezTo>
                  <a:cubicBezTo>
                    <a:pt x="51" y="29"/>
                    <a:pt x="51" y="29"/>
                    <a:pt x="51" y="28"/>
                  </a:cubicBezTo>
                  <a:cubicBezTo>
                    <a:pt x="51" y="30"/>
                    <a:pt x="4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48" y="29"/>
                    <a:pt x="48" y="28"/>
                  </a:cubicBezTo>
                  <a:cubicBezTo>
                    <a:pt x="48" y="28"/>
                    <a:pt x="48" y="28"/>
                    <a:pt x="48" y="27"/>
                  </a:cubicBezTo>
                  <a:cubicBezTo>
                    <a:pt x="47" y="26"/>
                    <a:pt x="48" y="30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6" y="28"/>
                    <a:pt x="45" y="29"/>
                    <a:pt x="43" y="30"/>
                  </a:cubicBezTo>
                  <a:cubicBezTo>
                    <a:pt x="42" y="29"/>
                    <a:pt x="43" y="26"/>
                    <a:pt x="42" y="28"/>
                  </a:cubicBezTo>
                  <a:cubicBezTo>
                    <a:pt x="42" y="27"/>
                    <a:pt x="42" y="29"/>
                    <a:pt x="42" y="28"/>
                  </a:cubicBezTo>
                  <a:cubicBezTo>
                    <a:pt x="42" y="29"/>
                    <a:pt x="41" y="25"/>
                    <a:pt x="41" y="27"/>
                  </a:cubicBezTo>
                  <a:cubicBezTo>
                    <a:pt x="42" y="28"/>
                    <a:pt x="41" y="28"/>
                    <a:pt x="42" y="29"/>
                  </a:cubicBezTo>
                  <a:cubicBezTo>
                    <a:pt x="41" y="28"/>
                    <a:pt x="40" y="26"/>
                    <a:pt x="40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39" y="28"/>
                    <a:pt x="39" y="31"/>
                  </a:cubicBezTo>
                  <a:cubicBezTo>
                    <a:pt x="36" y="32"/>
                    <a:pt x="34" y="34"/>
                    <a:pt x="31" y="35"/>
                  </a:cubicBezTo>
                  <a:cubicBezTo>
                    <a:pt x="28" y="35"/>
                    <a:pt x="25" y="36"/>
                    <a:pt x="22" y="35"/>
                  </a:cubicBezTo>
                  <a:cubicBezTo>
                    <a:pt x="21" y="33"/>
                    <a:pt x="21" y="33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0" y="33"/>
                    <a:pt x="20" y="35"/>
                  </a:cubicBezTo>
                  <a:cubicBezTo>
                    <a:pt x="19" y="35"/>
                    <a:pt x="18" y="36"/>
                    <a:pt x="17" y="36"/>
                  </a:cubicBezTo>
                  <a:cubicBezTo>
                    <a:pt x="17" y="36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6" y="36"/>
                    <a:pt x="17" y="37"/>
                  </a:cubicBezTo>
                  <a:cubicBezTo>
                    <a:pt x="14" y="39"/>
                    <a:pt x="11" y="35"/>
                    <a:pt x="8" y="36"/>
                  </a:cubicBezTo>
                  <a:cubicBezTo>
                    <a:pt x="8" y="35"/>
                    <a:pt x="7" y="36"/>
                    <a:pt x="6" y="37"/>
                  </a:cubicBezTo>
                  <a:cubicBezTo>
                    <a:pt x="4" y="35"/>
                    <a:pt x="2" y="33"/>
                    <a:pt x="0" y="35"/>
                  </a:cubicBezTo>
                  <a:cubicBezTo>
                    <a:pt x="0" y="35"/>
                    <a:pt x="0" y="30"/>
                    <a:pt x="0" y="2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8"/>
            <p:cNvSpPr/>
            <p:nvPr/>
          </p:nvSpPr>
          <p:spPr>
            <a:xfrm>
              <a:off x="8907463" y="2940051"/>
              <a:ext cx="4762" cy="11113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0" y="2"/>
                    <a:pt x="0" y="2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8"/>
            <p:cNvSpPr/>
            <p:nvPr/>
          </p:nvSpPr>
          <p:spPr>
            <a:xfrm>
              <a:off x="8877300" y="2913063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8"/>
            <p:cNvSpPr/>
            <p:nvPr/>
          </p:nvSpPr>
          <p:spPr>
            <a:xfrm>
              <a:off x="8870950" y="29098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8"/>
            <p:cNvSpPr/>
            <p:nvPr/>
          </p:nvSpPr>
          <p:spPr>
            <a:xfrm>
              <a:off x="8863013" y="2901951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8"/>
            <p:cNvSpPr/>
            <p:nvPr/>
          </p:nvSpPr>
          <p:spPr>
            <a:xfrm>
              <a:off x="8863013" y="290671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8"/>
            <p:cNvSpPr/>
            <p:nvPr/>
          </p:nvSpPr>
          <p:spPr>
            <a:xfrm>
              <a:off x="8851900" y="2901951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8"/>
            <p:cNvSpPr/>
            <p:nvPr/>
          </p:nvSpPr>
          <p:spPr>
            <a:xfrm>
              <a:off x="8843963" y="290671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8"/>
            <p:cNvSpPr/>
            <p:nvPr/>
          </p:nvSpPr>
          <p:spPr>
            <a:xfrm>
              <a:off x="8745538" y="2943226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8"/>
            <p:cNvSpPr/>
            <p:nvPr/>
          </p:nvSpPr>
          <p:spPr>
            <a:xfrm>
              <a:off x="8701088" y="294798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8"/>
            <p:cNvSpPr/>
            <p:nvPr/>
          </p:nvSpPr>
          <p:spPr>
            <a:xfrm>
              <a:off x="8678863" y="29733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8"/>
            <p:cNvSpPr/>
            <p:nvPr/>
          </p:nvSpPr>
          <p:spPr>
            <a:xfrm>
              <a:off x="8799513" y="24399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8"/>
            <p:cNvSpPr/>
            <p:nvPr/>
          </p:nvSpPr>
          <p:spPr>
            <a:xfrm>
              <a:off x="8412163" y="2289176"/>
              <a:ext cx="393700" cy="153988"/>
            </a:xfrm>
            <a:custGeom>
              <a:avLst/>
              <a:gdLst/>
              <a:ahLst/>
              <a:cxnLst/>
              <a:rect l="l" t="t" r="r" b="b"/>
              <a:pathLst>
                <a:path w="105" h="41" extrusionOk="0">
                  <a:moveTo>
                    <a:pt x="3" y="5"/>
                  </a:moveTo>
                  <a:cubicBezTo>
                    <a:pt x="6" y="0"/>
                    <a:pt x="6" y="5"/>
                    <a:pt x="8" y="3"/>
                  </a:cubicBezTo>
                  <a:cubicBezTo>
                    <a:pt x="8" y="3"/>
                    <a:pt x="7" y="5"/>
                    <a:pt x="8" y="5"/>
                  </a:cubicBezTo>
                  <a:cubicBezTo>
                    <a:pt x="10" y="2"/>
                    <a:pt x="12" y="5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3" y="7"/>
                    <a:pt x="14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8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4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6"/>
                    <a:pt x="20" y="7"/>
                    <a:pt x="21" y="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2" y="6"/>
                    <a:pt x="22" y="6"/>
                  </a:cubicBezTo>
                  <a:cubicBezTo>
                    <a:pt x="22" y="8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5"/>
                    <a:pt x="23" y="7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4"/>
                    <a:pt x="24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8"/>
                    <a:pt x="26" y="6"/>
                  </a:cubicBezTo>
                  <a:cubicBezTo>
                    <a:pt x="26" y="8"/>
                    <a:pt x="26" y="7"/>
                    <a:pt x="25" y="9"/>
                  </a:cubicBezTo>
                  <a:cubicBezTo>
                    <a:pt x="27" y="8"/>
                    <a:pt x="29" y="9"/>
                    <a:pt x="31" y="9"/>
                  </a:cubicBezTo>
                  <a:cubicBezTo>
                    <a:pt x="31" y="10"/>
                    <a:pt x="31" y="10"/>
                    <a:pt x="30" y="11"/>
                  </a:cubicBezTo>
                  <a:cubicBezTo>
                    <a:pt x="31" y="10"/>
                    <a:pt x="31" y="11"/>
                    <a:pt x="32" y="10"/>
                  </a:cubicBezTo>
                  <a:cubicBezTo>
                    <a:pt x="32" y="10"/>
                    <a:pt x="31" y="11"/>
                    <a:pt x="32" y="11"/>
                  </a:cubicBezTo>
                  <a:cubicBezTo>
                    <a:pt x="32" y="12"/>
                    <a:pt x="32" y="9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4" y="10"/>
                    <a:pt x="33" y="12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0"/>
                    <a:pt x="35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0"/>
                    <a:pt x="36" y="11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1"/>
                    <a:pt x="38" y="11"/>
                  </a:cubicBezTo>
                  <a:cubicBezTo>
                    <a:pt x="38" y="11"/>
                    <a:pt x="37" y="13"/>
                    <a:pt x="37" y="13"/>
                  </a:cubicBezTo>
                  <a:cubicBezTo>
                    <a:pt x="38" y="11"/>
                    <a:pt x="39" y="12"/>
                    <a:pt x="39" y="10"/>
                  </a:cubicBezTo>
                  <a:cubicBezTo>
                    <a:pt x="39" y="10"/>
                    <a:pt x="40" y="11"/>
                    <a:pt x="40" y="11"/>
                  </a:cubicBezTo>
                  <a:cubicBezTo>
                    <a:pt x="40" y="11"/>
                    <a:pt x="40" y="13"/>
                    <a:pt x="39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4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4"/>
                    <a:pt x="41" y="11"/>
                    <a:pt x="42" y="11"/>
                  </a:cubicBezTo>
                  <a:cubicBezTo>
                    <a:pt x="41" y="12"/>
                    <a:pt x="41" y="14"/>
                    <a:pt x="41" y="1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2"/>
                    <a:pt x="43" y="1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2"/>
                  </a:cubicBezTo>
                  <a:cubicBezTo>
                    <a:pt x="44" y="13"/>
                    <a:pt x="43" y="12"/>
                    <a:pt x="43" y="13"/>
                  </a:cubicBezTo>
                  <a:cubicBezTo>
                    <a:pt x="44" y="13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1"/>
                    <a:pt x="45" y="12"/>
                    <a:pt x="45" y="11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0"/>
                    <a:pt x="47" y="10"/>
                    <a:pt x="48" y="9"/>
                  </a:cubicBezTo>
                  <a:cubicBezTo>
                    <a:pt x="48" y="8"/>
                    <a:pt x="47" y="11"/>
                    <a:pt x="47" y="10"/>
                  </a:cubicBezTo>
                  <a:cubicBezTo>
                    <a:pt x="47" y="12"/>
                    <a:pt x="49" y="9"/>
                    <a:pt x="49" y="11"/>
                  </a:cubicBezTo>
                  <a:cubicBezTo>
                    <a:pt x="49" y="11"/>
                    <a:pt x="49" y="9"/>
                    <a:pt x="49" y="10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9" y="12"/>
                    <a:pt x="50" y="11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0"/>
                    <a:pt x="52" y="9"/>
                    <a:pt x="52" y="11"/>
                  </a:cubicBezTo>
                  <a:cubicBezTo>
                    <a:pt x="52" y="10"/>
                    <a:pt x="53" y="9"/>
                    <a:pt x="53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3" y="10"/>
                    <a:pt x="53" y="11"/>
                  </a:cubicBezTo>
                  <a:cubicBezTo>
                    <a:pt x="53" y="10"/>
                    <a:pt x="51" y="12"/>
                    <a:pt x="52" y="11"/>
                  </a:cubicBezTo>
                  <a:cubicBezTo>
                    <a:pt x="52" y="12"/>
                    <a:pt x="53" y="9"/>
                    <a:pt x="52" y="11"/>
                  </a:cubicBezTo>
                  <a:cubicBezTo>
                    <a:pt x="53" y="11"/>
                    <a:pt x="53" y="10"/>
                    <a:pt x="53" y="11"/>
                  </a:cubicBezTo>
                  <a:cubicBezTo>
                    <a:pt x="53" y="11"/>
                    <a:pt x="53" y="13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4" y="12"/>
                    <a:pt x="55" y="10"/>
                  </a:cubicBezTo>
                  <a:cubicBezTo>
                    <a:pt x="54" y="11"/>
                    <a:pt x="55" y="10"/>
                    <a:pt x="55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5" y="12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9"/>
                    <a:pt x="55" y="12"/>
                    <a:pt x="56" y="10"/>
                  </a:cubicBezTo>
                  <a:cubicBezTo>
                    <a:pt x="56" y="11"/>
                    <a:pt x="57" y="11"/>
                    <a:pt x="57" y="12"/>
                  </a:cubicBezTo>
                  <a:cubicBezTo>
                    <a:pt x="57" y="12"/>
                    <a:pt x="58" y="11"/>
                    <a:pt x="58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3"/>
                    <a:pt x="58" y="12"/>
                    <a:pt x="58" y="12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9" y="14"/>
                    <a:pt x="59" y="13"/>
                    <a:pt x="59" y="12"/>
                  </a:cubicBezTo>
                  <a:cubicBezTo>
                    <a:pt x="59" y="14"/>
                    <a:pt x="61" y="10"/>
                    <a:pt x="60" y="13"/>
                  </a:cubicBezTo>
                  <a:cubicBezTo>
                    <a:pt x="60" y="13"/>
                    <a:pt x="59" y="14"/>
                    <a:pt x="59" y="15"/>
                  </a:cubicBezTo>
                  <a:cubicBezTo>
                    <a:pt x="59" y="17"/>
                    <a:pt x="61" y="13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1"/>
                    <a:pt x="61" y="13"/>
                  </a:cubicBezTo>
                  <a:cubicBezTo>
                    <a:pt x="62" y="13"/>
                    <a:pt x="62" y="14"/>
                    <a:pt x="62" y="12"/>
                  </a:cubicBezTo>
                  <a:cubicBezTo>
                    <a:pt x="62" y="14"/>
                    <a:pt x="64" y="12"/>
                    <a:pt x="63" y="16"/>
                  </a:cubicBezTo>
                  <a:cubicBezTo>
                    <a:pt x="64" y="15"/>
                    <a:pt x="64" y="16"/>
                    <a:pt x="64" y="15"/>
                  </a:cubicBezTo>
                  <a:cubicBezTo>
                    <a:pt x="64" y="13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6"/>
                  </a:cubicBezTo>
                  <a:cubicBezTo>
                    <a:pt x="64" y="17"/>
                    <a:pt x="65" y="13"/>
                    <a:pt x="66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7" y="14"/>
                    <a:pt x="66" y="16"/>
                    <a:pt x="65" y="17"/>
                  </a:cubicBezTo>
                  <a:cubicBezTo>
                    <a:pt x="66" y="17"/>
                    <a:pt x="66" y="17"/>
                    <a:pt x="66" y="1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5"/>
                    <a:pt x="67" y="15"/>
                    <a:pt x="68" y="14"/>
                  </a:cubicBezTo>
                  <a:cubicBezTo>
                    <a:pt x="67" y="16"/>
                    <a:pt x="68" y="16"/>
                    <a:pt x="68" y="16"/>
                  </a:cubicBezTo>
                  <a:cubicBezTo>
                    <a:pt x="68" y="16"/>
                    <a:pt x="69" y="15"/>
                    <a:pt x="69" y="15"/>
                  </a:cubicBezTo>
                  <a:cubicBezTo>
                    <a:pt x="68" y="15"/>
                    <a:pt x="69" y="15"/>
                    <a:pt x="68" y="16"/>
                  </a:cubicBezTo>
                  <a:cubicBezTo>
                    <a:pt x="68" y="16"/>
                    <a:pt x="68" y="15"/>
                    <a:pt x="68" y="16"/>
                  </a:cubicBezTo>
                  <a:cubicBezTo>
                    <a:pt x="68" y="16"/>
                    <a:pt x="68" y="18"/>
                    <a:pt x="68" y="17"/>
                  </a:cubicBezTo>
                  <a:cubicBezTo>
                    <a:pt x="69" y="16"/>
                    <a:pt x="69" y="14"/>
                    <a:pt x="69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70" y="16"/>
                    <a:pt x="70" y="15"/>
                  </a:cubicBezTo>
                  <a:cubicBezTo>
                    <a:pt x="70" y="15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2" y="15"/>
                  </a:cubicBezTo>
                  <a:cubicBezTo>
                    <a:pt x="72" y="16"/>
                    <a:pt x="70" y="20"/>
                    <a:pt x="71" y="19"/>
                  </a:cubicBezTo>
                  <a:cubicBezTo>
                    <a:pt x="71" y="19"/>
                    <a:pt x="72" y="17"/>
                    <a:pt x="73" y="16"/>
                  </a:cubicBezTo>
                  <a:cubicBezTo>
                    <a:pt x="73" y="17"/>
                    <a:pt x="74" y="15"/>
                    <a:pt x="74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7"/>
                    <a:pt x="77" y="15"/>
                    <a:pt x="76" y="18"/>
                  </a:cubicBezTo>
                  <a:cubicBezTo>
                    <a:pt x="76" y="18"/>
                    <a:pt x="76" y="19"/>
                    <a:pt x="75" y="20"/>
                  </a:cubicBezTo>
                  <a:cubicBezTo>
                    <a:pt x="76" y="19"/>
                    <a:pt x="75" y="21"/>
                    <a:pt x="76" y="19"/>
                  </a:cubicBezTo>
                  <a:cubicBezTo>
                    <a:pt x="76" y="18"/>
                    <a:pt x="77" y="17"/>
                    <a:pt x="77" y="17"/>
                  </a:cubicBezTo>
                  <a:cubicBezTo>
                    <a:pt x="77" y="16"/>
                    <a:pt x="78" y="17"/>
                    <a:pt x="78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8" y="19"/>
                    <a:pt x="78" y="18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80" y="16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1" y="16"/>
                    <a:pt x="81" y="17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8"/>
                    <a:pt x="81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3" y="17"/>
                    <a:pt x="84" y="17"/>
                    <a:pt x="85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20"/>
                    <a:pt x="86" y="17"/>
                    <a:pt x="85" y="18"/>
                  </a:cubicBezTo>
                  <a:cubicBezTo>
                    <a:pt x="85" y="19"/>
                    <a:pt x="85" y="20"/>
                    <a:pt x="84" y="21"/>
                  </a:cubicBezTo>
                  <a:cubicBezTo>
                    <a:pt x="84" y="22"/>
                    <a:pt x="85" y="20"/>
                    <a:pt x="86" y="19"/>
                  </a:cubicBezTo>
                  <a:cubicBezTo>
                    <a:pt x="86" y="18"/>
                    <a:pt x="85" y="20"/>
                    <a:pt x="86" y="19"/>
                  </a:cubicBezTo>
                  <a:cubicBezTo>
                    <a:pt x="86" y="18"/>
                    <a:pt x="86" y="20"/>
                    <a:pt x="87" y="1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2"/>
                    <a:pt x="84" y="23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7"/>
                    <a:pt x="85" y="25"/>
                    <a:pt x="85" y="24"/>
                  </a:cubicBezTo>
                  <a:cubicBezTo>
                    <a:pt x="85" y="24"/>
                    <a:pt x="86" y="20"/>
                    <a:pt x="87" y="21"/>
                  </a:cubicBezTo>
                  <a:cubicBezTo>
                    <a:pt x="87" y="22"/>
                    <a:pt x="86" y="21"/>
                    <a:pt x="86" y="22"/>
                  </a:cubicBezTo>
                  <a:cubicBezTo>
                    <a:pt x="86" y="23"/>
                    <a:pt x="87" y="21"/>
                    <a:pt x="87" y="22"/>
                  </a:cubicBezTo>
                  <a:cubicBezTo>
                    <a:pt x="87" y="21"/>
                    <a:pt x="88" y="20"/>
                    <a:pt x="88" y="19"/>
                  </a:cubicBezTo>
                  <a:cubicBezTo>
                    <a:pt x="88" y="20"/>
                    <a:pt x="87" y="21"/>
                    <a:pt x="87" y="21"/>
                  </a:cubicBezTo>
                  <a:cubicBezTo>
                    <a:pt x="88" y="20"/>
                    <a:pt x="89" y="20"/>
                    <a:pt x="89" y="19"/>
                  </a:cubicBezTo>
                  <a:cubicBezTo>
                    <a:pt x="90" y="17"/>
                    <a:pt x="89" y="20"/>
                    <a:pt x="90" y="18"/>
                  </a:cubicBezTo>
                  <a:cubicBezTo>
                    <a:pt x="89" y="20"/>
                    <a:pt x="88" y="22"/>
                    <a:pt x="88" y="22"/>
                  </a:cubicBezTo>
                  <a:cubicBezTo>
                    <a:pt x="88" y="21"/>
                    <a:pt x="89" y="21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ubicBezTo>
                    <a:pt x="89" y="22"/>
                    <a:pt x="90" y="19"/>
                    <a:pt x="89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1"/>
                    <a:pt x="90" y="21"/>
                    <a:pt x="90" y="22"/>
                  </a:cubicBezTo>
                  <a:cubicBezTo>
                    <a:pt x="90" y="22"/>
                    <a:pt x="91" y="20"/>
                    <a:pt x="90" y="22"/>
                  </a:cubicBezTo>
                  <a:cubicBezTo>
                    <a:pt x="90" y="22"/>
                    <a:pt x="91" y="22"/>
                    <a:pt x="91" y="21"/>
                  </a:cubicBezTo>
                  <a:cubicBezTo>
                    <a:pt x="91" y="20"/>
                    <a:pt x="90" y="22"/>
                    <a:pt x="91" y="20"/>
                  </a:cubicBezTo>
                  <a:cubicBezTo>
                    <a:pt x="91" y="21"/>
                    <a:pt x="92" y="20"/>
                    <a:pt x="92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2" y="22"/>
                    <a:pt x="93" y="20"/>
                    <a:pt x="94" y="20"/>
                  </a:cubicBezTo>
                  <a:cubicBezTo>
                    <a:pt x="94" y="19"/>
                    <a:pt x="93" y="21"/>
                    <a:pt x="94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2" y="23"/>
                    <a:pt x="92" y="23"/>
                  </a:cubicBezTo>
                  <a:cubicBezTo>
                    <a:pt x="93" y="23"/>
                    <a:pt x="94" y="21"/>
                    <a:pt x="94" y="21"/>
                  </a:cubicBezTo>
                  <a:cubicBezTo>
                    <a:pt x="94" y="21"/>
                    <a:pt x="94" y="21"/>
                    <a:pt x="93" y="22"/>
                  </a:cubicBezTo>
                  <a:cubicBezTo>
                    <a:pt x="94" y="22"/>
                    <a:pt x="94" y="21"/>
                    <a:pt x="95" y="20"/>
                  </a:cubicBezTo>
                  <a:cubicBezTo>
                    <a:pt x="94" y="21"/>
                    <a:pt x="94" y="22"/>
                    <a:pt x="94" y="24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7"/>
                    <a:pt x="92" y="27"/>
                    <a:pt x="91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3" y="25"/>
                    <a:pt x="94" y="25"/>
                    <a:pt x="95" y="22"/>
                  </a:cubicBezTo>
                  <a:cubicBezTo>
                    <a:pt x="96" y="22"/>
                    <a:pt x="93" y="28"/>
                    <a:pt x="95" y="25"/>
                  </a:cubicBezTo>
                  <a:cubicBezTo>
                    <a:pt x="95" y="24"/>
                    <a:pt x="97" y="22"/>
                    <a:pt x="96" y="23"/>
                  </a:cubicBezTo>
                  <a:cubicBezTo>
                    <a:pt x="96" y="23"/>
                    <a:pt x="97" y="20"/>
                    <a:pt x="97" y="22"/>
                  </a:cubicBezTo>
                  <a:cubicBezTo>
                    <a:pt x="96" y="22"/>
                    <a:pt x="96" y="24"/>
                    <a:pt x="95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6"/>
                    <a:pt x="94" y="27"/>
                    <a:pt x="94" y="27"/>
                  </a:cubicBezTo>
                  <a:cubicBezTo>
                    <a:pt x="95" y="27"/>
                    <a:pt x="95" y="27"/>
                    <a:pt x="95" y="26"/>
                  </a:cubicBezTo>
                  <a:cubicBezTo>
                    <a:pt x="96" y="25"/>
                    <a:pt x="95" y="26"/>
                    <a:pt x="96" y="25"/>
                  </a:cubicBezTo>
                  <a:cubicBezTo>
                    <a:pt x="97" y="25"/>
                    <a:pt x="96" y="27"/>
                    <a:pt x="97" y="24"/>
                  </a:cubicBezTo>
                  <a:cubicBezTo>
                    <a:pt x="97" y="24"/>
                    <a:pt x="97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3"/>
                    <a:pt x="99" y="21"/>
                    <a:pt x="99" y="21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5"/>
                    <a:pt x="98" y="22"/>
                    <a:pt x="97" y="25"/>
                  </a:cubicBezTo>
                  <a:cubicBezTo>
                    <a:pt x="97" y="25"/>
                    <a:pt x="98" y="24"/>
                    <a:pt x="98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6" y="29"/>
                    <a:pt x="97" y="27"/>
                  </a:cubicBezTo>
                  <a:cubicBezTo>
                    <a:pt x="98" y="26"/>
                    <a:pt x="98" y="26"/>
                    <a:pt x="98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99" y="26"/>
                    <a:pt x="100" y="24"/>
                    <a:pt x="99" y="26"/>
                  </a:cubicBezTo>
                  <a:cubicBezTo>
                    <a:pt x="99" y="25"/>
                    <a:pt x="99" y="25"/>
                    <a:pt x="98" y="26"/>
                  </a:cubicBezTo>
                  <a:cubicBezTo>
                    <a:pt x="97" y="29"/>
                    <a:pt x="97" y="26"/>
                    <a:pt x="96" y="28"/>
                  </a:cubicBezTo>
                  <a:cubicBezTo>
                    <a:pt x="97" y="28"/>
                    <a:pt x="96" y="31"/>
                    <a:pt x="95" y="32"/>
                  </a:cubicBezTo>
                  <a:cubicBezTo>
                    <a:pt x="95" y="32"/>
                    <a:pt x="95" y="32"/>
                    <a:pt x="96" y="31"/>
                  </a:cubicBezTo>
                  <a:cubicBezTo>
                    <a:pt x="96" y="30"/>
                    <a:pt x="96" y="30"/>
                    <a:pt x="97" y="29"/>
                  </a:cubicBezTo>
                  <a:cubicBezTo>
                    <a:pt x="97" y="29"/>
                    <a:pt x="98" y="29"/>
                    <a:pt x="99" y="27"/>
                  </a:cubicBezTo>
                  <a:cubicBezTo>
                    <a:pt x="98" y="28"/>
                    <a:pt x="98" y="30"/>
                    <a:pt x="98" y="30"/>
                  </a:cubicBezTo>
                  <a:cubicBezTo>
                    <a:pt x="98" y="29"/>
                    <a:pt x="99" y="30"/>
                    <a:pt x="99" y="30"/>
                  </a:cubicBezTo>
                  <a:cubicBezTo>
                    <a:pt x="100" y="28"/>
                    <a:pt x="100" y="30"/>
                    <a:pt x="100" y="28"/>
                  </a:cubicBezTo>
                  <a:cubicBezTo>
                    <a:pt x="100" y="28"/>
                    <a:pt x="101" y="26"/>
                    <a:pt x="102" y="25"/>
                  </a:cubicBezTo>
                  <a:cubicBezTo>
                    <a:pt x="102" y="25"/>
                    <a:pt x="101" y="26"/>
                    <a:pt x="101" y="27"/>
                  </a:cubicBezTo>
                  <a:cubicBezTo>
                    <a:pt x="102" y="26"/>
                    <a:pt x="100" y="29"/>
                    <a:pt x="102" y="27"/>
                  </a:cubicBezTo>
                  <a:cubicBezTo>
                    <a:pt x="101" y="27"/>
                    <a:pt x="100" y="29"/>
                    <a:pt x="99" y="31"/>
                  </a:cubicBezTo>
                  <a:cubicBezTo>
                    <a:pt x="100" y="30"/>
                    <a:pt x="99" y="32"/>
                    <a:pt x="99" y="32"/>
                  </a:cubicBezTo>
                  <a:cubicBezTo>
                    <a:pt x="100" y="32"/>
                    <a:pt x="100" y="31"/>
                    <a:pt x="101" y="31"/>
                  </a:cubicBezTo>
                  <a:cubicBezTo>
                    <a:pt x="101" y="33"/>
                    <a:pt x="102" y="32"/>
                    <a:pt x="103" y="32"/>
                  </a:cubicBezTo>
                  <a:cubicBezTo>
                    <a:pt x="102" y="33"/>
                    <a:pt x="101" y="34"/>
                    <a:pt x="101" y="35"/>
                  </a:cubicBezTo>
                  <a:cubicBezTo>
                    <a:pt x="102" y="35"/>
                    <a:pt x="102" y="33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6"/>
                    <a:pt x="104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3" y="35"/>
                    <a:pt x="103" y="3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8"/>
                    <a:pt x="102" y="36"/>
                    <a:pt x="103" y="37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6"/>
                    <a:pt x="105" y="36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4" y="37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3" y="39"/>
                    <a:pt x="104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9"/>
                    <a:pt x="102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1" y="40"/>
                    <a:pt x="100" y="41"/>
                    <a:pt x="100" y="40"/>
                  </a:cubicBezTo>
                  <a:cubicBezTo>
                    <a:pt x="101" y="38"/>
                    <a:pt x="99" y="41"/>
                    <a:pt x="99" y="40"/>
                  </a:cubicBezTo>
                  <a:cubicBezTo>
                    <a:pt x="100" y="39"/>
                    <a:pt x="101" y="38"/>
                    <a:pt x="101" y="37"/>
                  </a:cubicBezTo>
                  <a:cubicBezTo>
                    <a:pt x="101" y="36"/>
                    <a:pt x="101" y="37"/>
                    <a:pt x="101" y="36"/>
                  </a:cubicBezTo>
                  <a:cubicBezTo>
                    <a:pt x="100" y="37"/>
                    <a:pt x="99" y="39"/>
                    <a:pt x="99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8" y="40"/>
                    <a:pt x="98" y="40"/>
                  </a:cubicBezTo>
                  <a:cubicBezTo>
                    <a:pt x="97" y="39"/>
                    <a:pt x="97" y="39"/>
                    <a:pt x="96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40"/>
                    <a:pt x="95" y="38"/>
                    <a:pt x="95" y="39"/>
                  </a:cubicBezTo>
                  <a:cubicBezTo>
                    <a:pt x="94" y="37"/>
                    <a:pt x="93" y="39"/>
                    <a:pt x="93" y="37"/>
                  </a:cubicBezTo>
                  <a:cubicBezTo>
                    <a:pt x="92" y="37"/>
                    <a:pt x="91" y="38"/>
                    <a:pt x="90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6"/>
                    <a:pt x="91" y="34"/>
                    <a:pt x="91" y="35"/>
                  </a:cubicBezTo>
                  <a:cubicBezTo>
                    <a:pt x="90" y="36"/>
                    <a:pt x="90" y="36"/>
                    <a:pt x="89" y="37"/>
                  </a:cubicBezTo>
                  <a:cubicBezTo>
                    <a:pt x="89" y="35"/>
                    <a:pt x="88" y="37"/>
                    <a:pt x="87" y="38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6" y="36"/>
                    <a:pt x="86" y="36"/>
                  </a:cubicBezTo>
                  <a:cubicBezTo>
                    <a:pt x="86" y="35"/>
                    <a:pt x="86" y="34"/>
                    <a:pt x="86" y="34"/>
                  </a:cubicBezTo>
                  <a:cubicBezTo>
                    <a:pt x="85" y="36"/>
                    <a:pt x="85" y="36"/>
                    <a:pt x="84" y="36"/>
                  </a:cubicBezTo>
                  <a:cubicBezTo>
                    <a:pt x="84" y="36"/>
                    <a:pt x="83" y="36"/>
                    <a:pt x="83" y="35"/>
                  </a:cubicBezTo>
                  <a:cubicBezTo>
                    <a:pt x="81" y="37"/>
                    <a:pt x="81" y="35"/>
                    <a:pt x="79" y="36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7" y="36"/>
                    <a:pt x="77" y="33"/>
                    <a:pt x="75" y="3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1"/>
                    <a:pt x="75" y="32"/>
                    <a:pt x="74" y="34"/>
                  </a:cubicBezTo>
                  <a:cubicBezTo>
                    <a:pt x="74" y="33"/>
                    <a:pt x="73" y="35"/>
                    <a:pt x="74" y="33"/>
                  </a:cubicBezTo>
                  <a:cubicBezTo>
                    <a:pt x="73" y="32"/>
                    <a:pt x="73" y="34"/>
                    <a:pt x="72" y="34"/>
                  </a:cubicBezTo>
                  <a:cubicBezTo>
                    <a:pt x="72" y="33"/>
                    <a:pt x="72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2" y="32"/>
                    <a:pt x="72" y="32"/>
                  </a:cubicBezTo>
                  <a:cubicBezTo>
                    <a:pt x="71" y="32"/>
                    <a:pt x="71" y="31"/>
                    <a:pt x="70" y="34"/>
                  </a:cubicBezTo>
                  <a:cubicBezTo>
                    <a:pt x="70" y="32"/>
                    <a:pt x="68" y="34"/>
                    <a:pt x="68" y="32"/>
                  </a:cubicBezTo>
                  <a:cubicBezTo>
                    <a:pt x="68" y="33"/>
                    <a:pt x="68" y="33"/>
                    <a:pt x="67" y="33"/>
                  </a:cubicBezTo>
                  <a:cubicBezTo>
                    <a:pt x="67" y="33"/>
                    <a:pt x="67" y="31"/>
                    <a:pt x="66" y="33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6" y="31"/>
                    <a:pt x="66" y="32"/>
                    <a:pt x="65" y="33"/>
                  </a:cubicBezTo>
                  <a:cubicBezTo>
                    <a:pt x="64" y="34"/>
                    <a:pt x="64" y="30"/>
                    <a:pt x="63" y="30"/>
                  </a:cubicBezTo>
                  <a:cubicBezTo>
                    <a:pt x="61" y="31"/>
                    <a:pt x="60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31"/>
                    <a:pt x="58" y="27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5" y="30"/>
                    <a:pt x="56" y="26"/>
                    <a:pt x="54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6"/>
                    <a:pt x="53" y="28"/>
                    <a:pt x="53" y="27"/>
                  </a:cubicBezTo>
                  <a:cubicBezTo>
                    <a:pt x="53" y="26"/>
                    <a:pt x="54" y="26"/>
                    <a:pt x="54" y="26"/>
                  </a:cubicBezTo>
                  <a:cubicBezTo>
                    <a:pt x="54" y="24"/>
                    <a:pt x="52" y="28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2" y="25"/>
                    <a:pt x="50" y="26"/>
                    <a:pt x="48" y="26"/>
                  </a:cubicBezTo>
                  <a:cubicBezTo>
                    <a:pt x="47" y="24"/>
                    <a:pt x="49" y="22"/>
                    <a:pt x="48" y="23"/>
                  </a:cubicBezTo>
                  <a:cubicBezTo>
                    <a:pt x="48" y="23"/>
                    <a:pt x="47" y="24"/>
                    <a:pt x="48" y="24"/>
                  </a:cubicBezTo>
                  <a:cubicBezTo>
                    <a:pt x="47" y="25"/>
                    <a:pt x="48" y="21"/>
                    <a:pt x="47" y="22"/>
                  </a:cubicBezTo>
                  <a:cubicBezTo>
                    <a:pt x="47" y="24"/>
                    <a:pt x="47" y="23"/>
                    <a:pt x="47" y="24"/>
                  </a:cubicBezTo>
                  <a:cubicBezTo>
                    <a:pt x="46" y="23"/>
                    <a:pt x="47" y="21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4"/>
                    <a:pt x="44" y="22"/>
                    <a:pt x="43" y="25"/>
                  </a:cubicBezTo>
                  <a:cubicBezTo>
                    <a:pt x="40" y="24"/>
                    <a:pt x="36" y="25"/>
                    <a:pt x="33" y="25"/>
                  </a:cubicBezTo>
                  <a:cubicBezTo>
                    <a:pt x="30" y="23"/>
                    <a:pt x="26" y="23"/>
                    <a:pt x="24" y="21"/>
                  </a:cubicBezTo>
                  <a:cubicBezTo>
                    <a:pt x="24" y="18"/>
                    <a:pt x="23" y="18"/>
                    <a:pt x="22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0"/>
                    <a:pt x="22" y="18"/>
                    <a:pt x="21" y="20"/>
                  </a:cubicBezTo>
                  <a:cubicBezTo>
                    <a:pt x="20" y="19"/>
                    <a:pt x="19" y="20"/>
                    <a:pt x="18" y="19"/>
                  </a:cubicBezTo>
                  <a:cubicBezTo>
                    <a:pt x="18" y="19"/>
                    <a:pt x="19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3" y="21"/>
                    <a:pt x="12" y="16"/>
                    <a:pt x="8" y="15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4" y="12"/>
                    <a:pt x="3" y="9"/>
                    <a:pt x="0" y="10"/>
                  </a:cubicBezTo>
                  <a:cubicBezTo>
                    <a:pt x="0" y="10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8"/>
            <p:cNvSpPr/>
            <p:nvPr/>
          </p:nvSpPr>
          <p:spPr>
            <a:xfrm>
              <a:off x="8799513" y="2435226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8"/>
            <p:cNvSpPr/>
            <p:nvPr/>
          </p:nvSpPr>
          <p:spPr>
            <a:xfrm>
              <a:off x="8786813" y="2393951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8"/>
            <p:cNvSpPr/>
            <p:nvPr/>
          </p:nvSpPr>
          <p:spPr>
            <a:xfrm>
              <a:off x="8783638" y="2387601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8"/>
            <p:cNvSpPr/>
            <p:nvPr/>
          </p:nvSpPr>
          <p:spPr>
            <a:xfrm>
              <a:off x="8783638" y="2371726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8"/>
            <p:cNvSpPr/>
            <p:nvPr/>
          </p:nvSpPr>
          <p:spPr>
            <a:xfrm>
              <a:off x="8780463" y="237966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8"/>
            <p:cNvSpPr/>
            <p:nvPr/>
          </p:nvSpPr>
          <p:spPr>
            <a:xfrm>
              <a:off x="8769350" y="23637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8"/>
            <p:cNvSpPr/>
            <p:nvPr/>
          </p:nvSpPr>
          <p:spPr>
            <a:xfrm>
              <a:off x="8761413" y="23685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8"/>
            <p:cNvSpPr/>
            <p:nvPr/>
          </p:nvSpPr>
          <p:spPr>
            <a:xfrm>
              <a:off x="8640763" y="23352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8"/>
            <p:cNvSpPr/>
            <p:nvPr/>
          </p:nvSpPr>
          <p:spPr>
            <a:xfrm>
              <a:off x="8583613" y="2316163"/>
              <a:ext cx="4762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8"/>
            <p:cNvSpPr/>
            <p:nvPr/>
          </p:nvSpPr>
          <p:spPr>
            <a:xfrm>
              <a:off x="8555038" y="2327276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5" extrusionOk="0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8"/>
            <p:cNvSpPr/>
            <p:nvPr/>
          </p:nvSpPr>
          <p:spPr>
            <a:xfrm>
              <a:off x="9099550" y="2047876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8"/>
            <p:cNvSpPr/>
            <p:nvPr/>
          </p:nvSpPr>
          <p:spPr>
            <a:xfrm>
              <a:off x="8926513" y="1736726"/>
              <a:ext cx="200025" cy="307975"/>
            </a:xfrm>
            <a:custGeom>
              <a:avLst/>
              <a:gdLst/>
              <a:ahLst/>
              <a:cxnLst/>
              <a:rect l="l" t="t" r="r" b="b"/>
              <a:pathLst>
                <a:path w="53" h="82" extrusionOk="0">
                  <a:moveTo>
                    <a:pt x="8" y="1"/>
                  </a:moveTo>
                  <a:cubicBezTo>
                    <a:pt x="12" y="0"/>
                    <a:pt x="8" y="3"/>
                    <a:pt x="12" y="4"/>
                  </a:cubicBezTo>
                  <a:cubicBezTo>
                    <a:pt x="12" y="4"/>
                    <a:pt x="9" y="4"/>
                    <a:pt x="10" y="4"/>
                  </a:cubicBezTo>
                  <a:cubicBezTo>
                    <a:pt x="14" y="4"/>
                    <a:pt x="12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10"/>
                    <a:pt x="11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3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5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6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6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8"/>
                    <a:pt x="19" y="18"/>
                  </a:cubicBezTo>
                  <a:cubicBezTo>
                    <a:pt x="17" y="18"/>
                    <a:pt x="18" y="17"/>
                    <a:pt x="16" y="18"/>
                  </a:cubicBezTo>
                  <a:cubicBezTo>
                    <a:pt x="18" y="19"/>
                    <a:pt x="18" y="21"/>
                    <a:pt x="19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20" y="23"/>
                    <a:pt x="19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8" y="25"/>
                  </a:cubicBezTo>
                  <a:cubicBezTo>
                    <a:pt x="20" y="24"/>
                    <a:pt x="18" y="25"/>
                    <a:pt x="1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20" y="27"/>
                    <a:pt x="21" y="27"/>
                  </a:cubicBezTo>
                  <a:cubicBezTo>
                    <a:pt x="21" y="28"/>
                    <a:pt x="19" y="28"/>
                    <a:pt x="19" y="28"/>
                  </a:cubicBezTo>
                  <a:cubicBezTo>
                    <a:pt x="22" y="28"/>
                    <a:pt x="21" y="29"/>
                    <a:pt x="23" y="28"/>
                  </a:cubicBezTo>
                  <a:cubicBezTo>
                    <a:pt x="23" y="28"/>
                    <a:pt x="22" y="29"/>
                    <a:pt x="23" y="29"/>
                  </a:cubicBezTo>
                  <a:cubicBezTo>
                    <a:pt x="22" y="29"/>
                    <a:pt x="20" y="30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9" y="30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1"/>
                    <a:pt x="23" y="30"/>
                    <a:pt x="23" y="31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6" y="31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2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4" y="33"/>
                    <a:pt x="25" y="32"/>
                  </a:cubicBezTo>
                  <a:cubicBezTo>
                    <a:pt x="25" y="32"/>
                    <a:pt x="24" y="33"/>
                    <a:pt x="25" y="32"/>
                  </a:cubicBezTo>
                  <a:cubicBezTo>
                    <a:pt x="26" y="32"/>
                    <a:pt x="26" y="32"/>
                    <a:pt x="27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6" y="33"/>
                    <a:pt x="27" y="33"/>
                  </a:cubicBezTo>
                  <a:cubicBezTo>
                    <a:pt x="26" y="34"/>
                    <a:pt x="29" y="33"/>
                    <a:pt x="27" y="35"/>
                  </a:cubicBezTo>
                  <a:cubicBezTo>
                    <a:pt x="27" y="35"/>
                    <a:pt x="29" y="34"/>
                    <a:pt x="28" y="34"/>
                  </a:cubicBezTo>
                  <a:cubicBezTo>
                    <a:pt x="28" y="34"/>
                    <a:pt x="27" y="35"/>
                    <a:pt x="28" y="35"/>
                  </a:cubicBezTo>
                  <a:cubicBezTo>
                    <a:pt x="27" y="35"/>
                    <a:pt x="28" y="35"/>
                    <a:pt x="28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9" y="35"/>
                    <a:pt x="30" y="35"/>
                    <a:pt x="29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30" y="37"/>
                    <a:pt x="29" y="37"/>
                  </a:cubicBezTo>
                  <a:cubicBezTo>
                    <a:pt x="31" y="37"/>
                    <a:pt x="27" y="37"/>
                    <a:pt x="29" y="37"/>
                  </a:cubicBezTo>
                  <a:cubicBezTo>
                    <a:pt x="28" y="37"/>
                    <a:pt x="31" y="36"/>
                    <a:pt x="29" y="37"/>
                  </a:cubicBezTo>
                  <a:cubicBezTo>
                    <a:pt x="29" y="37"/>
                    <a:pt x="31" y="37"/>
                    <a:pt x="30" y="38"/>
                  </a:cubicBezTo>
                  <a:cubicBezTo>
                    <a:pt x="30" y="37"/>
                    <a:pt x="28" y="38"/>
                    <a:pt x="28" y="38"/>
                  </a:cubicBezTo>
                  <a:cubicBezTo>
                    <a:pt x="28" y="39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0" y="39"/>
                    <a:pt x="31" y="38"/>
                  </a:cubicBezTo>
                  <a:cubicBezTo>
                    <a:pt x="30" y="38"/>
                    <a:pt x="32" y="38"/>
                    <a:pt x="30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30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3" y="38"/>
                    <a:pt x="30" y="40"/>
                    <a:pt x="32" y="39"/>
                  </a:cubicBezTo>
                  <a:cubicBezTo>
                    <a:pt x="31" y="40"/>
                    <a:pt x="32" y="40"/>
                    <a:pt x="31" y="41"/>
                  </a:cubicBezTo>
                  <a:cubicBezTo>
                    <a:pt x="32" y="40"/>
                    <a:pt x="33" y="40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1" y="41"/>
                    <a:pt x="30" y="42"/>
                    <a:pt x="30" y="43"/>
                  </a:cubicBezTo>
                  <a:cubicBezTo>
                    <a:pt x="31" y="43"/>
                    <a:pt x="32" y="42"/>
                    <a:pt x="33" y="42"/>
                  </a:cubicBezTo>
                  <a:cubicBezTo>
                    <a:pt x="30" y="43"/>
                    <a:pt x="35" y="41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28" y="45"/>
                    <a:pt x="33" y="43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5" y="43"/>
                    <a:pt x="33" y="44"/>
                  </a:cubicBezTo>
                  <a:cubicBezTo>
                    <a:pt x="34" y="43"/>
                    <a:pt x="32" y="44"/>
                    <a:pt x="34" y="43"/>
                  </a:cubicBezTo>
                  <a:cubicBezTo>
                    <a:pt x="33" y="45"/>
                    <a:pt x="36" y="44"/>
                    <a:pt x="33" y="46"/>
                  </a:cubicBezTo>
                  <a:cubicBezTo>
                    <a:pt x="33" y="46"/>
                    <a:pt x="33" y="46"/>
                    <a:pt x="34" y="46"/>
                  </a:cubicBezTo>
                  <a:cubicBezTo>
                    <a:pt x="35" y="45"/>
                    <a:pt x="33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6"/>
                    <a:pt x="34" y="46"/>
                    <a:pt x="32" y="47"/>
                  </a:cubicBezTo>
                  <a:cubicBezTo>
                    <a:pt x="31" y="47"/>
                    <a:pt x="36" y="45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4" y="47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8"/>
                    <a:pt x="33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4" y="49"/>
                  </a:cubicBezTo>
                  <a:cubicBezTo>
                    <a:pt x="34" y="49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5" y="48"/>
                    <a:pt x="35" y="48"/>
                    <a:pt x="35" y="49"/>
                  </a:cubicBezTo>
                  <a:cubicBezTo>
                    <a:pt x="35" y="49"/>
                    <a:pt x="37" y="48"/>
                    <a:pt x="37" y="48"/>
                  </a:cubicBezTo>
                  <a:cubicBezTo>
                    <a:pt x="36" y="49"/>
                    <a:pt x="37" y="49"/>
                    <a:pt x="35" y="49"/>
                  </a:cubicBezTo>
                  <a:cubicBezTo>
                    <a:pt x="35" y="49"/>
                    <a:pt x="36" y="49"/>
                    <a:pt x="35" y="49"/>
                  </a:cubicBezTo>
                  <a:cubicBezTo>
                    <a:pt x="35" y="49"/>
                    <a:pt x="34" y="50"/>
                    <a:pt x="35" y="49"/>
                  </a:cubicBezTo>
                  <a:cubicBezTo>
                    <a:pt x="35" y="49"/>
                    <a:pt x="37" y="48"/>
                    <a:pt x="3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49"/>
                    <a:pt x="36" y="50"/>
                    <a:pt x="37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1"/>
                    <a:pt x="36" y="51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8" y="50"/>
                  </a:cubicBezTo>
                  <a:cubicBezTo>
                    <a:pt x="37" y="51"/>
                    <a:pt x="34" y="53"/>
                    <a:pt x="35" y="52"/>
                  </a:cubicBezTo>
                  <a:cubicBezTo>
                    <a:pt x="35" y="52"/>
                    <a:pt x="38" y="51"/>
                    <a:pt x="38" y="51"/>
                  </a:cubicBezTo>
                  <a:cubicBezTo>
                    <a:pt x="38" y="52"/>
                    <a:pt x="40" y="51"/>
                    <a:pt x="38" y="5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3"/>
                    <a:pt x="41" y="53"/>
                    <a:pt x="39" y="54"/>
                  </a:cubicBezTo>
                  <a:cubicBezTo>
                    <a:pt x="39" y="54"/>
                    <a:pt x="38" y="55"/>
                    <a:pt x="37" y="55"/>
                  </a:cubicBezTo>
                  <a:cubicBezTo>
                    <a:pt x="38" y="55"/>
                    <a:pt x="36" y="56"/>
                    <a:pt x="38" y="55"/>
                  </a:cubicBezTo>
                  <a:cubicBezTo>
                    <a:pt x="39" y="55"/>
                    <a:pt x="40" y="54"/>
                    <a:pt x="40" y="54"/>
                  </a:cubicBezTo>
                  <a:cubicBezTo>
                    <a:pt x="41" y="54"/>
                    <a:pt x="41" y="54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5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2" y="55"/>
                    <a:pt x="42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3" y="55"/>
                    <a:pt x="42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2" y="57"/>
                    <a:pt x="42" y="56"/>
                  </a:cubicBezTo>
                  <a:cubicBezTo>
                    <a:pt x="42" y="57"/>
                    <a:pt x="42" y="58"/>
                    <a:pt x="40" y="58"/>
                  </a:cubicBezTo>
                  <a:cubicBezTo>
                    <a:pt x="44" y="57"/>
                    <a:pt x="44" y="58"/>
                    <a:pt x="45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0"/>
                    <a:pt x="45" y="58"/>
                    <a:pt x="45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1"/>
                    <a:pt x="44" y="60"/>
                    <a:pt x="44" y="60"/>
                  </a:cubicBezTo>
                  <a:cubicBezTo>
                    <a:pt x="45" y="59"/>
                    <a:pt x="44" y="60"/>
                    <a:pt x="45" y="59"/>
                  </a:cubicBezTo>
                  <a:cubicBezTo>
                    <a:pt x="45" y="59"/>
                    <a:pt x="44" y="60"/>
                    <a:pt x="46" y="59"/>
                  </a:cubicBezTo>
                  <a:cubicBezTo>
                    <a:pt x="45" y="60"/>
                    <a:pt x="44" y="60"/>
                    <a:pt x="44" y="61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3" y="62"/>
                    <a:pt x="41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5"/>
                    <a:pt x="37" y="64"/>
                    <a:pt x="37" y="65"/>
                  </a:cubicBezTo>
                  <a:cubicBezTo>
                    <a:pt x="38" y="65"/>
                    <a:pt x="40" y="63"/>
                    <a:pt x="41" y="63"/>
                  </a:cubicBezTo>
                  <a:cubicBezTo>
                    <a:pt x="41" y="63"/>
                    <a:pt x="44" y="61"/>
                    <a:pt x="45" y="61"/>
                  </a:cubicBezTo>
                  <a:cubicBezTo>
                    <a:pt x="44" y="62"/>
                    <a:pt x="44" y="61"/>
                    <a:pt x="43" y="62"/>
                  </a:cubicBezTo>
                  <a:cubicBezTo>
                    <a:pt x="42" y="63"/>
                    <a:pt x="44" y="62"/>
                    <a:pt x="44" y="62"/>
                  </a:cubicBezTo>
                  <a:cubicBezTo>
                    <a:pt x="44" y="62"/>
                    <a:pt x="46" y="61"/>
                    <a:pt x="46" y="61"/>
                  </a:cubicBezTo>
                  <a:cubicBezTo>
                    <a:pt x="45" y="61"/>
                    <a:pt x="44" y="62"/>
                    <a:pt x="44" y="62"/>
                  </a:cubicBezTo>
                  <a:cubicBezTo>
                    <a:pt x="45" y="61"/>
                    <a:pt x="46" y="61"/>
                    <a:pt x="47" y="61"/>
                  </a:cubicBezTo>
                  <a:cubicBezTo>
                    <a:pt x="49" y="59"/>
                    <a:pt x="46" y="61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45" y="62"/>
                    <a:pt x="46" y="62"/>
                    <a:pt x="48" y="61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5" y="63"/>
                    <a:pt x="48" y="61"/>
                    <a:pt x="46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2"/>
                    <a:pt x="46" y="63"/>
                  </a:cubicBezTo>
                  <a:cubicBezTo>
                    <a:pt x="46" y="63"/>
                    <a:pt x="48" y="62"/>
                    <a:pt x="46" y="64"/>
                  </a:cubicBezTo>
                  <a:cubicBezTo>
                    <a:pt x="46" y="63"/>
                    <a:pt x="46" y="64"/>
                    <a:pt x="48" y="63"/>
                  </a:cubicBezTo>
                  <a:cubicBezTo>
                    <a:pt x="48" y="62"/>
                    <a:pt x="46" y="63"/>
                    <a:pt x="48" y="62"/>
                  </a:cubicBezTo>
                  <a:cubicBezTo>
                    <a:pt x="47" y="63"/>
                    <a:pt x="49" y="62"/>
                    <a:pt x="49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2"/>
                    <a:pt x="49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8" y="63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6" y="65"/>
                    <a:pt x="47" y="65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1" y="62"/>
                    <a:pt x="49" y="63"/>
                    <a:pt x="50" y="63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8" y="64"/>
                    <a:pt x="47" y="65"/>
                    <a:pt x="47" y="65"/>
                  </a:cubicBezTo>
                  <a:cubicBezTo>
                    <a:pt x="48" y="65"/>
                    <a:pt x="49" y="64"/>
                    <a:pt x="50" y="63"/>
                  </a:cubicBezTo>
                  <a:cubicBezTo>
                    <a:pt x="50" y="64"/>
                    <a:pt x="49" y="64"/>
                    <a:pt x="48" y="65"/>
                  </a:cubicBezTo>
                  <a:cubicBezTo>
                    <a:pt x="49" y="65"/>
                    <a:pt x="50" y="64"/>
                    <a:pt x="50" y="63"/>
                  </a:cubicBezTo>
                  <a:cubicBezTo>
                    <a:pt x="50" y="64"/>
                    <a:pt x="49" y="65"/>
                    <a:pt x="48" y="66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8"/>
                    <a:pt x="45" y="68"/>
                    <a:pt x="43" y="69"/>
                  </a:cubicBezTo>
                  <a:cubicBezTo>
                    <a:pt x="43" y="69"/>
                    <a:pt x="44" y="69"/>
                    <a:pt x="44" y="69"/>
                  </a:cubicBezTo>
                  <a:cubicBezTo>
                    <a:pt x="47" y="67"/>
                    <a:pt x="48" y="67"/>
                    <a:pt x="50" y="65"/>
                  </a:cubicBezTo>
                  <a:cubicBezTo>
                    <a:pt x="51" y="65"/>
                    <a:pt x="45" y="69"/>
                    <a:pt x="49" y="67"/>
                  </a:cubicBezTo>
                  <a:cubicBezTo>
                    <a:pt x="49" y="67"/>
                    <a:pt x="51" y="66"/>
                    <a:pt x="50" y="66"/>
                  </a:cubicBezTo>
                  <a:cubicBezTo>
                    <a:pt x="50" y="66"/>
                    <a:pt x="52" y="64"/>
                    <a:pt x="52" y="65"/>
                  </a:cubicBezTo>
                  <a:cubicBezTo>
                    <a:pt x="51" y="66"/>
                    <a:pt x="50" y="67"/>
                    <a:pt x="48" y="68"/>
                  </a:cubicBezTo>
                  <a:cubicBezTo>
                    <a:pt x="49" y="67"/>
                    <a:pt x="49" y="67"/>
                    <a:pt x="48" y="67"/>
                  </a:cubicBezTo>
                  <a:cubicBezTo>
                    <a:pt x="47" y="68"/>
                    <a:pt x="46" y="69"/>
                    <a:pt x="46" y="69"/>
                  </a:cubicBezTo>
                  <a:cubicBezTo>
                    <a:pt x="47" y="69"/>
                    <a:pt x="47" y="69"/>
                    <a:pt x="48" y="68"/>
                  </a:cubicBezTo>
                  <a:cubicBezTo>
                    <a:pt x="49" y="67"/>
                    <a:pt x="48" y="68"/>
                    <a:pt x="49" y="67"/>
                  </a:cubicBezTo>
                  <a:cubicBezTo>
                    <a:pt x="50" y="67"/>
                    <a:pt x="48" y="69"/>
                    <a:pt x="50" y="67"/>
                  </a:cubicBezTo>
                  <a:cubicBezTo>
                    <a:pt x="50" y="67"/>
                    <a:pt x="51" y="66"/>
                    <a:pt x="52" y="6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1" y="67"/>
                    <a:pt x="53" y="65"/>
                    <a:pt x="53" y="66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8"/>
                    <a:pt x="52" y="66"/>
                    <a:pt x="50" y="68"/>
                  </a:cubicBezTo>
                  <a:cubicBezTo>
                    <a:pt x="50" y="68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7" y="70"/>
                    <a:pt x="49" y="69"/>
                  </a:cubicBezTo>
                  <a:cubicBezTo>
                    <a:pt x="50" y="69"/>
                    <a:pt x="50" y="69"/>
                    <a:pt x="51" y="68"/>
                  </a:cubicBezTo>
                  <a:cubicBezTo>
                    <a:pt x="51" y="68"/>
                    <a:pt x="52" y="68"/>
                    <a:pt x="52" y="68"/>
                  </a:cubicBezTo>
                  <a:cubicBezTo>
                    <a:pt x="51" y="69"/>
                    <a:pt x="52" y="68"/>
                    <a:pt x="51" y="69"/>
                  </a:cubicBezTo>
                  <a:cubicBezTo>
                    <a:pt x="51" y="69"/>
                    <a:pt x="51" y="68"/>
                    <a:pt x="49" y="69"/>
                  </a:cubicBezTo>
                  <a:cubicBezTo>
                    <a:pt x="47" y="71"/>
                    <a:pt x="49" y="69"/>
                    <a:pt x="47" y="70"/>
                  </a:cubicBezTo>
                  <a:cubicBezTo>
                    <a:pt x="47" y="70"/>
                    <a:pt x="46" y="72"/>
                    <a:pt x="44" y="73"/>
                  </a:cubicBezTo>
                  <a:cubicBezTo>
                    <a:pt x="44" y="73"/>
                    <a:pt x="45" y="73"/>
                    <a:pt x="45" y="73"/>
                  </a:cubicBezTo>
                  <a:cubicBezTo>
                    <a:pt x="46" y="72"/>
                    <a:pt x="46" y="72"/>
                    <a:pt x="47" y="71"/>
                  </a:cubicBezTo>
                  <a:cubicBezTo>
                    <a:pt x="47" y="71"/>
                    <a:pt x="48" y="71"/>
                    <a:pt x="49" y="70"/>
                  </a:cubicBezTo>
                  <a:cubicBezTo>
                    <a:pt x="49" y="71"/>
                    <a:pt x="48" y="72"/>
                    <a:pt x="48" y="72"/>
                  </a:cubicBezTo>
                  <a:cubicBezTo>
                    <a:pt x="48" y="72"/>
                    <a:pt x="48" y="72"/>
                    <a:pt x="48" y="73"/>
                  </a:cubicBezTo>
                  <a:cubicBezTo>
                    <a:pt x="50" y="71"/>
                    <a:pt x="49" y="73"/>
                    <a:pt x="50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3" y="70"/>
                    <a:pt x="50" y="72"/>
                    <a:pt x="52" y="71"/>
                  </a:cubicBezTo>
                  <a:cubicBezTo>
                    <a:pt x="51" y="71"/>
                    <a:pt x="49" y="72"/>
                    <a:pt x="48" y="74"/>
                  </a:cubicBezTo>
                  <a:cubicBezTo>
                    <a:pt x="49" y="73"/>
                    <a:pt x="47" y="74"/>
                    <a:pt x="47" y="75"/>
                  </a:cubicBezTo>
                  <a:cubicBezTo>
                    <a:pt x="48" y="74"/>
                    <a:pt x="49" y="74"/>
                    <a:pt x="49" y="74"/>
                  </a:cubicBezTo>
                  <a:cubicBezTo>
                    <a:pt x="48" y="75"/>
                    <a:pt x="50" y="75"/>
                    <a:pt x="50" y="75"/>
                  </a:cubicBezTo>
                  <a:cubicBezTo>
                    <a:pt x="50" y="76"/>
                    <a:pt x="48" y="77"/>
                    <a:pt x="48" y="78"/>
                  </a:cubicBezTo>
                  <a:cubicBezTo>
                    <a:pt x="48" y="78"/>
                    <a:pt x="49" y="76"/>
                    <a:pt x="4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8" y="79"/>
                    <a:pt x="50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9" y="78"/>
                    <a:pt x="49" y="78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6" y="80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0" y="78"/>
                    <a:pt x="49" y="79"/>
                    <a:pt x="50" y="79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7" y="81"/>
                    <a:pt x="48" y="80"/>
                  </a:cubicBezTo>
                  <a:cubicBezTo>
                    <a:pt x="49" y="80"/>
                    <a:pt x="49" y="80"/>
                    <a:pt x="48" y="80"/>
                  </a:cubicBezTo>
                  <a:cubicBezTo>
                    <a:pt x="48" y="81"/>
                    <a:pt x="48" y="80"/>
                    <a:pt x="48" y="80"/>
                  </a:cubicBezTo>
                  <a:cubicBezTo>
                    <a:pt x="47" y="81"/>
                    <a:pt x="47" y="81"/>
                    <a:pt x="46" y="82"/>
                  </a:cubicBezTo>
                  <a:cubicBezTo>
                    <a:pt x="46" y="82"/>
                    <a:pt x="45" y="82"/>
                    <a:pt x="46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6" y="81"/>
                    <a:pt x="46" y="81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6" y="80"/>
                    <a:pt x="43" y="82"/>
                    <a:pt x="43" y="81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79"/>
                    <a:pt x="46" y="79"/>
                    <a:pt x="47" y="79"/>
                  </a:cubicBezTo>
                  <a:cubicBezTo>
                    <a:pt x="46" y="79"/>
                    <a:pt x="44" y="80"/>
                    <a:pt x="43" y="81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2" y="81"/>
                    <a:pt x="42" y="81"/>
                  </a:cubicBezTo>
                  <a:cubicBezTo>
                    <a:pt x="43" y="80"/>
                    <a:pt x="42" y="79"/>
                    <a:pt x="42" y="79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9"/>
                    <a:pt x="42" y="78"/>
                    <a:pt x="41" y="78"/>
                  </a:cubicBezTo>
                  <a:cubicBezTo>
                    <a:pt x="41" y="77"/>
                    <a:pt x="39" y="78"/>
                    <a:pt x="40" y="76"/>
                  </a:cubicBezTo>
                  <a:cubicBezTo>
                    <a:pt x="39" y="76"/>
                    <a:pt x="38" y="76"/>
                    <a:pt x="38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8" y="75"/>
                    <a:pt x="40" y="73"/>
                    <a:pt x="40" y="73"/>
                  </a:cubicBezTo>
                  <a:cubicBezTo>
                    <a:pt x="39" y="74"/>
                    <a:pt x="38" y="74"/>
                    <a:pt x="37" y="75"/>
                  </a:cubicBezTo>
                  <a:cubicBezTo>
                    <a:pt x="38" y="73"/>
                    <a:pt x="36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4"/>
                    <a:pt x="35" y="73"/>
                    <a:pt x="35" y="72"/>
                  </a:cubicBezTo>
                  <a:cubicBezTo>
                    <a:pt x="36" y="72"/>
                    <a:pt x="36" y="71"/>
                    <a:pt x="36" y="71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1"/>
                    <a:pt x="34" y="70"/>
                  </a:cubicBezTo>
                  <a:cubicBezTo>
                    <a:pt x="31" y="71"/>
                    <a:pt x="31" y="69"/>
                    <a:pt x="29" y="6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9"/>
                    <a:pt x="29" y="66"/>
                    <a:pt x="27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28" y="64"/>
                    <a:pt x="27" y="65"/>
                  </a:cubicBezTo>
                  <a:cubicBezTo>
                    <a:pt x="27" y="65"/>
                    <a:pt x="25" y="65"/>
                    <a:pt x="27" y="64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6" y="63"/>
                    <a:pt x="26" y="63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6" y="62"/>
                    <a:pt x="26" y="62"/>
                  </a:cubicBezTo>
                  <a:cubicBezTo>
                    <a:pt x="26" y="62"/>
                    <a:pt x="27" y="61"/>
                    <a:pt x="24" y="62"/>
                  </a:cubicBezTo>
                  <a:cubicBezTo>
                    <a:pt x="25" y="61"/>
                    <a:pt x="22" y="62"/>
                    <a:pt x="24" y="60"/>
                  </a:cubicBezTo>
                  <a:cubicBezTo>
                    <a:pt x="23" y="60"/>
                    <a:pt x="23" y="60"/>
                    <a:pt x="22" y="61"/>
                  </a:cubicBezTo>
                  <a:cubicBezTo>
                    <a:pt x="22" y="60"/>
                    <a:pt x="23" y="59"/>
                    <a:pt x="22" y="59"/>
                  </a:cubicBezTo>
                  <a:cubicBezTo>
                    <a:pt x="22" y="59"/>
                    <a:pt x="23" y="59"/>
                    <a:pt x="23" y="58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9"/>
                    <a:pt x="22" y="56"/>
                    <a:pt x="22" y="56"/>
                  </a:cubicBezTo>
                  <a:cubicBezTo>
                    <a:pt x="19" y="55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21" y="50"/>
                    <a:pt x="17" y="51"/>
                  </a:cubicBezTo>
                  <a:cubicBezTo>
                    <a:pt x="18" y="51"/>
                    <a:pt x="17" y="50"/>
                    <a:pt x="19" y="50"/>
                  </a:cubicBezTo>
                  <a:cubicBezTo>
                    <a:pt x="17" y="50"/>
                    <a:pt x="19" y="48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48"/>
                    <a:pt x="17" y="48"/>
                    <a:pt x="18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16" y="47"/>
                    <a:pt x="19" y="46"/>
                  </a:cubicBezTo>
                  <a:cubicBezTo>
                    <a:pt x="19" y="46"/>
                    <a:pt x="17" y="47"/>
                    <a:pt x="17" y="47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6" y="42"/>
                    <a:pt x="19" y="42"/>
                    <a:pt x="17" y="42"/>
                  </a:cubicBezTo>
                  <a:cubicBezTo>
                    <a:pt x="17" y="41"/>
                    <a:pt x="16" y="42"/>
                    <a:pt x="16" y="42"/>
                  </a:cubicBezTo>
                  <a:cubicBezTo>
                    <a:pt x="15" y="42"/>
                    <a:pt x="19" y="40"/>
                    <a:pt x="18" y="41"/>
                  </a:cubicBezTo>
                  <a:cubicBezTo>
                    <a:pt x="16" y="41"/>
                    <a:pt x="17" y="41"/>
                    <a:pt x="16" y="41"/>
                  </a:cubicBezTo>
                  <a:cubicBezTo>
                    <a:pt x="17" y="40"/>
                    <a:pt x="18" y="39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40"/>
                    <a:pt x="16" y="39"/>
                    <a:pt x="13" y="39"/>
                  </a:cubicBezTo>
                  <a:cubicBezTo>
                    <a:pt x="11" y="37"/>
                    <a:pt x="9" y="35"/>
                    <a:pt x="7" y="32"/>
                  </a:cubicBezTo>
                  <a:cubicBezTo>
                    <a:pt x="7" y="29"/>
                    <a:pt x="5" y="27"/>
                    <a:pt x="5" y="24"/>
                  </a:cubicBezTo>
                  <a:cubicBezTo>
                    <a:pt x="7" y="22"/>
                    <a:pt x="7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6" y="21"/>
                    <a:pt x="5" y="22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8"/>
                    <a:pt x="2" y="19"/>
                  </a:cubicBezTo>
                  <a:cubicBezTo>
                    <a:pt x="0" y="17"/>
                    <a:pt x="3" y="13"/>
                    <a:pt x="1" y="11"/>
                  </a:cubicBezTo>
                  <a:cubicBezTo>
                    <a:pt x="2" y="10"/>
                    <a:pt x="1" y="9"/>
                    <a:pt x="0" y="9"/>
                  </a:cubicBezTo>
                  <a:cubicBezTo>
                    <a:pt x="2" y="6"/>
                    <a:pt x="4" y="3"/>
                    <a:pt x="1" y="2"/>
                  </a:cubicBezTo>
                  <a:cubicBezTo>
                    <a:pt x="1" y="2"/>
                    <a:pt x="6" y="1"/>
                    <a:pt x="8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8"/>
            <p:cNvSpPr/>
            <p:nvPr/>
          </p:nvSpPr>
          <p:spPr>
            <a:xfrm>
              <a:off x="9099550" y="2044701"/>
              <a:ext cx="7937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8"/>
            <p:cNvSpPr/>
            <p:nvPr/>
          </p:nvSpPr>
          <p:spPr>
            <a:xfrm>
              <a:off x="9115425" y="200342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8"/>
            <p:cNvSpPr/>
            <p:nvPr/>
          </p:nvSpPr>
          <p:spPr>
            <a:xfrm>
              <a:off x="9115425" y="20002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9121775" y="1989138"/>
              <a:ext cx="4762" cy="15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8"/>
            <p:cNvSpPr/>
            <p:nvPr/>
          </p:nvSpPr>
          <p:spPr>
            <a:xfrm>
              <a:off x="9115425" y="1992313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8"/>
            <p:cNvSpPr/>
            <p:nvPr/>
          </p:nvSpPr>
          <p:spPr>
            <a:xfrm>
              <a:off x="9115425" y="1976438"/>
              <a:ext cx="6350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8"/>
            <p:cNvSpPr/>
            <p:nvPr/>
          </p:nvSpPr>
          <p:spPr>
            <a:xfrm>
              <a:off x="9110663" y="1973263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8"/>
            <p:cNvSpPr/>
            <p:nvPr/>
          </p:nvSpPr>
          <p:spPr>
            <a:xfrm>
              <a:off x="9047163" y="18986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8"/>
            <p:cNvSpPr/>
            <p:nvPr/>
          </p:nvSpPr>
          <p:spPr>
            <a:xfrm>
              <a:off x="9031288" y="1852613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8"/>
            <p:cNvSpPr/>
            <p:nvPr/>
          </p:nvSpPr>
          <p:spPr>
            <a:xfrm>
              <a:off x="9001125" y="1841501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8"/>
            <p:cNvSpPr/>
            <p:nvPr/>
          </p:nvSpPr>
          <p:spPr>
            <a:xfrm>
              <a:off x="9637713" y="2033588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8"/>
            <p:cNvSpPr/>
            <p:nvPr/>
          </p:nvSpPr>
          <p:spPr>
            <a:xfrm>
              <a:off x="9645650" y="1649413"/>
              <a:ext cx="225425" cy="392113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56" y="4"/>
                  </a:moveTo>
                  <a:cubicBezTo>
                    <a:pt x="60" y="7"/>
                    <a:pt x="55" y="6"/>
                    <a:pt x="57" y="9"/>
                  </a:cubicBezTo>
                  <a:cubicBezTo>
                    <a:pt x="57" y="9"/>
                    <a:pt x="54" y="8"/>
                    <a:pt x="55" y="9"/>
                  </a:cubicBezTo>
                  <a:cubicBezTo>
                    <a:pt x="57" y="11"/>
                    <a:pt x="54" y="13"/>
                    <a:pt x="51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2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1" y="14"/>
                    <a:pt x="50" y="14"/>
                    <a:pt x="51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7"/>
                    <a:pt x="49" y="16"/>
                    <a:pt x="51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2" y="19"/>
                    <a:pt x="50" y="21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49" y="22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5"/>
                    <a:pt x="49" y="24"/>
                    <a:pt x="51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6"/>
                    <a:pt x="48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8" y="26"/>
                    <a:pt x="49" y="27"/>
                  </a:cubicBezTo>
                  <a:cubicBezTo>
                    <a:pt x="48" y="27"/>
                    <a:pt x="49" y="27"/>
                    <a:pt x="47" y="26"/>
                  </a:cubicBezTo>
                  <a:cubicBezTo>
                    <a:pt x="48" y="28"/>
                    <a:pt x="47" y="30"/>
                    <a:pt x="46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31"/>
                    <a:pt x="44" y="32"/>
                    <a:pt x="45" y="32"/>
                  </a:cubicBezTo>
                  <a:cubicBezTo>
                    <a:pt x="45" y="32"/>
                    <a:pt x="44" y="32"/>
                    <a:pt x="44" y="32"/>
                  </a:cubicBezTo>
                  <a:cubicBezTo>
                    <a:pt x="43" y="32"/>
                    <a:pt x="45" y="33"/>
                    <a:pt x="44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4" y="34"/>
                    <a:pt x="42" y="34"/>
                    <a:pt x="4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4"/>
                    <a:pt x="44" y="35"/>
                    <a:pt x="4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2" y="37"/>
                    <a:pt x="42" y="38"/>
                  </a:cubicBezTo>
                  <a:cubicBezTo>
                    <a:pt x="42" y="38"/>
                    <a:pt x="40" y="37"/>
                    <a:pt x="40" y="37"/>
                  </a:cubicBezTo>
                  <a:cubicBezTo>
                    <a:pt x="42" y="39"/>
                    <a:pt x="40" y="39"/>
                    <a:pt x="43" y="40"/>
                  </a:cubicBezTo>
                  <a:cubicBezTo>
                    <a:pt x="42" y="40"/>
                    <a:pt x="41" y="40"/>
                    <a:pt x="42" y="41"/>
                  </a:cubicBezTo>
                  <a:cubicBezTo>
                    <a:pt x="41" y="40"/>
                    <a:pt x="39" y="40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8" y="39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8" y="40"/>
                    <a:pt x="40" y="42"/>
                    <a:pt x="40" y="42"/>
                  </a:cubicBezTo>
                  <a:cubicBezTo>
                    <a:pt x="40" y="42"/>
                    <a:pt x="38" y="41"/>
                    <a:pt x="38" y="41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39" y="44"/>
                  </a:cubicBezTo>
                  <a:cubicBezTo>
                    <a:pt x="39" y="44"/>
                    <a:pt x="39" y="44"/>
                    <a:pt x="38" y="43"/>
                  </a:cubicBezTo>
                  <a:cubicBezTo>
                    <a:pt x="38" y="44"/>
                    <a:pt x="39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39" y="45"/>
                    <a:pt x="40" y="45"/>
                  </a:cubicBezTo>
                  <a:cubicBezTo>
                    <a:pt x="41" y="46"/>
                    <a:pt x="41" y="47"/>
                    <a:pt x="41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0" y="48"/>
                    <a:pt x="40" y="48"/>
                  </a:cubicBezTo>
                  <a:cubicBezTo>
                    <a:pt x="39" y="48"/>
                    <a:pt x="41" y="50"/>
                    <a:pt x="39" y="50"/>
                  </a:cubicBezTo>
                  <a:cubicBezTo>
                    <a:pt x="39" y="49"/>
                    <a:pt x="40" y="50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8" y="50"/>
                    <a:pt x="39" y="50"/>
                    <a:pt x="39" y="51"/>
                  </a:cubicBezTo>
                  <a:cubicBezTo>
                    <a:pt x="40" y="51"/>
                    <a:pt x="39" y="50"/>
                    <a:pt x="39" y="50"/>
                  </a:cubicBezTo>
                  <a:cubicBezTo>
                    <a:pt x="39" y="51"/>
                    <a:pt x="40" y="53"/>
                    <a:pt x="38" y="53"/>
                  </a:cubicBezTo>
                  <a:cubicBezTo>
                    <a:pt x="39" y="53"/>
                    <a:pt x="40" y="54"/>
                    <a:pt x="40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9" y="54"/>
                    <a:pt x="38" y="53"/>
                  </a:cubicBezTo>
                  <a:cubicBezTo>
                    <a:pt x="39" y="54"/>
                    <a:pt x="37" y="51"/>
                    <a:pt x="38" y="53"/>
                  </a:cubicBezTo>
                  <a:cubicBezTo>
                    <a:pt x="37" y="52"/>
                    <a:pt x="39" y="54"/>
                    <a:pt x="38" y="53"/>
                  </a:cubicBezTo>
                  <a:cubicBezTo>
                    <a:pt x="38" y="53"/>
                    <a:pt x="39" y="55"/>
                    <a:pt x="38" y="54"/>
                  </a:cubicBezTo>
                  <a:cubicBezTo>
                    <a:pt x="38" y="54"/>
                    <a:pt x="36" y="53"/>
                    <a:pt x="36" y="53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7" y="55"/>
                    <a:pt x="38" y="56"/>
                  </a:cubicBezTo>
                  <a:cubicBezTo>
                    <a:pt x="37" y="55"/>
                    <a:pt x="38" y="56"/>
                    <a:pt x="37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7" y="56"/>
                    <a:pt x="37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9" y="57"/>
                    <a:pt x="36" y="56"/>
                    <a:pt x="38" y="57"/>
                  </a:cubicBezTo>
                  <a:cubicBezTo>
                    <a:pt x="37" y="57"/>
                    <a:pt x="37" y="58"/>
                    <a:pt x="36" y="57"/>
                  </a:cubicBezTo>
                  <a:cubicBezTo>
                    <a:pt x="36" y="58"/>
                    <a:pt x="37" y="59"/>
                    <a:pt x="36" y="59"/>
                  </a:cubicBezTo>
                  <a:cubicBezTo>
                    <a:pt x="36" y="59"/>
                    <a:pt x="36" y="59"/>
                    <a:pt x="35" y="58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3" y="59"/>
                    <a:pt x="35" y="60"/>
                    <a:pt x="35" y="60"/>
                  </a:cubicBezTo>
                  <a:cubicBezTo>
                    <a:pt x="33" y="59"/>
                    <a:pt x="37" y="62"/>
                    <a:pt x="34" y="61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0" y="58"/>
                    <a:pt x="34" y="61"/>
                    <a:pt x="33" y="61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3" y="61"/>
                    <a:pt x="35" y="63"/>
                    <a:pt x="34" y="62"/>
                  </a:cubicBezTo>
                  <a:cubicBezTo>
                    <a:pt x="34" y="62"/>
                    <a:pt x="33" y="62"/>
                    <a:pt x="34" y="63"/>
                  </a:cubicBezTo>
                  <a:cubicBezTo>
                    <a:pt x="33" y="63"/>
                    <a:pt x="34" y="65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5"/>
                    <a:pt x="31" y="64"/>
                    <a:pt x="32" y="64"/>
                  </a:cubicBezTo>
                  <a:cubicBezTo>
                    <a:pt x="32" y="64"/>
                    <a:pt x="32" y="65"/>
                    <a:pt x="33" y="65"/>
                  </a:cubicBezTo>
                  <a:cubicBezTo>
                    <a:pt x="32" y="65"/>
                    <a:pt x="32" y="65"/>
                    <a:pt x="30" y="64"/>
                  </a:cubicBezTo>
                  <a:cubicBezTo>
                    <a:pt x="29" y="63"/>
                    <a:pt x="33" y="66"/>
                    <a:pt x="32" y="66"/>
                  </a:cubicBezTo>
                  <a:cubicBezTo>
                    <a:pt x="31" y="66"/>
                    <a:pt x="31" y="65"/>
                    <a:pt x="31" y="66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0" y="66"/>
                    <a:pt x="29" y="65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29" y="66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8" y="66"/>
                    <a:pt x="29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8"/>
                    <a:pt x="30" y="68"/>
                    <a:pt x="31" y="68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29" y="68"/>
                    <a:pt x="31" y="69"/>
                    <a:pt x="31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29" y="68"/>
                    <a:pt x="30" y="69"/>
                    <a:pt x="30" y="68"/>
                  </a:cubicBezTo>
                  <a:cubicBezTo>
                    <a:pt x="29" y="68"/>
                    <a:pt x="28" y="67"/>
                    <a:pt x="29" y="68"/>
                  </a:cubicBezTo>
                  <a:cubicBezTo>
                    <a:pt x="29" y="69"/>
                    <a:pt x="31" y="70"/>
                    <a:pt x="30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70"/>
                    <a:pt x="29" y="70"/>
                    <a:pt x="30" y="70"/>
                  </a:cubicBezTo>
                  <a:cubicBezTo>
                    <a:pt x="30" y="71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8" y="71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8" y="72"/>
                    <a:pt x="25" y="70"/>
                    <a:pt x="26" y="71"/>
                  </a:cubicBezTo>
                  <a:cubicBezTo>
                    <a:pt x="26" y="71"/>
                    <a:pt x="28" y="72"/>
                    <a:pt x="29" y="73"/>
                  </a:cubicBezTo>
                  <a:cubicBezTo>
                    <a:pt x="28" y="73"/>
                    <a:pt x="29" y="74"/>
                    <a:pt x="27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9" y="77"/>
                    <a:pt x="26" y="76"/>
                  </a:cubicBezTo>
                  <a:cubicBezTo>
                    <a:pt x="26" y="76"/>
                    <a:pt x="25" y="75"/>
                    <a:pt x="24" y="75"/>
                  </a:cubicBezTo>
                  <a:cubicBezTo>
                    <a:pt x="25" y="76"/>
                    <a:pt x="23" y="75"/>
                    <a:pt x="25" y="76"/>
                  </a:cubicBezTo>
                  <a:cubicBezTo>
                    <a:pt x="26" y="76"/>
                    <a:pt x="26" y="77"/>
                    <a:pt x="27" y="77"/>
                  </a:cubicBezTo>
                  <a:cubicBezTo>
                    <a:pt x="27" y="77"/>
                    <a:pt x="27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7" y="80"/>
                    <a:pt x="26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80"/>
                    <a:pt x="27" y="81"/>
                    <a:pt x="2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5" y="83"/>
                    <a:pt x="25" y="84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4"/>
                    <a:pt x="25" y="85"/>
                    <a:pt x="24" y="85"/>
                  </a:cubicBezTo>
                  <a:cubicBezTo>
                    <a:pt x="23" y="85"/>
                    <a:pt x="22" y="85"/>
                    <a:pt x="21" y="84"/>
                  </a:cubicBezTo>
                  <a:cubicBezTo>
                    <a:pt x="20" y="84"/>
                    <a:pt x="22" y="85"/>
                    <a:pt x="23" y="85"/>
                  </a:cubicBezTo>
                  <a:cubicBezTo>
                    <a:pt x="24" y="86"/>
                    <a:pt x="22" y="85"/>
                    <a:pt x="23" y="86"/>
                  </a:cubicBezTo>
                  <a:cubicBezTo>
                    <a:pt x="24" y="86"/>
                    <a:pt x="22" y="86"/>
                    <a:pt x="24" y="87"/>
                  </a:cubicBezTo>
                  <a:cubicBezTo>
                    <a:pt x="23" y="86"/>
                    <a:pt x="22" y="86"/>
                    <a:pt x="22" y="85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5"/>
                    <a:pt x="19" y="83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5" y="82"/>
                    <a:pt x="16" y="81"/>
                    <a:pt x="15" y="81"/>
                  </a:cubicBezTo>
                  <a:cubicBezTo>
                    <a:pt x="15" y="82"/>
                    <a:pt x="17" y="84"/>
                    <a:pt x="18" y="84"/>
                  </a:cubicBezTo>
                  <a:cubicBezTo>
                    <a:pt x="18" y="84"/>
                    <a:pt x="22" y="86"/>
                    <a:pt x="21" y="86"/>
                  </a:cubicBezTo>
                  <a:cubicBezTo>
                    <a:pt x="20" y="86"/>
                    <a:pt x="21" y="86"/>
                    <a:pt x="20" y="85"/>
                  </a:cubicBezTo>
                  <a:cubicBezTo>
                    <a:pt x="19" y="85"/>
                    <a:pt x="21" y="86"/>
                    <a:pt x="20" y="86"/>
                  </a:cubicBezTo>
                  <a:cubicBezTo>
                    <a:pt x="21" y="86"/>
                    <a:pt x="22" y="87"/>
                    <a:pt x="22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2" y="88"/>
                    <a:pt x="23" y="88"/>
                  </a:cubicBezTo>
                  <a:cubicBezTo>
                    <a:pt x="25" y="90"/>
                    <a:pt x="22" y="88"/>
                    <a:pt x="23" y="89"/>
                  </a:cubicBezTo>
                  <a:cubicBezTo>
                    <a:pt x="22" y="89"/>
                    <a:pt x="20" y="87"/>
                    <a:pt x="19" y="87"/>
                  </a:cubicBezTo>
                  <a:cubicBezTo>
                    <a:pt x="21" y="88"/>
                    <a:pt x="21" y="89"/>
                    <a:pt x="23" y="90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8"/>
                    <a:pt x="23" y="90"/>
                    <a:pt x="20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20" y="89"/>
                    <a:pt x="21" y="91"/>
                    <a:pt x="19" y="90"/>
                  </a:cubicBezTo>
                  <a:cubicBezTo>
                    <a:pt x="20" y="90"/>
                    <a:pt x="19" y="90"/>
                    <a:pt x="21" y="91"/>
                  </a:cubicBezTo>
                  <a:cubicBezTo>
                    <a:pt x="22" y="91"/>
                    <a:pt x="20" y="90"/>
                    <a:pt x="22" y="91"/>
                  </a:cubicBezTo>
                  <a:cubicBezTo>
                    <a:pt x="20" y="90"/>
                    <a:pt x="22" y="91"/>
                    <a:pt x="22" y="92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2" y="92"/>
                    <a:pt x="21" y="92"/>
                    <a:pt x="22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3" y="93"/>
                    <a:pt x="20" y="91"/>
                    <a:pt x="20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1"/>
                    <a:pt x="18" y="91"/>
                    <a:pt x="19" y="91"/>
                  </a:cubicBezTo>
                  <a:cubicBezTo>
                    <a:pt x="20" y="92"/>
                    <a:pt x="21" y="93"/>
                    <a:pt x="22" y="93"/>
                  </a:cubicBezTo>
                  <a:cubicBezTo>
                    <a:pt x="22" y="94"/>
                    <a:pt x="20" y="93"/>
                    <a:pt x="22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2"/>
                    <a:pt x="18" y="92"/>
                    <a:pt x="18" y="92"/>
                  </a:cubicBezTo>
                  <a:cubicBezTo>
                    <a:pt x="19" y="92"/>
                    <a:pt x="20" y="93"/>
                    <a:pt x="21" y="94"/>
                  </a:cubicBezTo>
                  <a:cubicBezTo>
                    <a:pt x="21" y="94"/>
                    <a:pt x="20" y="93"/>
                    <a:pt x="19" y="93"/>
                  </a:cubicBezTo>
                  <a:cubicBezTo>
                    <a:pt x="19" y="93"/>
                    <a:pt x="20" y="94"/>
                    <a:pt x="21" y="94"/>
                  </a:cubicBezTo>
                  <a:cubicBezTo>
                    <a:pt x="20" y="94"/>
                    <a:pt x="19" y="94"/>
                    <a:pt x="18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1"/>
                    <a:pt x="15" y="91"/>
                    <a:pt x="13" y="90"/>
                  </a:cubicBezTo>
                  <a:cubicBezTo>
                    <a:pt x="13" y="90"/>
                    <a:pt x="13" y="91"/>
                    <a:pt x="14" y="91"/>
                  </a:cubicBezTo>
                  <a:cubicBezTo>
                    <a:pt x="16" y="92"/>
                    <a:pt x="17" y="94"/>
                    <a:pt x="19" y="95"/>
                  </a:cubicBezTo>
                  <a:cubicBezTo>
                    <a:pt x="20" y="96"/>
                    <a:pt x="13" y="92"/>
                    <a:pt x="17" y="95"/>
                  </a:cubicBezTo>
                  <a:cubicBezTo>
                    <a:pt x="17" y="95"/>
                    <a:pt x="19" y="96"/>
                    <a:pt x="18" y="95"/>
                  </a:cubicBezTo>
                  <a:cubicBezTo>
                    <a:pt x="18" y="96"/>
                    <a:pt x="21" y="97"/>
                    <a:pt x="20" y="97"/>
                  </a:cubicBezTo>
                  <a:cubicBezTo>
                    <a:pt x="19" y="96"/>
                    <a:pt x="17" y="96"/>
                    <a:pt x="16" y="95"/>
                  </a:cubicBezTo>
                  <a:cubicBezTo>
                    <a:pt x="17" y="95"/>
                    <a:pt x="17" y="95"/>
                    <a:pt x="16" y="94"/>
                  </a:cubicBezTo>
                  <a:cubicBezTo>
                    <a:pt x="15" y="94"/>
                    <a:pt x="14" y="93"/>
                    <a:pt x="14" y="93"/>
                  </a:cubicBezTo>
                  <a:cubicBezTo>
                    <a:pt x="14" y="94"/>
                    <a:pt x="14" y="94"/>
                    <a:pt x="15" y="95"/>
                  </a:cubicBezTo>
                  <a:cubicBezTo>
                    <a:pt x="16" y="95"/>
                    <a:pt x="15" y="94"/>
                    <a:pt x="16" y="95"/>
                  </a:cubicBezTo>
                  <a:cubicBezTo>
                    <a:pt x="17" y="96"/>
                    <a:pt x="15" y="95"/>
                    <a:pt x="17" y="96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20" y="98"/>
                    <a:pt x="20" y="99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7"/>
                    <a:pt x="19" y="97"/>
                    <a:pt x="16" y="96"/>
                  </a:cubicBezTo>
                  <a:cubicBezTo>
                    <a:pt x="16" y="96"/>
                    <a:pt x="17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3" y="95"/>
                    <a:pt x="14" y="96"/>
                  </a:cubicBezTo>
                  <a:cubicBezTo>
                    <a:pt x="15" y="97"/>
                    <a:pt x="15" y="97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5" y="98"/>
                    <a:pt x="16" y="100"/>
                    <a:pt x="15" y="98"/>
                  </a:cubicBezTo>
                  <a:cubicBezTo>
                    <a:pt x="16" y="99"/>
                    <a:pt x="16" y="98"/>
                    <a:pt x="15" y="97"/>
                  </a:cubicBezTo>
                  <a:cubicBezTo>
                    <a:pt x="12" y="96"/>
                    <a:pt x="15" y="97"/>
                    <a:pt x="13" y="95"/>
                  </a:cubicBezTo>
                  <a:cubicBezTo>
                    <a:pt x="13" y="96"/>
                    <a:pt x="11" y="95"/>
                    <a:pt x="9" y="94"/>
                  </a:cubicBezTo>
                  <a:cubicBezTo>
                    <a:pt x="9" y="94"/>
                    <a:pt x="10" y="94"/>
                    <a:pt x="10" y="94"/>
                  </a:cubicBezTo>
                  <a:cubicBezTo>
                    <a:pt x="11" y="95"/>
                    <a:pt x="11" y="95"/>
                    <a:pt x="12" y="96"/>
                  </a:cubicBezTo>
                  <a:cubicBezTo>
                    <a:pt x="12" y="96"/>
                    <a:pt x="12" y="97"/>
                    <a:pt x="13" y="98"/>
                  </a:cubicBezTo>
                  <a:cubicBezTo>
                    <a:pt x="13" y="98"/>
                    <a:pt x="11" y="97"/>
                    <a:pt x="11" y="97"/>
                  </a:cubicBezTo>
                  <a:cubicBezTo>
                    <a:pt x="12" y="97"/>
                    <a:pt x="11" y="98"/>
                    <a:pt x="10" y="98"/>
                  </a:cubicBezTo>
                  <a:cubicBezTo>
                    <a:pt x="13" y="99"/>
                    <a:pt x="11" y="99"/>
                    <a:pt x="12" y="100"/>
                  </a:cubicBezTo>
                  <a:cubicBezTo>
                    <a:pt x="13" y="100"/>
                    <a:pt x="15" y="100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5" y="101"/>
                    <a:pt x="12" y="99"/>
                    <a:pt x="14" y="101"/>
                  </a:cubicBezTo>
                  <a:cubicBezTo>
                    <a:pt x="13" y="100"/>
                    <a:pt x="11" y="99"/>
                    <a:pt x="10" y="98"/>
                  </a:cubicBezTo>
                  <a:cubicBezTo>
                    <a:pt x="10" y="99"/>
                    <a:pt x="9" y="97"/>
                    <a:pt x="8" y="98"/>
                  </a:cubicBezTo>
                  <a:cubicBezTo>
                    <a:pt x="9" y="99"/>
                    <a:pt x="10" y="99"/>
                    <a:pt x="10" y="100"/>
                  </a:cubicBezTo>
                  <a:cubicBezTo>
                    <a:pt x="8" y="100"/>
                    <a:pt x="9" y="101"/>
                    <a:pt x="9" y="102"/>
                  </a:cubicBezTo>
                  <a:cubicBezTo>
                    <a:pt x="8" y="101"/>
                    <a:pt x="6" y="100"/>
                    <a:pt x="6" y="100"/>
                  </a:cubicBezTo>
                  <a:cubicBezTo>
                    <a:pt x="6" y="101"/>
                    <a:pt x="8" y="101"/>
                    <a:pt x="7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7" y="101"/>
                    <a:pt x="5" y="101"/>
                    <a:pt x="7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6" y="102"/>
                    <a:pt x="6" y="102"/>
                  </a:cubicBezTo>
                  <a:cubicBezTo>
                    <a:pt x="5" y="101"/>
                    <a:pt x="4" y="101"/>
                    <a:pt x="4" y="101"/>
                  </a:cubicBezTo>
                  <a:cubicBezTo>
                    <a:pt x="2" y="100"/>
                    <a:pt x="4" y="101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6" y="103"/>
                    <a:pt x="4" y="103"/>
                    <a:pt x="5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3" y="103"/>
                    <a:pt x="2" y="103"/>
                    <a:pt x="3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2" y="102"/>
                    <a:pt x="3" y="103"/>
                  </a:cubicBezTo>
                  <a:cubicBezTo>
                    <a:pt x="4" y="103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2" y="101"/>
                    <a:pt x="2" y="101"/>
                    <a:pt x="1" y="101"/>
                  </a:cubicBezTo>
                  <a:cubicBezTo>
                    <a:pt x="1" y="101"/>
                    <a:pt x="0" y="101"/>
                    <a:pt x="1" y="10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2" y="100"/>
                    <a:pt x="0" y="98"/>
                    <a:pt x="0" y="98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3" y="100"/>
                    <a:pt x="4" y="100"/>
                  </a:cubicBezTo>
                  <a:cubicBezTo>
                    <a:pt x="3" y="99"/>
                    <a:pt x="2" y="98"/>
                    <a:pt x="1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0" y="97"/>
                    <a:pt x="1" y="96"/>
                  </a:cubicBezTo>
                  <a:cubicBezTo>
                    <a:pt x="2" y="96"/>
                    <a:pt x="2" y="95"/>
                    <a:pt x="3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4"/>
                    <a:pt x="3" y="94"/>
                    <a:pt x="2" y="93"/>
                  </a:cubicBezTo>
                  <a:cubicBezTo>
                    <a:pt x="4" y="93"/>
                    <a:pt x="2" y="91"/>
                    <a:pt x="4" y="92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8"/>
                    <a:pt x="7" y="90"/>
                    <a:pt x="7" y="89"/>
                  </a:cubicBezTo>
                  <a:cubicBezTo>
                    <a:pt x="6" y="89"/>
                    <a:pt x="6" y="88"/>
                    <a:pt x="5" y="87"/>
                  </a:cubicBezTo>
                  <a:cubicBezTo>
                    <a:pt x="6" y="87"/>
                    <a:pt x="5" y="86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4"/>
                    <a:pt x="6" y="84"/>
                    <a:pt x="7" y="84"/>
                  </a:cubicBezTo>
                  <a:cubicBezTo>
                    <a:pt x="7" y="84"/>
                    <a:pt x="8" y="85"/>
                    <a:pt x="8" y="85"/>
                  </a:cubicBezTo>
                  <a:cubicBezTo>
                    <a:pt x="7" y="83"/>
                    <a:pt x="7" y="83"/>
                    <a:pt x="6" y="82"/>
                  </a:cubicBezTo>
                  <a:cubicBezTo>
                    <a:pt x="6" y="82"/>
                    <a:pt x="7" y="81"/>
                    <a:pt x="8" y="81"/>
                  </a:cubicBezTo>
                  <a:cubicBezTo>
                    <a:pt x="6" y="79"/>
                    <a:pt x="8" y="78"/>
                    <a:pt x="8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4"/>
                    <a:pt x="10" y="74"/>
                    <a:pt x="9" y="7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1" y="72"/>
                    <a:pt x="10" y="72"/>
                  </a:cubicBezTo>
                  <a:cubicBezTo>
                    <a:pt x="11" y="72"/>
                    <a:pt x="9" y="70"/>
                    <a:pt x="11" y="71"/>
                  </a:cubicBezTo>
                  <a:cubicBezTo>
                    <a:pt x="12" y="71"/>
                    <a:pt x="10" y="70"/>
                    <a:pt x="10" y="70"/>
                  </a:cubicBezTo>
                  <a:cubicBezTo>
                    <a:pt x="12" y="69"/>
                    <a:pt x="12" y="69"/>
                    <a:pt x="12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3" y="69"/>
                    <a:pt x="13" y="69"/>
                  </a:cubicBezTo>
                  <a:cubicBezTo>
                    <a:pt x="12" y="68"/>
                    <a:pt x="14" y="69"/>
                    <a:pt x="11" y="67"/>
                  </a:cubicBezTo>
                  <a:cubicBezTo>
                    <a:pt x="13" y="67"/>
                    <a:pt x="11" y="65"/>
                    <a:pt x="13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3" y="64"/>
                    <a:pt x="14" y="64"/>
                    <a:pt x="13" y="63"/>
                  </a:cubicBezTo>
                  <a:cubicBezTo>
                    <a:pt x="14" y="63"/>
                    <a:pt x="15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3" y="61"/>
                    <a:pt x="16" y="61"/>
                    <a:pt x="16" y="60"/>
                  </a:cubicBezTo>
                  <a:cubicBezTo>
                    <a:pt x="16" y="58"/>
                    <a:pt x="17" y="57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7" y="54"/>
                    <a:pt x="21" y="55"/>
                    <a:pt x="19" y="53"/>
                  </a:cubicBezTo>
                  <a:cubicBezTo>
                    <a:pt x="19" y="54"/>
                    <a:pt x="19" y="53"/>
                    <a:pt x="20" y="54"/>
                  </a:cubicBezTo>
                  <a:cubicBezTo>
                    <a:pt x="19" y="52"/>
                    <a:pt x="22" y="53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1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2"/>
                    <a:pt x="21" y="50"/>
                    <a:pt x="24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5" y="49"/>
                    <a:pt x="24" y="47"/>
                    <a:pt x="24" y="45"/>
                  </a:cubicBezTo>
                  <a:cubicBezTo>
                    <a:pt x="26" y="45"/>
                    <a:pt x="28" y="48"/>
                    <a:pt x="27" y="46"/>
                  </a:cubicBezTo>
                  <a:cubicBezTo>
                    <a:pt x="27" y="46"/>
                    <a:pt x="26" y="45"/>
                    <a:pt x="26" y="46"/>
                  </a:cubicBezTo>
                  <a:cubicBezTo>
                    <a:pt x="26" y="45"/>
                    <a:pt x="30" y="47"/>
                    <a:pt x="28" y="46"/>
                  </a:cubicBezTo>
                  <a:cubicBezTo>
                    <a:pt x="27" y="45"/>
                    <a:pt x="28" y="45"/>
                    <a:pt x="27" y="45"/>
                  </a:cubicBezTo>
                  <a:cubicBezTo>
                    <a:pt x="28" y="44"/>
                    <a:pt x="29" y="45"/>
                    <a:pt x="29" y="44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43"/>
                    <a:pt x="29" y="43"/>
                    <a:pt x="27" y="41"/>
                  </a:cubicBezTo>
                  <a:cubicBezTo>
                    <a:pt x="28" y="37"/>
                    <a:pt x="28" y="33"/>
                    <a:pt x="30" y="30"/>
                  </a:cubicBezTo>
                  <a:cubicBezTo>
                    <a:pt x="32" y="28"/>
                    <a:pt x="33" y="24"/>
                    <a:pt x="36" y="22"/>
                  </a:cubicBezTo>
                  <a:cubicBezTo>
                    <a:pt x="38" y="22"/>
                    <a:pt x="38" y="22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9" y="21"/>
                    <a:pt x="37" y="20"/>
                  </a:cubicBezTo>
                  <a:cubicBezTo>
                    <a:pt x="38" y="19"/>
                    <a:pt x="38" y="17"/>
                    <a:pt x="39" y="16"/>
                  </a:cubicBezTo>
                  <a:cubicBezTo>
                    <a:pt x="39" y="16"/>
                    <a:pt x="40" y="17"/>
                    <a:pt x="40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2"/>
                    <a:pt x="43" y="11"/>
                    <a:pt x="44" y="7"/>
                  </a:cubicBezTo>
                  <a:cubicBezTo>
                    <a:pt x="45" y="7"/>
                    <a:pt x="45" y="6"/>
                    <a:pt x="45" y="5"/>
                  </a:cubicBezTo>
                  <a:cubicBezTo>
                    <a:pt x="49" y="4"/>
                    <a:pt x="52" y="3"/>
                    <a:pt x="51" y="0"/>
                  </a:cubicBezTo>
                  <a:cubicBezTo>
                    <a:pt x="51" y="0"/>
                    <a:pt x="56" y="2"/>
                    <a:pt x="56" y="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8"/>
            <p:cNvSpPr/>
            <p:nvPr/>
          </p:nvSpPr>
          <p:spPr>
            <a:xfrm>
              <a:off x="9640888" y="2033588"/>
              <a:ext cx="11112" cy="317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8"/>
            <p:cNvSpPr/>
            <p:nvPr/>
          </p:nvSpPr>
          <p:spPr>
            <a:xfrm>
              <a:off x="9690100" y="20256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8"/>
            <p:cNvSpPr/>
            <p:nvPr/>
          </p:nvSpPr>
          <p:spPr>
            <a:xfrm>
              <a:off x="9693275" y="2019301"/>
              <a:ext cx="7937" cy="635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8"/>
            <p:cNvSpPr/>
            <p:nvPr/>
          </p:nvSpPr>
          <p:spPr>
            <a:xfrm>
              <a:off x="9712325" y="2019301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8"/>
            <p:cNvSpPr/>
            <p:nvPr/>
          </p:nvSpPr>
          <p:spPr>
            <a:xfrm>
              <a:off x="9705975" y="201453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8"/>
            <p:cNvSpPr/>
            <p:nvPr/>
          </p:nvSpPr>
          <p:spPr>
            <a:xfrm>
              <a:off x="9720263" y="2003426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9720263" y="20002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8"/>
            <p:cNvSpPr/>
            <p:nvPr/>
          </p:nvSpPr>
          <p:spPr>
            <a:xfrm>
              <a:off x="9772650" y="1879601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8"/>
            <p:cNvSpPr/>
            <p:nvPr/>
          </p:nvSpPr>
          <p:spPr>
            <a:xfrm>
              <a:off x="9802813" y="183038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8"/>
            <p:cNvSpPr/>
            <p:nvPr/>
          </p:nvSpPr>
          <p:spPr>
            <a:xfrm>
              <a:off x="9799638" y="179228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8"/>
            <p:cNvSpPr/>
            <p:nvPr/>
          </p:nvSpPr>
          <p:spPr>
            <a:xfrm>
              <a:off x="9937750" y="2360613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8"/>
            <p:cNvSpPr/>
            <p:nvPr/>
          </p:nvSpPr>
          <p:spPr>
            <a:xfrm>
              <a:off x="9945688" y="2259013"/>
              <a:ext cx="376237" cy="158750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99" y="9"/>
                  </a:moveTo>
                  <a:cubicBezTo>
                    <a:pt x="99" y="14"/>
                    <a:pt x="96" y="10"/>
                    <a:pt x="96" y="13"/>
                  </a:cubicBezTo>
                  <a:cubicBezTo>
                    <a:pt x="96" y="13"/>
                    <a:pt x="95" y="10"/>
                    <a:pt x="95" y="11"/>
                  </a:cubicBezTo>
                  <a:cubicBezTo>
                    <a:pt x="95" y="15"/>
                    <a:pt x="92" y="13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10"/>
                    <a:pt x="90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2"/>
                    <a:pt x="89" y="11"/>
                    <a:pt x="89" y="12"/>
                  </a:cubicBezTo>
                  <a:cubicBezTo>
                    <a:pt x="88" y="12"/>
                    <a:pt x="88" y="11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6"/>
                    <a:pt x="87" y="12"/>
                    <a:pt x="87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6"/>
                    <a:pt x="84" y="15"/>
                    <a:pt x="83" y="17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2" y="15"/>
                    <a:pt x="82" y="19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9"/>
                    <a:pt x="81" y="16"/>
                    <a:pt x="81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20"/>
                    <a:pt x="80" y="16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9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9" y="18"/>
                    <a:pt x="79" y="17"/>
                    <a:pt x="79" y="19"/>
                  </a:cubicBezTo>
                  <a:cubicBezTo>
                    <a:pt x="79" y="18"/>
                    <a:pt x="80" y="18"/>
                    <a:pt x="79" y="16"/>
                  </a:cubicBezTo>
                  <a:cubicBezTo>
                    <a:pt x="78" y="18"/>
                    <a:pt x="76" y="18"/>
                    <a:pt x="74" y="19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3" y="18"/>
                    <a:pt x="73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7"/>
                    <a:pt x="73" y="20"/>
                    <a:pt x="72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9"/>
                    <a:pt x="72" y="18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1" y="20"/>
                    <a:pt x="71" y="18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6"/>
                    <a:pt x="71" y="20"/>
                    <a:pt x="70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1"/>
                  </a:cubicBezTo>
                  <a:cubicBezTo>
                    <a:pt x="67" y="20"/>
                    <a:pt x="67" y="18"/>
                    <a:pt x="67" y="18"/>
                  </a:cubicBezTo>
                  <a:cubicBezTo>
                    <a:pt x="67" y="21"/>
                    <a:pt x="66" y="19"/>
                    <a:pt x="67" y="22"/>
                  </a:cubicBezTo>
                  <a:cubicBezTo>
                    <a:pt x="66" y="22"/>
                    <a:pt x="66" y="21"/>
                    <a:pt x="66" y="22"/>
                  </a:cubicBezTo>
                  <a:cubicBezTo>
                    <a:pt x="66" y="21"/>
                    <a:pt x="65" y="19"/>
                    <a:pt x="65" y="19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7"/>
                    <a:pt x="65" y="18"/>
                    <a:pt x="65" y="17"/>
                  </a:cubicBezTo>
                  <a:cubicBezTo>
                    <a:pt x="64" y="17"/>
                    <a:pt x="64" y="18"/>
                    <a:pt x="64" y="17"/>
                  </a:cubicBezTo>
                  <a:cubicBezTo>
                    <a:pt x="64" y="19"/>
                    <a:pt x="64" y="21"/>
                    <a:pt x="64" y="22"/>
                  </a:cubicBezTo>
                  <a:cubicBezTo>
                    <a:pt x="64" y="21"/>
                    <a:pt x="63" y="19"/>
                    <a:pt x="6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2" y="24"/>
                    <a:pt x="62" y="22"/>
                  </a:cubicBezTo>
                  <a:cubicBezTo>
                    <a:pt x="62" y="21"/>
                    <a:pt x="62" y="22"/>
                    <a:pt x="62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3"/>
                    <a:pt x="61" y="24"/>
                  </a:cubicBezTo>
                  <a:cubicBezTo>
                    <a:pt x="61" y="24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8"/>
                    <a:pt x="60" y="25"/>
                    <a:pt x="60" y="25"/>
                  </a:cubicBezTo>
                  <a:cubicBezTo>
                    <a:pt x="59" y="24"/>
                    <a:pt x="59" y="27"/>
                    <a:pt x="58" y="25"/>
                  </a:cubicBezTo>
                  <a:cubicBezTo>
                    <a:pt x="58" y="25"/>
                    <a:pt x="58" y="27"/>
                    <a:pt x="58" y="27"/>
                  </a:cubicBezTo>
                  <a:cubicBezTo>
                    <a:pt x="58" y="26"/>
                    <a:pt x="58" y="25"/>
                    <a:pt x="58" y="26"/>
                  </a:cubicBezTo>
                  <a:cubicBezTo>
                    <a:pt x="58" y="25"/>
                    <a:pt x="58" y="26"/>
                    <a:pt x="57" y="26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6" y="28"/>
                    <a:pt x="56" y="27"/>
                  </a:cubicBezTo>
                  <a:cubicBezTo>
                    <a:pt x="56" y="27"/>
                    <a:pt x="56" y="29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8"/>
                    <a:pt x="55" y="27"/>
                  </a:cubicBezTo>
                  <a:cubicBezTo>
                    <a:pt x="55" y="28"/>
                    <a:pt x="55" y="25"/>
                    <a:pt x="55" y="26"/>
                  </a:cubicBezTo>
                  <a:cubicBezTo>
                    <a:pt x="55" y="25"/>
                    <a:pt x="55" y="29"/>
                    <a:pt x="55" y="27"/>
                  </a:cubicBezTo>
                  <a:cubicBezTo>
                    <a:pt x="55" y="27"/>
                    <a:pt x="55" y="28"/>
                    <a:pt x="54" y="27"/>
                  </a:cubicBezTo>
                  <a:cubicBezTo>
                    <a:pt x="54" y="27"/>
                    <a:pt x="54" y="25"/>
                    <a:pt x="54" y="25"/>
                  </a:cubicBezTo>
                  <a:cubicBezTo>
                    <a:pt x="53" y="26"/>
                    <a:pt x="54" y="26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9"/>
                    <a:pt x="53" y="27"/>
                    <a:pt x="53" y="29"/>
                  </a:cubicBezTo>
                  <a:cubicBezTo>
                    <a:pt x="53" y="28"/>
                    <a:pt x="53" y="29"/>
                    <a:pt x="53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30"/>
                    <a:pt x="52" y="27"/>
                    <a:pt x="52" y="29"/>
                  </a:cubicBezTo>
                  <a:cubicBezTo>
                    <a:pt x="51" y="28"/>
                    <a:pt x="51" y="29"/>
                    <a:pt x="51" y="28"/>
                  </a:cubicBezTo>
                  <a:cubicBezTo>
                    <a:pt x="50" y="29"/>
                    <a:pt x="50" y="30"/>
                    <a:pt x="50" y="29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0" y="27"/>
                    <a:pt x="50" y="28"/>
                    <a:pt x="50" y="29"/>
                  </a:cubicBezTo>
                  <a:cubicBezTo>
                    <a:pt x="50" y="28"/>
                    <a:pt x="49" y="27"/>
                    <a:pt x="48" y="26"/>
                  </a:cubicBezTo>
                  <a:cubicBezTo>
                    <a:pt x="48" y="27"/>
                    <a:pt x="49" y="28"/>
                    <a:pt x="49" y="29"/>
                  </a:cubicBezTo>
                  <a:cubicBezTo>
                    <a:pt x="48" y="27"/>
                    <a:pt x="48" y="31"/>
                    <a:pt x="48" y="29"/>
                  </a:cubicBezTo>
                  <a:cubicBezTo>
                    <a:pt x="48" y="28"/>
                    <a:pt x="48" y="27"/>
                    <a:pt x="47" y="27"/>
                  </a:cubicBezTo>
                  <a:cubicBezTo>
                    <a:pt x="47" y="24"/>
                    <a:pt x="47" y="29"/>
                    <a:pt x="47" y="2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31"/>
                    <a:pt x="46" y="29"/>
                  </a:cubicBezTo>
                  <a:cubicBezTo>
                    <a:pt x="46" y="30"/>
                    <a:pt x="46" y="28"/>
                    <a:pt x="46" y="30"/>
                  </a:cubicBezTo>
                  <a:cubicBezTo>
                    <a:pt x="45" y="29"/>
                    <a:pt x="45" y="32"/>
                    <a:pt x="44" y="28"/>
                  </a:cubicBezTo>
                  <a:cubicBezTo>
                    <a:pt x="44" y="28"/>
                    <a:pt x="43" y="28"/>
                    <a:pt x="44" y="29"/>
                  </a:cubicBezTo>
                  <a:cubicBezTo>
                    <a:pt x="44" y="30"/>
                    <a:pt x="44" y="28"/>
                    <a:pt x="44" y="29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0"/>
                    <a:pt x="43" y="30"/>
                    <a:pt x="43" y="28"/>
                  </a:cubicBezTo>
                  <a:cubicBezTo>
                    <a:pt x="43" y="26"/>
                    <a:pt x="43" y="31"/>
                    <a:pt x="43" y="31"/>
                  </a:cubicBezTo>
                  <a:cubicBezTo>
                    <a:pt x="43" y="30"/>
                    <a:pt x="42" y="29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29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9"/>
                    <a:pt x="41" y="28"/>
                    <a:pt x="40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40" y="31"/>
                    <a:pt x="40" y="31"/>
                    <a:pt x="39" y="30"/>
                  </a:cubicBezTo>
                  <a:cubicBezTo>
                    <a:pt x="40" y="30"/>
                    <a:pt x="40" y="31"/>
                    <a:pt x="40" y="30"/>
                  </a:cubicBezTo>
                  <a:cubicBezTo>
                    <a:pt x="40" y="30"/>
                    <a:pt x="39" y="28"/>
                    <a:pt x="39" y="29"/>
                  </a:cubicBezTo>
                  <a:cubicBezTo>
                    <a:pt x="39" y="30"/>
                    <a:pt x="40" y="32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1"/>
                    <a:pt x="38" y="30"/>
                    <a:pt x="39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1"/>
                    <a:pt x="36" y="27"/>
                    <a:pt x="36" y="29"/>
                  </a:cubicBezTo>
                  <a:cubicBezTo>
                    <a:pt x="36" y="29"/>
                    <a:pt x="36" y="31"/>
                    <a:pt x="36" y="32"/>
                  </a:cubicBezTo>
                  <a:cubicBezTo>
                    <a:pt x="35" y="32"/>
                    <a:pt x="35" y="34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5"/>
                    <a:pt x="32" y="32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31"/>
                    <a:pt x="31" y="29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4"/>
                    <a:pt x="31" y="34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0" y="32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4"/>
                    <a:pt x="29" y="36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4"/>
                    <a:pt x="29" y="35"/>
                  </a:cubicBezTo>
                  <a:cubicBezTo>
                    <a:pt x="28" y="34"/>
                    <a:pt x="28" y="34"/>
                    <a:pt x="27" y="32"/>
                  </a:cubicBezTo>
                  <a:cubicBezTo>
                    <a:pt x="27" y="36"/>
                    <a:pt x="26" y="37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5"/>
                    <a:pt x="25" y="37"/>
                    <a:pt x="25" y="3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5"/>
                    <a:pt x="24" y="36"/>
                  </a:cubicBezTo>
                  <a:cubicBezTo>
                    <a:pt x="24" y="37"/>
                    <a:pt x="24" y="35"/>
                    <a:pt x="24" y="36"/>
                  </a:cubicBezTo>
                  <a:cubicBezTo>
                    <a:pt x="24" y="37"/>
                    <a:pt x="23" y="36"/>
                    <a:pt x="24" y="37"/>
                  </a:cubicBezTo>
                  <a:cubicBezTo>
                    <a:pt x="23" y="37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4"/>
                    <a:pt x="23" y="32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2" y="32"/>
                    <a:pt x="23" y="35"/>
                    <a:pt x="22" y="35"/>
                  </a:cubicBezTo>
                  <a:cubicBezTo>
                    <a:pt x="22" y="34"/>
                    <a:pt x="23" y="35"/>
                    <a:pt x="22" y="34"/>
                  </a:cubicBezTo>
                  <a:cubicBezTo>
                    <a:pt x="22" y="32"/>
                    <a:pt x="22" y="34"/>
                    <a:pt x="22" y="34"/>
                  </a:cubicBezTo>
                  <a:cubicBezTo>
                    <a:pt x="22" y="35"/>
                    <a:pt x="22" y="36"/>
                    <a:pt x="22" y="37"/>
                  </a:cubicBezTo>
                  <a:cubicBezTo>
                    <a:pt x="22" y="36"/>
                    <a:pt x="22" y="35"/>
                    <a:pt x="21" y="35"/>
                  </a:cubicBezTo>
                  <a:cubicBezTo>
                    <a:pt x="22" y="36"/>
                    <a:pt x="21" y="37"/>
                    <a:pt x="22" y="37"/>
                  </a:cubicBezTo>
                  <a:cubicBezTo>
                    <a:pt x="22" y="40"/>
                    <a:pt x="21" y="37"/>
                    <a:pt x="21" y="39"/>
                  </a:cubicBezTo>
                  <a:cubicBezTo>
                    <a:pt x="21" y="37"/>
                    <a:pt x="21" y="35"/>
                    <a:pt x="21" y="34"/>
                  </a:cubicBezTo>
                  <a:cubicBezTo>
                    <a:pt x="21" y="36"/>
                    <a:pt x="20" y="36"/>
                    <a:pt x="21" y="39"/>
                  </a:cubicBezTo>
                  <a:cubicBezTo>
                    <a:pt x="21" y="38"/>
                    <a:pt x="21" y="37"/>
                    <a:pt x="21" y="36"/>
                  </a:cubicBezTo>
                  <a:cubicBezTo>
                    <a:pt x="20" y="35"/>
                    <a:pt x="21" y="39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6"/>
                    <a:pt x="19" y="38"/>
                    <a:pt x="19" y="36"/>
                  </a:cubicBezTo>
                  <a:cubicBezTo>
                    <a:pt x="19" y="36"/>
                    <a:pt x="18" y="36"/>
                    <a:pt x="19" y="37"/>
                  </a:cubicBezTo>
                  <a:cubicBezTo>
                    <a:pt x="19" y="38"/>
                    <a:pt x="19" y="36"/>
                    <a:pt x="19" y="38"/>
                  </a:cubicBezTo>
                  <a:cubicBezTo>
                    <a:pt x="19" y="37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19" y="39"/>
                    <a:pt x="19" y="38"/>
                    <a:pt x="18" y="3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5"/>
                    <a:pt x="17" y="36"/>
                  </a:cubicBezTo>
                  <a:cubicBezTo>
                    <a:pt x="18" y="37"/>
                    <a:pt x="18" y="39"/>
                    <a:pt x="18" y="40"/>
                  </a:cubicBezTo>
                  <a:cubicBezTo>
                    <a:pt x="18" y="40"/>
                    <a:pt x="17" y="38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6"/>
                    <a:pt x="17" y="36"/>
                  </a:cubicBezTo>
                  <a:cubicBezTo>
                    <a:pt x="17" y="37"/>
                    <a:pt x="17" y="39"/>
                    <a:pt x="17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7" y="39"/>
                    <a:pt x="17" y="40"/>
                  </a:cubicBezTo>
                  <a:cubicBezTo>
                    <a:pt x="16" y="39"/>
                    <a:pt x="16" y="38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5"/>
                    <a:pt x="15" y="36"/>
                    <a:pt x="15" y="39"/>
                  </a:cubicBezTo>
                  <a:cubicBezTo>
                    <a:pt x="15" y="40"/>
                    <a:pt x="14" y="32"/>
                    <a:pt x="14" y="37"/>
                  </a:cubicBezTo>
                  <a:cubicBezTo>
                    <a:pt x="14" y="37"/>
                    <a:pt x="14" y="39"/>
                    <a:pt x="14" y="39"/>
                  </a:cubicBezTo>
                  <a:cubicBezTo>
                    <a:pt x="14" y="38"/>
                    <a:pt x="15" y="41"/>
                    <a:pt x="14" y="40"/>
                  </a:cubicBezTo>
                  <a:cubicBezTo>
                    <a:pt x="14" y="39"/>
                    <a:pt x="13" y="38"/>
                    <a:pt x="13" y="36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3" y="37"/>
                    <a:pt x="13" y="35"/>
                    <a:pt x="13" y="37"/>
                  </a:cubicBezTo>
                  <a:cubicBezTo>
                    <a:pt x="13" y="37"/>
                    <a:pt x="12" y="35"/>
                    <a:pt x="13" y="38"/>
                  </a:cubicBezTo>
                  <a:cubicBezTo>
                    <a:pt x="13" y="38"/>
                    <a:pt x="13" y="39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42"/>
                    <a:pt x="13" y="41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3" y="40"/>
                    <a:pt x="12" y="37"/>
                  </a:cubicBezTo>
                  <a:cubicBezTo>
                    <a:pt x="12" y="37"/>
                    <a:pt x="12" y="39"/>
                    <a:pt x="12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4"/>
                    <a:pt x="11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0" y="38"/>
                    <a:pt x="10" y="40"/>
                    <a:pt x="10" y="37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0" y="34"/>
                    <a:pt x="11" y="37"/>
                    <a:pt x="11" y="34"/>
                  </a:cubicBezTo>
                  <a:cubicBezTo>
                    <a:pt x="11" y="34"/>
                    <a:pt x="10" y="32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8" y="34"/>
                    <a:pt x="8" y="34"/>
                  </a:cubicBezTo>
                  <a:cubicBezTo>
                    <a:pt x="8" y="36"/>
                    <a:pt x="7" y="34"/>
                    <a:pt x="8" y="36"/>
                  </a:cubicBezTo>
                  <a:cubicBezTo>
                    <a:pt x="8" y="37"/>
                    <a:pt x="9" y="39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6"/>
                    <a:pt x="8" y="38"/>
                  </a:cubicBezTo>
                  <a:cubicBezTo>
                    <a:pt x="8" y="37"/>
                    <a:pt x="8" y="35"/>
                    <a:pt x="7" y="33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5" y="33"/>
                    <a:pt x="5" y="35"/>
                    <a:pt x="4" y="35"/>
                  </a:cubicBezTo>
                  <a:cubicBezTo>
                    <a:pt x="4" y="34"/>
                    <a:pt x="4" y="32"/>
                    <a:pt x="3" y="32"/>
                  </a:cubicBezTo>
                  <a:cubicBezTo>
                    <a:pt x="3" y="32"/>
                    <a:pt x="4" y="34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1"/>
                    <a:pt x="3" y="3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31"/>
                    <a:pt x="1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1" y="32"/>
                    <a:pt x="1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7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6"/>
                    <a:pt x="1" y="27"/>
                  </a:cubicBezTo>
                  <a:cubicBezTo>
                    <a:pt x="2" y="28"/>
                    <a:pt x="2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3" y="30"/>
                    <a:pt x="3" y="29"/>
                    <a:pt x="3" y="30"/>
                  </a:cubicBezTo>
                  <a:cubicBezTo>
                    <a:pt x="3" y="29"/>
                    <a:pt x="3" y="27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5"/>
                    <a:pt x="3" y="25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4"/>
                    <a:pt x="6" y="26"/>
                    <a:pt x="6" y="25"/>
                  </a:cubicBezTo>
                  <a:cubicBezTo>
                    <a:pt x="7" y="26"/>
                    <a:pt x="8" y="23"/>
                    <a:pt x="8" y="25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6"/>
                    <a:pt x="12" y="26"/>
                  </a:cubicBezTo>
                  <a:cubicBezTo>
                    <a:pt x="11" y="24"/>
                    <a:pt x="12" y="24"/>
                    <a:pt x="12" y="23"/>
                  </a:cubicBezTo>
                  <a:cubicBezTo>
                    <a:pt x="13" y="24"/>
                    <a:pt x="13" y="23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2"/>
                    <a:pt x="15" y="22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2"/>
                    <a:pt x="16" y="22"/>
                    <a:pt x="16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19"/>
                    <a:pt x="20" y="20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6"/>
                    <a:pt x="24" y="19"/>
                    <a:pt x="2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8"/>
                    <a:pt x="26" y="16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8" y="17"/>
                    <a:pt x="28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17"/>
                    <a:pt x="30" y="18"/>
                    <a:pt x="29" y="15"/>
                  </a:cubicBezTo>
                  <a:cubicBezTo>
                    <a:pt x="30" y="17"/>
                    <a:pt x="31" y="14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3" y="16"/>
                    <a:pt x="34" y="14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5"/>
                    <a:pt x="37" y="15"/>
                  </a:cubicBezTo>
                  <a:cubicBezTo>
                    <a:pt x="38" y="13"/>
                    <a:pt x="40" y="14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3" y="16"/>
                    <a:pt x="43" y="12"/>
                  </a:cubicBezTo>
                  <a:cubicBezTo>
                    <a:pt x="43" y="13"/>
                    <a:pt x="44" y="12"/>
                    <a:pt x="44" y="14"/>
                  </a:cubicBezTo>
                  <a:cubicBezTo>
                    <a:pt x="44" y="12"/>
                    <a:pt x="45" y="15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6" y="12"/>
                    <a:pt x="47" y="13"/>
                  </a:cubicBezTo>
                  <a:cubicBezTo>
                    <a:pt x="47" y="14"/>
                    <a:pt x="47" y="14"/>
                    <a:pt x="47" y="15"/>
                  </a:cubicBezTo>
                  <a:cubicBezTo>
                    <a:pt x="48" y="16"/>
                    <a:pt x="47" y="12"/>
                    <a:pt x="48" y="15"/>
                  </a:cubicBezTo>
                  <a:cubicBezTo>
                    <a:pt x="48" y="15"/>
                    <a:pt x="48" y="13"/>
                    <a:pt x="48" y="13"/>
                  </a:cubicBezTo>
                  <a:cubicBezTo>
                    <a:pt x="49" y="14"/>
                    <a:pt x="50" y="12"/>
                    <a:pt x="52" y="11"/>
                  </a:cubicBezTo>
                  <a:cubicBezTo>
                    <a:pt x="53" y="13"/>
                    <a:pt x="53" y="16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4" y="16"/>
                    <a:pt x="54" y="15"/>
                  </a:cubicBezTo>
                  <a:cubicBezTo>
                    <a:pt x="54" y="13"/>
                    <a:pt x="54" y="14"/>
                    <a:pt x="54" y="13"/>
                  </a:cubicBezTo>
                  <a:cubicBezTo>
                    <a:pt x="55" y="14"/>
                    <a:pt x="55" y="15"/>
                    <a:pt x="55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2"/>
                    <a:pt x="57" y="13"/>
                    <a:pt x="56" y="10"/>
                  </a:cubicBezTo>
                  <a:cubicBezTo>
                    <a:pt x="60" y="9"/>
                    <a:pt x="62" y="7"/>
                    <a:pt x="65" y="6"/>
                  </a:cubicBezTo>
                  <a:cubicBezTo>
                    <a:pt x="68" y="6"/>
                    <a:pt x="71" y="4"/>
                    <a:pt x="75" y="5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6" y="5"/>
                    <a:pt x="77" y="6"/>
                    <a:pt x="77" y="5"/>
                  </a:cubicBezTo>
                  <a:cubicBezTo>
                    <a:pt x="78" y="5"/>
                    <a:pt x="79" y="4"/>
                    <a:pt x="80" y="4"/>
                  </a:cubicBezTo>
                  <a:cubicBezTo>
                    <a:pt x="80" y="4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4"/>
                    <a:pt x="81" y="3"/>
                    <a:pt x="80" y="3"/>
                  </a:cubicBezTo>
                  <a:cubicBezTo>
                    <a:pt x="83" y="0"/>
                    <a:pt x="87" y="3"/>
                    <a:pt x="89" y="2"/>
                  </a:cubicBezTo>
                  <a:cubicBezTo>
                    <a:pt x="90" y="3"/>
                    <a:pt x="91" y="2"/>
                    <a:pt x="92" y="1"/>
                  </a:cubicBezTo>
                  <a:cubicBezTo>
                    <a:pt x="95" y="3"/>
                    <a:pt x="97" y="5"/>
                    <a:pt x="99" y="3"/>
                  </a:cubicBezTo>
                  <a:cubicBezTo>
                    <a:pt x="99" y="3"/>
                    <a:pt x="100" y="8"/>
                    <a:pt x="99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9942513" y="2360613"/>
              <a:ext cx="0" cy="11113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9972675" y="2393951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9979025" y="2393951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9991725" y="2409826"/>
              <a:ext cx="1587" cy="317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8"/>
            <p:cNvSpPr/>
            <p:nvPr/>
          </p:nvSpPr>
          <p:spPr>
            <a:xfrm>
              <a:off x="9986963" y="2401888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10002838" y="2406651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8"/>
            <p:cNvSpPr/>
            <p:nvPr/>
          </p:nvSpPr>
          <p:spPr>
            <a:xfrm>
              <a:off x="10009188" y="2401888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8"/>
            <p:cNvSpPr/>
            <p:nvPr/>
          </p:nvSpPr>
          <p:spPr>
            <a:xfrm>
              <a:off x="10123488" y="236855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10175875" y="23574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8"/>
            <p:cNvSpPr/>
            <p:nvPr/>
          </p:nvSpPr>
          <p:spPr>
            <a:xfrm>
              <a:off x="10198100" y="2330451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5" extrusionOk="0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8"/>
            <p:cNvSpPr/>
            <p:nvPr/>
          </p:nvSpPr>
          <p:spPr>
            <a:xfrm>
              <a:off x="9825038" y="2924176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9825038" y="2932113"/>
              <a:ext cx="395287" cy="307975"/>
            </a:xfrm>
            <a:custGeom>
              <a:avLst/>
              <a:gdLst/>
              <a:ahLst/>
              <a:cxnLst/>
              <a:rect l="l" t="t" r="r" b="b"/>
              <a:pathLst>
                <a:path w="105" h="82" extrusionOk="0">
                  <a:moveTo>
                    <a:pt x="99" y="80"/>
                  </a:moveTo>
                  <a:cubicBezTo>
                    <a:pt x="95" y="82"/>
                    <a:pt x="97" y="77"/>
                    <a:pt x="93" y="78"/>
                  </a:cubicBezTo>
                  <a:cubicBezTo>
                    <a:pt x="93" y="78"/>
                    <a:pt x="95" y="76"/>
                    <a:pt x="94" y="76"/>
                  </a:cubicBezTo>
                  <a:cubicBezTo>
                    <a:pt x="91" y="78"/>
                    <a:pt x="90" y="74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0" y="71"/>
                    <a:pt x="90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89" y="71"/>
                    <a:pt x="89" y="70"/>
                    <a:pt x="89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6" y="72"/>
                    <a:pt x="88" y="68"/>
                    <a:pt x="86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4" y="69"/>
                    <a:pt x="83" y="68"/>
                    <a:pt x="81" y="67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82" y="65"/>
                    <a:pt x="79" y="67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80" y="65"/>
                    <a:pt x="78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7" y="67"/>
                    <a:pt x="79" y="64"/>
                    <a:pt x="78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8" y="63"/>
                    <a:pt x="76" y="64"/>
                  </a:cubicBezTo>
                  <a:cubicBezTo>
                    <a:pt x="77" y="63"/>
                    <a:pt x="77" y="64"/>
                    <a:pt x="79" y="62"/>
                  </a:cubicBezTo>
                  <a:cubicBezTo>
                    <a:pt x="76" y="62"/>
                    <a:pt x="75" y="61"/>
                    <a:pt x="73" y="59"/>
                  </a:cubicBezTo>
                  <a:cubicBezTo>
                    <a:pt x="73" y="59"/>
                    <a:pt x="73" y="58"/>
                    <a:pt x="74" y="58"/>
                  </a:cubicBezTo>
                  <a:cubicBezTo>
                    <a:pt x="74" y="58"/>
                    <a:pt x="73" y="58"/>
                    <a:pt x="72" y="58"/>
                  </a:cubicBezTo>
                  <a:cubicBezTo>
                    <a:pt x="72" y="58"/>
                    <a:pt x="73" y="57"/>
                    <a:pt x="73" y="57"/>
                  </a:cubicBezTo>
                  <a:cubicBezTo>
                    <a:pt x="73" y="56"/>
                    <a:pt x="71" y="58"/>
                    <a:pt x="71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2" y="57"/>
                    <a:pt x="71" y="57"/>
                    <a:pt x="71" y="57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0" y="57"/>
                    <a:pt x="71" y="55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69" y="57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9" y="56"/>
                    <a:pt x="69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2"/>
                    <a:pt x="68" y="52"/>
                  </a:cubicBezTo>
                  <a:cubicBezTo>
                    <a:pt x="66" y="53"/>
                    <a:pt x="66" y="52"/>
                    <a:pt x="65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5" y="52"/>
                    <a:pt x="66" y="50"/>
                    <a:pt x="66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7" y="50"/>
                    <a:pt x="68" y="49"/>
                  </a:cubicBezTo>
                  <a:cubicBezTo>
                    <a:pt x="67" y="49"/>
                    <a:pt x="66" y="49"/>
                    <a:pt x="67" y="48"/>
                  </a:cubicBezTo>
                  <a:cubicBezTo>
                    <a:pt x="65" y="49"/>
                    <a:pt x="63" y="51"/>
                    <a:pt x="63" y="51"/>
                  </a:cubicBezTo>
                  <a:cubicBezTo>
                    <a:pt x="63" y="50"/>
                    <a:pt x="64" y="49"/>
                    <a:pt x="65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2" y="50"/>
                    <a:pt x="62" y="50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1"/>
                    <a:pt x="59" y="51"/>
                    <a:pt x="61" y="49"/>
                  </a:cubicBezTo>
                  <a:cubicBezTo>
                    <a:pt x="61" y="48"/>
                    <a:pt x="61" y="49"/>
                    <a:pt x="62" y="48"/>
                  </a:cubicBezTo>
                  <a:cubicBezTo>
                    <a:pt x="62" y="48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8"/>
                    <a:pt x="59" y="49"/>
                  </a:cubicBezTo>
                  <a:cubicBezTo>
                    <a:pt x="59" y="50"/>
                    <a:pt x="60" y="48"/>
                    <a:pt x="60" y="49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7" y="49"/>
                    <a:pt x="57" y="49"/>
                    <a:pt x="56" y="50"/>
                  </a:cubicBezTo>
                  <a:cubicBezTo>
                    <a:pt x="55" y="50"/>
                    <a:pt x="57" y="48"/>
                    <a:pt x="57" y="49"/>
                  </a:cubicBezTo>
                  <a:cubicBezTo>
                    <a:pt x="57" y="47"/>
                    <a:pt x="54" y="49"/>
                    <a:pt x="55" y="47"/>
                  </a:cubicBezTo>
                  <a:cubicBezTo>
                    <a:pt x="56" y="47"/>
                    <a:pt x="54" y="49"/>
                    <a:pt x="55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6" y="46"/>
                    <a:pt x="55" y="47"/>
                    <a:pt x="54" y="47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4" y="47"/>
                    <a:pt x="52" y="47"/>
                    <a:pt x="52" y="46"/>
                  </a:cubicBezTo>
                  <a:cubicBezTo>
                    <a:pt x="52" y="46"/>
                    <a:pt x="51" y="47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2" y="45"/>
                    <a:pt x="51" y="46"/>
                    <a:pt x="52" y="45"/>
                  </a:cubicBezTo>
                  <a:cubicBezTo>
                    <a:pt x="50" y="46"/>
                    <a:pt x="54" y="45"/>
                    <a:pt x="52" y="45"/>
                  </a:cubicBezTo>
                  <a:cubicBezTo>
                    <a:pt x="53" y="44"/>
                    <a:pt x="50" y="47"/>
                    <a:pt x="52" y="45"/>
                  </a:cubicBezTo>
                  <a:cubicBezTo>
                    <a:pt x="52" y="45"/>
                    <a:pt x="50" y="46"/>
                    <a:pt x="51" y="45"/>
                  </a:cubicBezTo>
                  <a:cubicBezTo>
                    <a:pt x="51" y="45"/>
                    <a:pt x="52" y="43"/>
                    <a:pt x="52" y="43"/>
                  </a:cubicBezTo>
                  <a:cubicBezTo>
                    <a:pt x="52" y="43"/>
                    <a:pt x="52" y="44"/>
                    <a:pt x="51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5"/>
                    <a:pt x="50" y="44"/>
                    <a:pt x="49" y="45"/>
                  </a:cubicBezTo>
                  <a:cubicBezTo>
                    <a:pt x="50" y="44"/>
                    <a:pt x="48" y="45"/>
                    <a:pt x="50" y="43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0" y="43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5"/>
                    <a:pt x="49" y="43"/>
                    <a:pt x="48" y="44"/>
                  </a:cubicBezTo>
                  <a:cubicBezTo>
                    <a:pt x="48" y="43"/>
                    <a:pt x="47" y="43"/>
                    <a:pt x="48" y="42"/>
                  </a:cubicBezTo>
                  <a:cubicBezTo>
                    <a:pt x="47" y="42"/>
                    <a:pt x="46" y="43"/>
                    <a:pt x="46" y="42"/>
                  </a:cubicBezTo>
                  <a:cubicBezTo>
                    <a:pt x="46" y="42"/>
                    <a:pt x="46" y="42"/>
                    <a:pt x="47" y="41"/>
                  </a:cubicBezTo>
                  <a:cubicBezTo>
                    <a:pt x="47" y="41"/>
                    <a:pt x="47" y="41"/>
                    <a:pt x="46" y="41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7" y="39"/>
                    <a:pt x="46" y="40"/>
                    <a:pt x="45" y="41"/>
                  </a:cubicBezTo>
                  <a:cubicBezTo>
                    <a:pt x="47" y="39"/>
                    <a:pt x="43" y="42"/>
                    <a:pt x="44" y="40"/>
                  </a:cubicBezTo>
                  <a:cubicBezTo>
                    <a:pt x="45" y="39"/>
                    <a:pt x="46" y="39"/>
                    <a:pt x="46" y="38"/>
                  </a:cubicBezTo>
                  <a:cubicBezTo>
                    <a:pt x="47" y="36"/>
                    <a:pt x="44" y="39"/>
                    <a:pt x="45" y="3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2" y="40"/>
                    <a:pt x="43" y="39"/>
                  </a:cubicBezTo>
                  <a:cubicBezTo>
                    <a:pt x="43" y="39"/>
                    <a:pt x="43" y="38"/>
                    <a:pt x="42" y="39"/>
                  </a:cubicBezTo>
                  <a:cubicBezTo>
                    <a:pt x="43" y="38"/>
                    <a:pt x="40" y="39"/>
                    <a:pt x="42" y="36"/>
                  </a:cubicBezTo>
                  <a:cubicBezTo>
                    <a:pt x="42" y="36"/>
                    <a:pt x="42" y="35"/>
                    <a:pt x="41" y="36"/>
                  </a:cubicBezTo>
                  <a:cubicBezTo>
                    <a:pt x="40" y="37"/>
                    <a:pt x="42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6"/>
                    <a:pt x="42" y="35"/>
                  </a:cubicBezTo>
                  <a:cubicBezTo>
                    <a:pt x="42" y="34"/>
                    <a:pt x="39" y="38"/>
                    <a:pt x="39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9" y="35"/>
                    <a:pt x="40" y="33"/>
                  </a:cubicBezTo>
                  <a:cubicBezTo>
                    <a:pt x="40" y="34"/>
                    <a:pt x="40" y="33"/>
                    <a:pt x="39" y="3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39" y="33"/>
                    <a:pt x="39" y="33"/>
                  </a:cubicBezTo>
                  <a:cubicBezTo>
                    <a:pt x="38" y="33"/>
                    <a:pt x="38" y="34"/>
                    <a:pt x="38" y="34"/>
                  </a:cubicBezTo>
                  <a:cubicBezTo>
                    <a:pt x="38" y="35"/>
                    <a:pt x="38" y="34"/>
                    <a:pt x="37" y="35"/>
                  </a:cubicBezTo>
                  <a:cubicBezTo>
                    <a:pt x="38" y="34"/>
                    <a:pt x="37" y="34"/>
                    <a:pt x="37" y="34"/>
                  </a:cubicBezTo>
                  <a:cubicBezTo>
                    <a:pt x="37" y="33"/>
                    <a:pt x="36" y="34"/>
                    <a:pt x="36" y="34"/>
                  </a:cubicBezTo>
                  <a:cubicBezTo>
                    <a:pt x="37" y="34"/>
                    <a:pt x="36" y="34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3"/>
                    <a:pt x="38" y="32"/>
                    <a:pt x="37" y="32"/>
                  </a:cubicBezTo>
                  <a:cubicBezTo>
                    <a:pt x="37" y="33"/>
                    <a:pt x="36" y="35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2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4" y="31"/>
                    <a:pt x="36" y="28"/>
                    <a:pt x="35" y="29"/>
                  </a:cubicBezTo>
                  <a:cubicBezTo>
                    <a:pt x="35" y="29"/>
                    <a:pt x="33" y="31"/>
                    <a:pt x="33" y="32"/>
                  </a:cubicBezTo>
                  <a:cubicBezTo>
                    <a:pt x="33" y="31"/>
                    <a:pt x="31" y="32"/>
                    <a:pt x="32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28" y="31"/>
                    <a:pt x="29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8"/>
                    <a:pt x="31" y="26"/>
                    <a:pt x="30" y="27"/>
                  </a:cubicBezTo>
                  <a:cubicBezTo>
                    <a:pt x="29" y="28"/>
                    <a:pt x="29" y="29"/>
                    <a:pt x="28" y="29"/>
                  </a:cubicBezTo>
                  <a:cubicBezTo>
                    <a:pt x="28" y="29"/>
                    <a:pt x="27" y="29"/>
                    <a:pt x="27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28" y="27"/>
                    <a:pt x="28" y="27"/>
                    <a:pt x="27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5" y="29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4" y="28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7"/>
                    <a:pt x="24" y="27"/>
                  </a:cubicBezTo>
                  <a:cubicBezTo>
                    <a:pt x="24" y="26"/>
                    <a:pt x="24" y="26"/>
                    <a:pt x="25" y="24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0" y="26"/>
                    <a:pt x="20" y="25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22"/>
                    <a:pt x="20" y="24"/>
                    <a:pt x="20" y="24"/>
                  </a:cubicBezTo>
                  <a:cubicBezTo>
                    <a:pt x="19" y="25"/>
                    <a:pt x="20" y="23"/>
                    <a:pt x="19" y="25"/>
                  </a:cubicBezTo>
                  <a:cubicBezTo>
                    <a:pt x="19" y="25"/>
                    <a:pt x="19" y="23"/>
                    <a:pt x="18" y="25"/>
                  </a:cubicBezTo>
                  <a:cubicBezTo>
                    <a:pt x="19" y="24"/>
                    <a:pt x="19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2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3" y="17"/>
                    <a:pt x="22" y="19"/>
                    <a:pt x="21" y="19"/>
                  </a:cubicBezTo>
                  <a:cubicBezTo>
                    <a:pt x="21" y="20"/>
                    <a:pt x="19" y="23"/>
                    <a:pt x="18" y="22"/>
                  </a:cubicBezTo>
                  <a:cubicBezTo>
                    <a:pt x="19" y="21"/>
                    <a:pt x="19" y="22"/>
                    <a:pt x="20" y="21"/>
                  </a:cubicBezTo>
                  <a:cubicBezTo>
                    <a:pt x="20" y="20"/>
                    <a:pt x="19" y="22"/>
                    <a:pt x="19" y="21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5" y="25"/>
                    <a:pt x="17" y="23"/>
                    <a:pt x="15" y="24"/>
                  </a:cubicBezTo>
                  <a:cubicBezTo>
                    <a:pt x="16" y="23"/>
                    <a:pt x="18" y="21"/>
                    <a:pt x="18" y="20"/>
                  </a:cubicBezTo>
                  <a:cubicBezTo>
                    <a:pt x="17" y="22"/>
                    <a:pt x="16" y="22"/>
                    <a:pt x="15" y="24"/>
                  </a:cubicBezTo>
                  <a:cubicBezTo>
                    <a:pt x="15" y="23"/>
                    <a:pt x="16" y="22"/>
                    <a:pt x="17" y="22"/>
                  </a:cubicBezTo>
                  <a:cubicBezTo>
                    <a:pt x="17" y="21"/>
                    <a:pt x="14" y="24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6" y="21"/>
                  </a:cubicBezTo>
                  <a:cubicBezTo>
                    <a:pt x="16" y="20"/>
                    <a:pt x="14" y="22"/>
                    <a:pt x="15" y="20"/>
                  </a:cubicBezTo>
                  <a:cubicBezTo>
                    <a:pt x="15" y="20"/>
                    <a:pt x="15" y="20"/>
                    <a:pt x="14" y="21"/>
                  </a:cubicBezTo>
                  <a:cubicBezTo>
                    <a:pt x="14" y="22"/>
                    <a:pt x="15" y="20"/>
                    <a:pt x="14" y="22"/>
                  </a:cubicBezTo>
                  <a:cubicBezTo>
                    <a:pt x="15" y="21"/>
                    <a:pt x="13" y="22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1" y="23"/>
                    <a:pt x="12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1" y="21"/>
                    <a:pt x="11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1" y="20"/>
                    <a:pt x="11" y="19"/>
                    <a:pt x="11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3" y="15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2" y="17"/>
                    <a:pt x="11" y="17"/>
                    <a:pt x="10" y="19"/>
                  </a:cubicBezTo>
                  <a:cubicBezTo>
                    <a:pt x="9" y="20"/>
                    <a:pt x="13" y="14"/>
                    <a:pt x="10" y="17"/>
                  </a:cubicBezTo>
                  <a:cubicBezTo>
                    <a:pt x="10" y="18"/>
                    <a:pt x="8" y="19"/>
                    <a:pt x="9" y="19"/>
                  </a:cubicBezTo>
                  <a:cubicBezTo>
                    <a:pt x="9" y="18"/>
                    <a:pt x="8" y="21"/>
                    <a:pt x="8" y="20"/>
                  </a:cubicBezTo>
                  <a:cubicBezTo>
                    <a:pt x="9" y="19"/>
                    <a:pt x="9" y="17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4"/>
                    <a:pt x="11" y="14"/>
                  </a:cubicBezTo>
                  <a:cubicBezTo>
                    <a:pt x="11" y="14"/>
                    <a:pt x="11" y="14"/>
                    <a:pt x="10" y="15"/>
                  </a:cubicBezTo>
                  <a:cubicBezTo>
                    <a:pt x="9" y="17"/>
                    <a:pt x="10" y="15"/>
                    <a:pt x="9" y="16"/>
                  </a:cubicBezTo>
                  <a:cubicBezTo>
                    <a:pt x="9" y="17"/>
                    <a:pt x="10" y="15"/>
                    <a:pt x="8" y="17"/>
                  </a:cubicBezTo>
                  <a:cubicBezTo>
                    <a:pt x="9" y="17"/>
                    <a:pt x="8" y="18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6" y="20"/>
                    <a:pt x="6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7" y="19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10" y="13"/>
                    <a:pt x="8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6" y="16"/>
                    <a:pt x="6" y="17"/>
                    <a:pt x="5" y="17"/>
                  </a:cubicBezTo>
                  <a:cubicBezTo>
                    <a:pt x="6" y="15"/>
                    <a:pt x="5" y="16"/>
                    <a:pt x="6" y="15"/>
                  </a:cubicBezTo>
                  <a:cubicBezTo>
                    <a:pt x="6" y="16"/>
                    <a:pt x="6" y="16"/>
                    <a:pt x="8" y="15"/>
                  </a:cubicBezTo>
                  <a:cubicBezTo>
                    <a:pt x="9" y="12"/>
                    <a:pt x="8" y="15"/>
                    <a:pt x="9" y="13"/>
                  </a:cubicBezTo>
                  <a:cubicBezTo>
                    <a:pt x="9" y="13"/>
                    <a:pt x="10" y="11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3"/>
                    <a:pt x="7" y="12"/>
                    <a:pt x="8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5" y="13"/>
                    <a:pt x="5" y="11"/>
                    <a:pt x="5" y="13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5"/>
                    <a:pt x="5" y="12"/>
                    <a:pt x="3" y="14"/>
                  </a:cubicBezTo>
                  <a:cubicBezTo>
                    <a:pt x="4" y="14"/>
                    <a:pt x="5" y="11"/>
                    <a:pt x="6" y="10"/>
                  </a:cubicBezTo>
                  <a:cubicBezTo>
                    <a:pt x="5" y="11"/>
                    <a:pt x="7" y="9"/>
                    <a:pt x="6" y="8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8"/>
                    <a:pt x="4" y="6"/>
                    <a:pt x="3" y="6"/>
                  </a:cubicBezTo>
                  <a:cubicBezTo>
                    <a:pt x="3" y="5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3" y="5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2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4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1"/>
                    <a:pt x="2" y="2"/>
                    <a:pt x="3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0"/>
                    <a:pt x="7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1" y="4"/>
                    <a:pt x="13" y="2"/>
                    <a:pt x="12" y="4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5" y="7"/>
                    <a:pt x="16" y="7"/>
                  </a:cubicBezTo>
                  <a:cubicBezTo>
                    <a:pt x="16" y="6"/>
                    <a:pt x="17" y="6"/>
                    <a:pt x="18" y="5"/>
                  </a:cubicBezTo>
                  <a:cubicBezTo>
                    <a:pt x="17" y="7"/>
                    <a:pt x="19" y="6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7"/>
                    <a:pt x="21" y="7"/>
                  </a:cubicBezTo>
                  <a:cubicBezTo>
                    <a:pt x="21" y="8"/>
                    <a:pt x="20" y="9"/>
                    <a:pt x="21" y="9"/>
                  </a:cubicBezTo>
                  <a:cubicBezTo>
                    <a:pt x="22" y="7"/>
                    <a:pt x="22" y="8"/>
                    <a:pt x="23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7" y="7"/>
                    <a:pt x="27" y="10"/>
                    <a:pt x="30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2" y="12"/>
                    <a:pt x="34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4"/>
                    <a:pt x="35" y="13"/>
                  </a:cubicBezTo>
                  <a:cubicBezTo>
                    <a:pt x="35" y="13"/>
                    <a:pt x="36" y="12"/>
                    <a:pt x="35" y="14"/>
                  </a:cubicBezTo>
                  <a:cubicBezTo>
                    <a:pt x="36" y="15"/>
                    <a:pt x="37" y="13"/>
                    <a:pt x="37" y="13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6"/>
                    <a:pt x="38" y="16"/>
                  </a:cubicBezTo>
                  <a:cubicBezTo>
                    <a:pt x="38" y="16"/>
                    <a:pt x="38" y="17"/>
                    <a:pt x="40" y="15"/>
                  </a:cubicBezTo>
                  <a:cubicBezTo>
                    <a:pt x="39" y="17"/>
                    <a:pt x="42" y="15"/>
                    <a:pt x="41" y="17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3" y="17"/>
                    <a:pt x="43" y="19"/>
                    <a:pt x="44" y="18"/>
                  </a:cubicBezTo>
                  <a:cubicBezTo>
                    <a:pt x="44" y="18"/>
                    <a:pt x="43" y="19"/>
                    <a:pt x="43" y="19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7" y="18"/>
                    <a:pt x="46" y="21"/>
                    <a:pt x="47" y="21"/>
                  </a:cubicBezTo>
                  <a:cubicBezTo>
                    <a:pt x="49" y="21"/>
                    <a:pt x="51" y="23"/>
                    <a:pt x="52" y="2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4"/>
                    <a:pt x="52" y="28"/>
                    <a:pt x="54" y="25"/>
                  </a:cubicBezTo>
                  <a:cubicBezTo>
                    <a:pt x="54" y="26"/>
                    <a:pt x="54" y="26"/>
                    <a:pt x="54" y="27"/>
                  </a:cubicBezTo>
                  <a:cubicBezTo>
                    <a:pt x="55" y="26"/>
                    <a:pt x="54" y="29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30"/>
                    <a:pt x="57" y="29"/>
                    <a:pt x="57" y="30"/>
                  </a:cubicBezTo>
                  <a:cubicBezTo>
                    <a:pt x="56" y="30"/>
                    <a:pt x="56" y="30"/>
                    <a:pt x="56" y="31"/>
                  </a:cubicBezTo>
                  <a:cubicBezTo>
                    <a:pt x="55" y="32"/>
                    <a:pt x="58" y="29"/>
                    <a:pt x="56" y="31"/>
                  </a:cubicBezTo>
                  <a:cubicBezTo>
                    <a:pt x="56" y="32"/>
                    <a:pt x="57" y="30"/>
                    <a:pt x="57" y="30"/>
                  </a:cubicBezTo>
                  <a:cubicBezTo>
                    <a:pt x="58" y="32"/>
                    <a:pt x="60" y="32"/>
                    <a:pt x="62" y="33"/>
                  </a:cubicBezTo>
                  <a:cubicBezTo>
                    <a:pt x="62" y="35"/>
                    <a:pt x="59" y="37"/>
                    <a:pt x="61" y="36"/>
                  </a:cubicBezTo>
                  <a:cubicBezTo>
                    <a:pt x="61" y="36"/>
                    <a:pt x="62" y="35"/>
                    <a:pt x="62" y="36"/>
                  </a:cubicBezTo>
                  <a:cubicBezTo>
                    <a:pt x="62" y="35"/>
                    <a:pt x="60" y="38"/>
                    <a:pt x="61" y="37"/>
                  </a:cubicBezTo>
                  <a:cubicBezTo>
                    <a:pt x="62" y="36"/>
                    <a:pt x="62" y="37"/>
                    <a:pt x="63" y="36"/>
                  </a:cubicBezTo>
                  <a:cubicBezTo>
                    <a:pt x="62" y="37"/>
                    <a:pt x="62" y="39"/>
                    <a:pt x="63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5" y="37"/>
                    <a:pt x="64" y="39"/>
                    <a:pt x="67" y="37"/>
                  </a:cubicBezTo>
                  <a:cubicBezTo>
                    <a:pt x="70" y="40"/>
                    <a:pt x="74" y="41"/>
                    <a:pt x="77" y="44"/>
                  </a:cubicBezTo>
                  <a:cubicBezTo>
                    <a:pt x="80" y="47"/>
                    <a:pt x="84" y="49"/>
                    <a:pt x="85" y="53"/>
                  </a:cubicBezTo>
                  <a:cubicBezTo>
                    <a:pt x="84" y="55"/>
                    <a:pt x="84" y="55"/>
                    <a:pt x="86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7" y="54"/>
                    <a:pt x="86" y="56"/>
                    <a:pt x="87" y="55"/>
                  </a:cubicBezTo>
                  <a:cubicBezTo>
                    <a:pt x="88" y="56"/>
                    <a:pt x="89" y="56"/>
                    <a:pt x="90" y="57"/>
                  </a:cubicBezTo>
                  <a:cubicBezTo>
                    <a:pt x="90" y="57"/>
                    <a:pt x="89" y="59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1" y="58"/>
                    <a:pt x="91" y="57"/>
                  </a:cubicBezTo>
                  <a:cubicBezTo>
                    <a:pt x="95" y="59"/>
                    <a:pt x="95" y="64"/>
                    <a:pt x="98" y="66"/>
                  </a:cubicBezTo>
                  <a:cubicBezTo>
                    <a:pt x="98" y="68"/>
                    <a:pt x="100" y="68"/>
                    <a:pt x="101" y="68"/>
                  </a:cubicBezTo>
                  <a:cubicBezTo>
                    <a:pt x="101" y="72"/>
                    <a:pt x="101" y="75"/>
                    <a:pt x="105" y="76"/>
                  </a:cubicBezTo>
                  <a:cubicBezTo>
                    <a:pt x="105" y="76"/>
                    <a:pt x="101" y="80"/>
                    <a:pt x="99" y="8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8"/>
            <p:cNvSpPr/>
            <p:nvPr/>
          </p:nvSpPr>
          <p:spPr>
            <a:xfrm>
              <a:off x="9825038" y="2928938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8"/>
            <p:cNvSpPr/>
            <p:nvPr/>
          </p:nvSpPr>
          <p:spPr>
            <a:xfrm>
              <a:off x="9840913" y="29781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9844088" y="2981326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8"/>
            <p:cNvSpPr/>
            <p:nvPr/>
          </p:nvSpPr>
          <p:spPr>
            <a:xfrm>
              <a:off x="9844088" y="3000376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8"/>
            <p:cNvSpPr/>
            <p:nvPr/>
          </p:nvSpPr>
          <p:spPr>
            <a:xfrm>
              <a:off x="9848850" y="299243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8"/>
            <p:cNvSpPr/>
            <p:nvPr/>
          </p:nvSpPr>
          <p:spPr>
            <a:xfrm>
              <a:off x="9859963" y="300831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8"/>
            <p:cNvSpPr/>
            <p:nvPr/>
          </p:nvSpPr>
          <p:spPr>
            <a:xfrm>
              <a:off x="9866313" y="3008313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9991725" y="307975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10036175" y="3121026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10074275" y="3127376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5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仅标题">
  <p:cSld name="1_仅标题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08" name="Google Shape;208;p39"/>
          <p:cNvGrpSpPr/>
          <p:nvPr/>
        </p:nvGrpSpPr>
        <p:grpSpPr>
          <a:xfrm rot="10800000" flipH="1">
            <a:off x="370670" y="0"/>
            <a:ext cx="935059" cy="1330158"/>
            <a:chOff x="8412163" y="1649413"/>
            <a:chExt cx="1909762" cy="2865439"/>
          </a:xfrm>
        </p:grpSpPr>
        <p:sp>
          <p:nvSpPr>
            <p:cNvPr id="209" name="Google Shape;209;p39"/>
            <p:cNvSpPr/>
            <p:nvPr/>
          </p:nvSpPr>
          <p:spPr>
            <a:xfrm>
              <a:off x="9121775" y="3165476"/>
              <a:ext cx="7937" cy="15875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1"/>
                  </a:moveTo>
                  <a:cubicBezTo>
                    <a:pt x="1" y="4"/>
                    <a:pt x="2" y="0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8896350" y="2154238"/>
              <a:ext cx="922337" cy="1030288"/>
            </a:xfrm>
            <a:custGeom>
              <a:avLst/>
              <a:gdLst/>
              <a:ahLst/>
              <a:cxnLst/>
              <a:rect l="l" t="t" r="r" b="b"/>
              <a:pathLst>
                <a:path w="245" h="274" extrusionOk="0">
                  <a:moveTo>
                    <a:pt x="148" y="266"/>
                  </a:moveTo>
                  <a:cubicBezTo>
                    <a:pt x="144" y="256"/>
                    <a:pt x="154" y="248"/>
                    <a:pt x="155" y="239"/>
                  </a:cubicBezTo>
                  <a:cubicBezTo>
                    <a:pt x="156" y="238"/>
                    <a:pt x="157" y="241"/>
                    <a:pt x="158" y="239"/>
                  </a:cubicBezTo>
                  <a:cubicBezTo>
                    <a:pt x="160" y="229"/>
                    <a:pt x="170" y="220"/>
                    <a:pt x="180" y="21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2" y="214"/>
                    <a:pt x="182" y="211"/>
                    <a:pt x="183" y="210"/>
                  </a:cubicBezTo>
                  <a:cubicBezTo>
                    <a:pt x="184" y="210"/>
                    <a:pt x="183" y="211"/>
                    <a:pt x="184" y="211"/>
                  </a:cubicBezTo>
                  <a:cubicBezTo>
                    <a:pt x="183" y="209"/>
                    <a:pt x="186" y="207"/>
                    <a:pt x="186" y="206"/>
                  </a:cubicBezTo>
                  <a:cubicBezTo>
                    <a:pt x="187" y="206"/>
                    <a:pt x="188" y="207"/>
                    <a:pt x="189" y="206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88" y="199"/>
                    <a:pt x="195" y="199"/>
                    <a:pt x="196" y="194"/>
                  </a:cubicBezTo>
                  <a:cubicBezTo>
                    <a:pt x="197" y="194"/>
                    <a:pt x="196" y="195"/>
                    <a:pt x="197" y="195"/>
                  </a:cubicBezTo>
                  <a:cubicBezTo>
                    <a:pt x="200" y="188"/>
                    <a:pt x="207" y="181"/>
                    <a:pt x="210" y="174"/>
                  </a:cubicBezTo>
                  <a:cubicBezTo>
                    <a:pt x="211" y="174"/>
                    <a:pt x="211" y="175"/>
                    <a:pt x="212" y="175"/>
                  </a:cubicBezTo>
                  <a:cubicBezTo>
                    <a:pt x="211" y="174"/>
                    <a:pt x="212" y="171"/>
                    <a:pt x="213" y="169"/>
                  </a:cubicBezTo>
                  <a:cubicBezTo>
                    <a:pt x="215" y="169"/>
                    <a:pt x="214" y="165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5" y="162"/>
                    <a:pt x="219" y="162"/>
                    <a:pt x="217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21" y="157"/>
                    <a:pt x="221" y="155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0" y="154"/>
                    <a:pt x="222" y="153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3" y="149"/>
                    <a:pt x="224" y="147"/>
                    <a:pt x="222" y="147"/>
                  </a:cubicBezTo>
                  <a:cubicBezTo>
                    <a:pt x="224" y="146"/>
                    <a:pt x="222" y="150"/>
                    <a:pt x="225" y="149"/>
                  </a:cubicBezTo>
                  <a:cubicBezTo>
                    <a:pt x="226" y="138"/>
                    <a:pt x="228" y="128"/>
                    <a:pt x="228" y="117"/>
                  </a:cubicBezTo>
                  <a:cubicBezTo>
                    <a:pt x="229" y="116"/>
                    <a:pt x="229" y="115"/>
                    <a:pt x="230" y="115"/>
                  </a:cubicBezTo>
                  <a:cubicBezTo>
                    <a:pt x="229" y="114"/>
                    <a:pt x="229" y="111"/>
                    <a:pt x="228" y="110"/>
                  </a:cubicBezTo>
                  <a:cubicBezTo>
                    <a:pt x="228" y="110"/>
                    <a:pt x="229" y="109"/>
                    <a:pt x="229" y="109"/>
                  </a:cubicBezTo>
                  <a:cubicBezTo>
                    <a:pt x="229" y="106"/>
                    <a:pt x="226" y="107"/>
                    <a:pt x="227" y="104"/>
                  </a:cubicBezTo>
                  <a:cubicBezTo>
                    <a:pt x="228" y="105"/>
                    <a:pt x="228" y="105"/>
                    <a:pt x="229" y="105"/>
                  </a:cubicBezTo>
                  <a:cubicBezTo>
                    <a:pt x="227" y="103"/>
                    <a:pt x="227" y="101"/>
                    <a:pt x="226" y="99"/>
                  </a:cubicBezTo>
                  <a:cubicBezTo>
                    <a:pt x="226" y="99"/>
                    <a:pt x="227" y="100"/>
                    <a:pt x="227" y="100"/>
                  </a:cubicBezTo>
                  <a:cubicBezTo>
                    <a:pt x="225" y="98"/>
                    <a:pt x="227" y="95"/>
                    <a:pt x="225" y="93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27" y="90"/>
                    <a:pt x="224" y="93"/>
                    <a:pt x="224" y="91"/>
                  </a:cubicBezTo>
                  <a:cubicBezTo>
                    <a:pt x="225" y="91"/>
                    <a:pt x="225" y="91"/>
                    <a:pt x="226" y="91"/>
                  </a:cubicBezTo>
                  <a:cubicBezTo>
                    <a:pt x="223" y="89"/>
                    <a:pt x="222" y="84"/>
                    <a:pt x="221" y="82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0" y="79"/>
                    <a:pt x="220" y="76"/>
                    <a:pt x="218" y="74"/>
                  </a:cubicBezTo>
                  <a:cubicBezTo>
                    <a:pt x="218" y="72"/>
                    <a:pt x="220" y="73"/>
                    <a:pt x="219" y="70"/>
                  </a:cubicBezTo>
                  <a:cubicBezTo>
                    <a:pt x="217" y="71"/>
                    <a:pt x="215" y="66"/>
                    <a:pt x="214" y="69"/>
                  </a:cubicBezTo>
                  <a:cubicBezTo>
                    <a:pt x="213" y="66"/>
                    <a:pt x="212" y="62"/>
                    <a:pt x="210" y="61"/>
                  </a:cubicBezTo>
                  <a:cubicBezTo>
                    <a:pt x="212" y="62"/>
                    <a:pt x="212" y="59"/>
                    <a:pt x="213" y="60"/>
                  </a:cubicBezTo>
                  <a:cubicBezTo>
                    <a:pt x="214" y="58"/>
                    <a:pt x="214" y="58"/>
                    <a:pt x="214" y="58"/>
                  </a:cubicBezTo>
                  <a:cubicBezTo>
                    <a:pt x="215" y="58"/>
                    <a:pt x="214" y="60"/>
                    <a:pt x="215" y="59"/>
                  </a:cubicBezTo>
                  <a:cubicBezTo>
                    <a:pt x="214" y="58"/>
                    <a:pt x="212" y="55"/>
                    <a:pt x="212" y="55"/>
                  </a:cubicBezTo>
                  <a:cubicBezTo>
                    <a:pt x="209" y="54"/>
                    <a:pt x="206" y="54"/>
                    <a:pt x="204" y="51"/>
                  </a:cubicBezTo>
                  <a:cubicBezTo>
                    <a:pt x="205" y="52"/>
                    <a:pt x="205" y="49"/>
                    <a:pt x="206" y="50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9" y="48"/>
                    <a:pt x="201" y="47"/>
                    <a:pt x="200" y="47"/>
                  </a:cubicBezTo>
                  <a:cubicBezTo>
                    <a:pt x="199" y="47"/>
                    <a:pt x="199" y="47"/>
                    <a:pt x="198" y="47"/>
                  </a:cubicBezTo>
                  <a:cubicBezTo>
                    <a:pt x="198" y="46"/>
                    <a:pt x="195" y="44"/>
                    <a:pt x="196" y="42"/>
                  </a:cubicBezTo>
                  <a:cubicBezTo>
                    <a:pt x="196" y="41"/>
                    <a:pt x="197" y="43"/>
                    <a:pt x="197" y="42"/>
                  </a:cubicBezTo>
                  <a:cubicBezTo>
                    <a:pt x="196" y="40"/>
                    <a:pt x="195" y="41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3" y="38"/>
                    <a:pt x="190" y="37"/>
                    <a:pt x="190" y="39"/>
                  </a:cubicBezTo>
                  <a:cubicBezTo>
                    <a:pt x="191" y="40"/>
                    <a:pt x="191" y="38"/>
                    <a:pt x="192" y="39"/>
                  </a:cubicBezTo>
                  <a:cubicBezTo>
                    <a:pt x="190" y="40"/>
                    <a:pt x="188" y="38"/>
                    <a:pt x="187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6" y="36"/>
                    <a:pt x="183" y="35"/>
                    <a:pt x="180" y="34"/>
                  </a:cubicBezTo>
                  <a:cubicBezTo>
                    <a:pt x="179" y="35"/>
                    <a:pt x="182" y="33"/>
                    <a:pt x="182" y="34"/>
                  </a:cubicBezTo>
                  <a:cubicBezTo>
                    <a:pt x="180" y="31"/>
                    <a:pt x="175" y="31"/>
                    <a:pt x="173" y="28"/>
                  </a:cubicBezTo>
                  <a:cubicBezTo>
                    <a:pt x="173" y="28"/>
                    <a:pt x="172" y="30"/>
                    <a:pt x="173" y="29"/>
                  </a:cubicBezTo>
                  <a:cubicBezTo>
                    <a:pt x="171" y="28"/>
                    <a:pt x="172" y="27"/>
                    <a:pt x="170" y="27"/>
                  </a:cubicBezTo>
                  <a:cubicBezTo>
                    <a:pt x="171" y="26"/>
                    <a:pt x="169" y="27"/>
                    <a:pt x="168" y="26"/>
                  </a:cubicBezTo>
                  <a:cubicBezTo>
                    <a:pt x="167" y="27"/>
                    <a:pt x="168" y="26"/>
                    <a:pt x="169" y="26"/>
                  </a:cubicBezTo>
                  <a:cubicBezTo>
                    <a:pt x="167" y="26"/>
                    <a:pt x="160" y="24"/>
                    <a:pt x="157" y="22"/>
                  </a:cubicBezTo>
                  <a:cubicBezTo>
                    <a:pt x="157" y="23"/>
                    <a:pt x="154" y="24"/>
                    <a:pt x="153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3" y="21"/>
                    <a:pt x="151" y="22"/>
                    <a:pt x="151" y="20"/>
                  </a:cubicBezTo>
                  <a:cubicBezTo>
                    <a:pt x="149" y="21"/>
                    <a:pt x="159" y="21"/>
                    <a:pt x="156" y="22"/>
                  </a:cubicBezTo>
                  <a:cubicBezTo>
                    <a:pt x="156" y="20"/>
                    <a:pt x="152" y="23"/>
                    <a:pt x="153" y="21"/>
                  </a:cubicBezTo>
                  <a:cubicBezTo>
                    <a:pt x="151" y="21"/>
                    <a:pt x="149" y="22"/>
                    <a:pt x="148" y="20"/>
                  </a:cubicBezTo>
                  <a:cubicBezTo>
                    <a:pt x="148" y="20"/>
                    <a:pt x="150" y="18"/>
                    <a:pt x="148" y="18"/>
                  </a:cubicBezTo>
                  <a:cubicBezTo>
                    <a:pt x="146" y="18"/>
                    <a:pt x="147" y="18"/>
                    <a:pt x="145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3" y="20"/>
                    <a:pt x="142" y="18"/>
                    <a:pt x="142" y="20"/>
                  </a:cubicBezTo>
                  <a:cubicBezTo>
                    <a:pt x="142" y="19"/>
                    <a:pt x="138" y="20"/>
                    <a:pt x="139" y="18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39" y="16"/>
                    <a:pt x="138" y="18"/>
                    <a:pt x="137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20"/>
                    <a:pt x="134" y="17"/>
                    <a:pt x="132" y="18"/>
                  </a:cubicBezTo>
                  <a:cubicBezTo>
                    <a:pt x="130" y="17"/>
                    <a:pt x="126" y="18"/>
                    <a:pt x="125" y="16"/>
                  </a:cubicBezTo>
                  <a:cubicBezTo>
                    <a:pt x="124" y="17"/>
                    <a:pt x="122" y="18"/>
                    <a:pt x="120" y="17"/>
                  </a:cubicBezTo>
                  <a:cubicBezTo>
                    <a:pt x="120" y="17"/>
                    <a:pt x="121" y="17"/>
                    <a:pt x="121" y="16"/>
                  </a:cubicBezTo>
                  <a:cubicBezTo>
                    <a:pt x="120" y="15"/>
                    <a:pt x="119" y="16"/>
                    <a:pt x="118" y="16"/>
                  </a:cubicBezTo>
                  <a:cubicBezTo>
                    <a:pt x="119" y="16"/>
                    <a:pt x="116" y="15"/>
                    <a:pt x="114" y="14"/>
                  </a:cubicBezTo>
                  <a:cubicBezTo>
                    <a:pt x="113" y="15"/>
                    <a:pt x="113" y="16"/>
                    <a:pt x="113" y="17"/>
                  </a:cubicBezTo>
                  <a:cubicBezTo>
                    <a:pt x="111" y="15"/>
                    <a:pt x="108" y="19"/>
                    <a:pt x="106" y="17"/>
                  </a:cubicBezTo>
                  <a:cubicBezTo>
                    <a:pt x="107" y="16"/>
                    <a:pt x="109" y="15"/>
                    <a:pt x="107" y="15"/>
                  </a:cubicBezTo>
                  <a:cubicBezTo>
                    <a:pt x="105" y="12"/>
                    <a:pt x="104" y="17"/>
                    <a:pt x="101" y="16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7"/>
                    <a:pt x="99" y="20"/>
                    <a:pt x="99" y="18"/>
                  </a:cubicBezTo>
                  <a:cubicBezTo>
                    <a:pt x="98" y="19"/>
                    <a:pt x="96" y="18"/>
                    <a:pt x="96" y="20"/>
                  </a:cubicBezTo>
                  <a:cubicBezTo>
                    <a:pt x="92" y="19"/>
                    <a:pt x="87" y="24"/>
                    <a:pt x="83" y="21"/>
                  </a:cubicBezTo>
                  <a:cubicBezTo>
                    <a:pt x="83" y="21"/>
                    <a:pt x="81" y="22"/>
                    <a:pt x="82" y="22"/>
                  </a:cubicBezTo>
                  <a:cubicBezTo>
                    <a:pt x="84" y="23"/>
                    <a:pt x="83" y="21"/>
                    <a:pt x="84" y="22"/>
                  </a:cubicBezTo>
                  <a:cubicBezTo>
                    <a:pt x="83" y="22"/>
                    <a:pt x="83" y="23"/>
                    <a:pt x="83" y="23"/>
                  </a:cubicBezTo>
                  <a:cubicBezTo>
                    <a:pt x="82" y="23"/>
                    <a:pt x="81" y="23"/>
                    <a:pt x="82" y="21"/>
                  </a:cubicBezTo>
                  <a:cubicBezTo>
                    <a:pt x="78" y="21"/>
                    <a:pt x="80" y="26"/>
                    <a:pt x="77" y="27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2" y="29"/>
                    <a:pt x="72" y="27"/>
                    <a:pt x="71" y="26"/>
                  </a:cubicBezTo>
                  <a:cubicBezTo>
                    <a:pt x="70" y="27"/>
                    <a:pt x="69" y="27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8" y="29"/>
                    <a:pt x="66" y="29"/>
                    <a:pt x="66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4" y="30"/>
                    <a:pt x="64" y="31"/>
                  </a:cubicBezTo>
                  <a:cubicBezTo>
                    <a:pt x="65" y="31"/>
                    <a:pt x="66" y="31"/>
                    <a:pt x="67" y="31"/>
                  </a:cubicBezTo>
                  <a:cubicBezTo>
                    <a:pt x="67" y="32"/>
                    <a:pt x="66" y="32"/>
                    <a:pt x="65" y="33"/>
                  </a:cubicBezTo>
                  <a:cubicBezTo>
                    <a:pt x="65" y="32"/>
                    <a:pt x="63" y="33"/>
                    <a:pt x="62" y="34"/>
                  </a:cubicBezTo>
                  <a:cubicBezTo>
                    <a:pt x="61" y="34"/>
                    <a:pt x="62" y="36"/>
                    <a:pt x="62" y="36"/>
                  </a:cubicBezTo>
                  <a:cubicBezTo>
                    <a:pt x="61" y="35"/>
                    <a:pt x="60" y="37"/>
                    <a:pt x="60" y="35"/>
                  </a:cubicBezTo>
                  <a:cubicBezTo>
                    <a:pt x="60" y="35"/>
                    <a:pt x="61" y="36"/>
                    <a:pt x="61" y="35"/>
                  </a:cubicBezTo>
                  <a:cubicBezTo>
                    <a:pt x="60" y="35"/>
                    <a:pt x="60" y="33"/>
                    <a:pt x="59" y="35"/>
                  </a:cubicBezTo>
                  <a:cubicBezTo>
                    <a:pt x="58" y="37"/>
                    <a:pt x="61" y="37"/>
                    <a:pt x="59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9"/>
                    <a:pt x="55" y="40"/>
                    <a:pt x="55" y="42"/>
                  </a:cubicBezTo>
                  <a:cubicBezTo>
                    <a:pt x="55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0" y="45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6"/>
                    <a:pt x="48" y="48"/>
                    <a:pt x="48" y="49"/>
                  </a:cubicBezTo>
                  <a:cubicBezTo>
                    <a:pt x="46" y="50"/>
                    <a:pt x="44" y="46"/>
                    <a:pt x="44" y="49"/>
                  </a:cubicBezTo>
                  <a:cubicBezTo>
                    <a:pt x="43" y="50"/>
                    <a:pt x="44" y="52"/>
                    <a:pt x="45" y="52"/>
                  </a:cubicBezTo>
                  <a:cubicBezTo>
                    <a:pt x="42" y="54"/>
                    <a:pt x="42" y="58"/>
                    <a:pt x="39" y="59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4"/>
                    <a:pt x="35" y="70"/>
                    <a:pt x="31" y="72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30" y="73"/>
                    <a:pt x="27" y="72"/>
                    <a:pt x="29" y="73"/>
                  </a:cubicBezTo>
                  <a:cubicBezTo>
                    <a:pt x="30" y="73"/>
                    <a:pt x="31" y="74"/>
                    <a:pt x="32" y="73"/>
                  </a:cubicBezTo>
                  <a:cubicBezTo>
                    <a:pt x="31" y="75"/>
                    <a:pt x="29" y="79"/>
                    <a:pt x="28" y="80"/>
                  </a:cubicBezTo>
                  <a:cubicBezTo>
                    <a:pt x="28" y="80"/>
                    <a:pt x="29" y="81"/>
                    <a:pt x="29" y="81"/>
                  </a:cubicBezTo>
                  <a:cubicBezTo>
                    <a:pt x="27" y="80"/>
                    <a:pt x="26" y="82"/>
                    <a:pt x="26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6"/>
                    <a:pt x="27" y="86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9"/>
                    <a:pt x="26" y="92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6"/>
                    <a:pt x="24" y="95"/>
                  </a:cubicBezTo>
                  <a:cubicBezTo>
                    <a:pt x="22" y="98"/>
                    <a:pt x="22" y="100"/>
                    <a:pt x="20" y="100"/>
                  </a:cubicBezTo>
                  <a:cubicBezTo>
                    <a:pt x="22" y="106"/>
                    <a:pt x="21" y="113"/>
                    <a:pt x="21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20"/>
                    <a:pt x="21" y="119"/>
                    <a:pt x="21" y="120"/>
                  </a:cubicBezTo>
                  <a:cubicBezTo>
                    <a:pt x="20" y="120"/>
                    <a:pt x="19" y="121"/>
                    <a:pt x="18" y="120"/>
                  </a:cubicBezTo>
                  <a:cubicBezTo>
                    <a:pt x="17" y="122"/>
                    <a:pt x="20" y="123"/>
                    <a:pt x="20" y="124"/>
                  </a:cubicBezTo>
                  <a:cubicBezTo>
                    <a:pt x="21" y="125"/>
                    <a:pt x="19" y="123"/>
                    <a:pt x="21" y="124"/>
                  </a:cubicBezTo>
                  <a:cubicBezTo>
                    <a:pt x="21" y="124"/>
                    <a:pt x="20" y="127"/>
                    <a:pt x="22" y="127"/>
                  </a:cubicBezTo>
                  <a:cubicBezTo>
                    <a:pt x="21" y="127"/>
                    <a:pt x="20" y="127"/>
                    <a:pt x="19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8" y="130"/>
                    <a:pt x="16" y="125"/>
                    <a:pt x="14" y="126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9"/>
                    <a:pt x="12" y="124"/>
                    <a:pt x="11" y="128"/>
                  </a:cubicBezTo>
                  <a:cubicBezTo>
                    <a:pt x="12" y="129"/>
                    <a:pt x="15" y="130"/>
                    <a:pt x="16" y="129"/>
                  </a:cubicBezTo>
                  <a:cubicBezTo>
                    <a:pt x="16" y="132"/>
                    <a:pt x="20" y="130"/>
                    <a:pt x="20" y="133"/>
                  </a:cubicBezTo>
                  <a:cubicBezTo>
                    <a:pt x="19" y="134"/>
                    <a:pt x="19" y="131"/>
                    <a:pt x="18" y="131"/>
                  </a:cubicBezTo>
                  <a:cubicBezTo>
                    <a:pt x="17" y="133"/>
                    <a:pt x="19" y="134"/>
                    <a:pt x="19" y="135"/>
                  </a:cubicBezTo>
                  <a:cubicBezTo>
                    <a:pt x="19" y="134"/>
                    <a:pt x="21" y="135"/>
                    <a:pt x="22" y="136"/>
                  </a:cubicBezTo>
                  <a:cubicBezTo>
                    <a:pt x="21" y="137"/>
                    <a:pt x="20" y="135"/>
                    <a:pt x="20" y="137"/>
                  </a:cubicBezTo>
                  <a:cubicBezTo>
                    <a:pt x="21" y="137"/>
                    <a:pt x="22" y="139"/>
                    <a:pt x="23" y="137"/>
                  </a:cubicBezTo>
                  <a:cubicBezTo>
                    <a:pt x="25" y="138"/>
                    <a:pt x="23" y="140"/>
                    <a:pt x="24" y="140"/>
                  </a:cubicBezTo>
                  <a:cubicBezTo>
                    <a:pt x="23" y="141"/>
                    <a:pt x="20" y="139"/>
                    <a:pt x="20" y="141"/>
                  </a:cubicBezTo>
                  <a:cubicBezTo>
                    <a:pt x="21" y="141"/>
                    <a:pt x="23" y="144"/>
                    <a:pt x="25" y="142"/>
                  </a:cubicBezTo>
                  <a:cubicBezTo>
                    <a:pt x="25" y="143"/>
                    <a:pt x="23" y="143"/>
                    <a:pt x="22" y="143"/>
                  </a:cubicBezTo>
                  <a:cubicBezTo>
                    <a:pt x="22" y="145"/>
                    <a:pt x="26" y="145"/>
                    <a:pt x="2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7"/>
                    <a:pt x="24" y="148"/>
                    <a:pt x="24" y="149"/>
                  </a:cubicBezTo>
                  <a:cubicBezTo>
                    <a:pt x="24" y="150"/>
                    <a:pt x="27" y="151"/>
                    <a:pt x="25" y="152"/>
                  </a:cubicBezTo>
                  <a:cubicBezTo>
                    <a:pt x="25" y="152"/>
                    <a:pt x="26" y="155"/>
                    <a:pt x="27" y="153"/>
                  </a:cubicBezTo>
                  <a:cubicBezTo>
                    <a:pt x="27" y="151"/>
                    <a:pt x="25" y="152"/>
                    <a:pt x="27" y="150"/>
                  </a:cubicBezTo>
                  <a:cubicBezTo>
                    <a:pt x="26" y="152"/>
                    <a:pt x="28" y="153"/>
                    <a:pt x="29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9" y="156"/>
                    <a:pt x="30" y="156"/>
                  </a:cubicBezTo>
                  <a:cubicBezTo>
                    <a:pt x="30" y="155"/>
                    <a:pt x="29" y="156"/>
                    <a:pt x="29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8"/>
                    <a:pt x="29" y="158"/>
                    <a:pt x="30" y="160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28" y="160"/>
                    <a:pt x="29" y="161"/>
                  </a:cubicBezTo>
                  <a:cubicBezTo>
                    <a:pt x="30" y="161"/>
                    <a:pt x="32" y="161"/>
                    <a:pt x="33" y="161"/>
                  </a:cubicBezTo>
                  <a:cubicBezTo>
                    <a:pt x="34" y="162"/>
                    <a:pt x="32" y="162"/>
                    <a:pt x="34" y="163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4"/>
                    <a:pt x="31" y="166"/>
                  </a:cubicBezTo>
                  <a:cubicBezTo>
                    <a:pt x="32" y="167"/>
                    <a:pt x="34" y="167"/>
                    <a:pt x="34" y="165"/>
                  </a:cubicBezTo>
                  <a:cubicBezTo>
                    <a:pt x="34" y="166"/>
                    <a:pt x="34" y="168"/>
                    <a:pt x="33" y="168"/>
                  </a:cubicBezTo>
                  <a:cubicBezTo>
                    <a:pt x="34" y="169"/>
                    <a:pt x="34" y="167"/>
                    <a:pt x="36" y="168"/>
                  </a:cubicBezTo>
                  <a:cubicBezTo>
                    <a:pt x="35" y="169"/>
                    <a:pt x="35" y="172"/>
                    <a:pt x="35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0" y="173"/>
                    <a:pt x="32" y="175"/>
                    <a:pt x="30" y="175"/>
                  </a:cubicBezTo>
                  <a:cubicBezTo>
                    <a:pt x="30" y="176"/>
                    <a:pt x="31" y="177"/>
                    <a:pt x="32" y="177"/>
                  </a:cubicBezTo>
                  <a:cubicBezTo>
                    <a:pt x="33" y="174"/>
                    <a:pt x="36" y="178"/>
                    <a:pt x="38" y="176"/>
                  </a:cubicBezTo>
                  <a:cubicBezTo>
                    <a:pt x="41" y="179"/>
                    <a:pt x="34" y="181"/>
                    <a:pt x="39" y="182"/>
                  </a:cubicBezTo>
                  <a:cubicBezTo>
                    <a:pt x="39" y="181"/>
                    <a:pt x="42" y="182"/>
                    <a:pt x="40" y="180"/>
                  </a:cubicBezTo>
                  <a:cubicBezTo>
                    <a:pt x="41" y="182"/>
                    <a:pt x="43" y="180"/>
                    <a:pt x="44" y="183"/>
                  </a:cubicBezTo>
                  <a:cubicBezTo>
                    <a:pt x="42" y="182"/>
                    <a:pt x="42" y="186"/>
                    <a:pt x="39" y="185"/>
                  </a:cubicBezTo>
                  <a:cubicBezTo>
                    <a:pt x="40" y="184"/>
                    <a:pt x="39" y="183"/>
                    <a:pt x="39" y="183"/>
                  </a:cubicBezTo>
                  <a:cubicBezTo>
                    <a:pt x="38" y="184"/>
                    <a:pt x="36" y="184"/>
                    <a:pt x="37" y="186"/>
                  </a:cubicBezTo>
                  <a:cubicBezTo>
                    <a:pt x="38" y="187"/>
                    <a:pt x="39" y="188"/>
                    <a:pt x="40" y="188"/>
                  </a:cubicBezTo>
                  <a:cubicBezTo>
                    <a:pt x="42" y="187"/>
                    <a:pt x="39" y="186"/>
                    <a:pt x="41" y="186"/>
                  </a:cubicBezTo>
                  <a:cubicBezTo>
                    <a:pt x="43" y="188"/>
                    <a:pt x="41" y="189"/>
                    <a:pt x="44" y="189"/>
                  </a:cubicBezTo>
                  <a:cubicBezTo>
                    <a:pt x="43" y="188"/>
                    <a:pt x="44" y="187"/>
                    <a:pt x="45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6" y="191"/>
                    <a:pt x="48" y="188"/>
                    <a:pt x="49" y="190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6" y="193"/>
                    <a:pt x="46" y="188"/>
                    <a:pt x="44" y="190"/>
                  </a:cubicBezTo>
                  <a:cubicBezTo>
                    <a:pt x="45" y="192"/>
                    <a:pt x="46" y="192"/>
                    <a:pt x="47" y="194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3" y="196"/>
                    <a:pt x="46" y="198"/>
                  </a:cubicBezTo>
                  <a:cubicBezTo>
                    <a:pt x="48" y="198"/>
                    <a:pt x="47" y="197"/>
                    <a:pt x="48" y="197"/>
                  </a:cubicBezTo>
                  <a:cubicBezTo>
                    <a:pt x="50" y="200"/>
                    <a:pt x="52" y="200"/>
                    <a:pt x="53" y="202"/>
                  </a:cubicBezTo>
                  <a:cubicBezTo>
                    <a:pt x="51" y="202"/>
                    <a:pt x="54" y="205"/>
                    <a:pt x="51" y="204"/>
                  </a:cubicBezTo>
                  <a:cubicBezTo>
                    <a:pt x="52" y="203"/>
                    <a:pt x="49" y="198"/>
                    <a:pt x="47" y="198"/>
                  </a:cubicBezTo>
                  <a:cubicBezTo>
                    <a:pt x="46" y="201"/>
                    <a:pt x="46" y="196"/>
                    <a:pt x="44" y="197"/>
                  </a:cubicBezTo>
                  <a:cubicBezTo>
                    <a:pt x="45" y="199"/>
                    <a:pt x="43" y="200"/>
                    <a:pt x="42" y="201"/>
                  </a:cubicBezTo>
                  <a:cubicBezTo>
                    <a:pt x="42" y="202"/>
                    <a:pt x="43" y="202"/>
                    <a:pt x="43" y="202"/>
                  </a:cubicBezTo>
                  <a:cubicBezTo>
                    <a:pt x="45" y="202"/>
                    <a:pt x="44" y="201"/>
                    <a:pt x="46" y="200"/>
                  </a:cubicBezTo>
                  <a:cubicBezTo>
                    <a:pt x="47" y="203"/>
                    <a:pt x="49" y="205"/>
                    <a:pt x="51" y="206"/>
                  </a:cubicBezTo>
                  <a:cubicBezTo>
                    <a:pt x="51" y="207"/>
                    <a:pt x="49" y="208"/>
                    <a:pt x="48" y="207"/>
                  </a:cubicBezTo>
                  <a:cubicBezTo>
                    <a:pt x="50" y="209"/>
                    <a:pt x="52" y="213"/>
                    <a:pt x="53" y="216"/>
                  </a:cubicBezTo>
                  <a:cubicBezTo>
                    <a:pt x="54" y="213"/>
                    <a:pt x="55" y="219"/>
                    <a:pt x="57" y="217"/>
                  </a:cubicBezTo>
                  <a:cubicBezTo>
                    <a:pt x="56" y="215"/>
                    <a:pt x="57" y="213"/>
                    <a:pt x="58" y="213"/>
                  </a:cubicBezTo>
                  <a:cubicBezTo>
                    <a:pt x="59" y="214"/>
                    <a:pt x="57" y="214"/>
                    <a:pt x="57" y="214"/>
                  </a:cubicBezTo>
                  <a:cubicBezTo>
                    <a:pt x="59" y="215"/>
                    <a:pt x="56" y="217"/>
                    <a:pt x="59" y="218"/>
                  </a:cubicBezTo>
                  <a:cubicBezTo>
                    <a:pt x="57" y="215"/>
                    <a:pt x="56" y="218"/>
                    <a:pt x="54" y="219"/>
                  </a:cubicBezTo>
                  <a:cubicBezTo>
                    <a:pt x="56" y="220"/>
                    <a:pt x="53" y="219"/>
                    <a:pt x="54" y="221"/>
                  </a:cubicBezTo>
                  <a:cubicBezTo>
                    <a:pt x="56" y="223"/>
                    <a:pt x="58" y="225"/>
                    <a:pt x="59" y="227"/>
                  </a:cubicBezTo>
                  <a:cubicBezTo>
                    <a:pt x="59" y="231"/>
                    <a:pt x="63" y="235"/>
                    <a:pt x="63" y="238"/>
                  </a:cubicBezTo>
                  <a:cubicBezTo>
                    <a:pt x="63" y="240"/>
                    <a:pt x="61" y="239"/>
                    <a:pt x="61" y="241"/>
                  </a:cubicBezTo>
                  <a:cubicBezTo>
                    <a:pt x="61" y="243"/>
                    <a:pt x="62" y="239"/>
                    <a:pt x="62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3" y="243"/>
                    <a:pt x="62" y="247"/>
                    <a:pt x="65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3" y="248"/>
                    <a:pt x="64" y="248"/>
                  </a:cubicBezTo>
                  <a:cubicBezTo>
                    <a:pt x="63" y="248"/>
                    <a:pt x="62" y="249"/>
                    <a:pt x="62" y="248"/>
                  </a:cubicBezTo>
                  <a:cubicBezTo>
                    <a:pt x="60" y="251"/>
                    <a:pt x="63" y="252"/>
                    <a:pt x="63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6" y="255"/>
                    <a:pt x="65" y="258"/>
                    <a:pt x="66" y="261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3"/>
                    <a:pt x="65" y="263"/>
                    <a:pt x="65" y="263"/>
                  </a:cubicBezTo>
                  <a:cubicBezTo>
                    <a:pt x="64" y="262"/>
                    <a:pt x="63" y="264"/>
                    <a:pt x="64" y="265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2" y="262"/>
                    <a:pt x="64" y="261"/>
                  </a:cubicBezTo>
                  <a:cubicBezTo>
                    <a:pt x="65" y="260"/>
                    <a:pt x="64" y="257"/>
                    <a:pt x="63" y="257"/>
                  </a:cubicBezTo>
                  <a:cubicBezTo>
                    <a:pt x="63" y="258"/>
                    <a:pt x="63" y="258"/>
                    <a:pt x="64" y="259"/>
                  </a:cubicBezTo>
                  <a:cubicBezTo>
                    <a:pt x="62" y="259"/>
                    <a:pt x="62" y="258"/>
                    <a:pt x="60" y="257"/>
                  </a:cubicBezTo>
                  <a:cubicBezTo>
                    <a:pt x="60" y="258"/>
                    <a:pt x="60" y="259"/>
                    <a:pt x="61" y="259"/>
                  </a:cubicBezTo>
                  <a:cubicBezTo>
                    <a:pt x="60" y="258"/>
                    <a:pt x="59" y="257"/>
                    <a:pt x="59" y="255"/>
                  </a:cubicBezTo>
                  <a:cubicBezTo>
                    <a:pt x="60" y="256"/>
                    <a:pt x="60" y="254"/>
                    <a:pt x="60" y="254"/>
                  </a:cubicBezTo>
                  <a:cubicBezTo>
                    <a:pt x="59" y="254"/>
                    <a:pt x="58" y="253"/>
                    <a:pt x="58" y="251"/>
                  </a:cubicBezTo>
                  <a:cubicBezTo>
                    <a:pt x="60" y="249"/>
                    <a:pt x="56" y="247"/>
                    <a:pt x="56" y="244"/>
                  </a:cubicBezTo>
                  <a:cubicBezTo>
                    <a:pt x="57" y="245"/>
                    <a:pt x="59" y="246"/>
                    <a:pt x="60" y="247"/>
                  </a:cubicBezTo>
                  <a:cubicBezTo>
                    <a:pt x="61" y="245"/>
                    <a:pt x="60" y="245"/>
                    <a:pt x="60" y="243"/>
                  </a:cubicBezTo>
                  <a:cubicBezTo>
                    <a:pt x="59" y="243"/>
                    <a:pt x="57" y="243"/>
                    <a:pt x="55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5" y="239"/>
                    <a:pt x="54" y="240"/>
                    <a:pt x="53" y="237"/>
                  </a:cubicBezTo>
                  <a:cubicBezTo>
                    <a:pt x="52" y="233"/>
                    <a:pt x="50" y="229"/>
                    <a:pt x="49" y="226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47" y="225"/>
                    <a:pt x="46" y="220"/>
                    <a:pt x="44" y="219"/>
                  </a:cubicBezTo>
                  <a:cubicBezTo>
                    <a:pt x="43" y="214"/>
                    <a:pt x="39" y="211"/>
                    <a:pt x="40" y="208"/>
                  </a:cubicBezTo>
                  <a:cubicBezTo>
                    <a:pt x="35" y="202"/>
                    <a:pt x="31" y="197"/>
                    <a:pt x="28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8" y="189"/>
                    <a:pt x="30" y="189"/>
                    <a:pt x="30" y="188"/>
                  </a:cubicBezTo>
                  <a:cubicBezTo>
                    <a:pt x="29" y="190"/>
                    <a:pt x="27" y="187"/>
                    <a:pt x="26" y="187"/>
                  </a:cubicBezTo>
                  <a:cubicBezTo>
                    <a:pt x="25" y="183"/>
                    <a:pt x="22" y="179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5"/>
                    <a:pt x="17" y="170"/>
                    <a:pt x="16" y="167"/>
                  </a:cubicBezTo>
                  <a:cubicBezTo>
                    <a:pt x="16" y="166"/>
                    <a:pt x="17" y="165"/>
                    <a:pt x="16" y="164"/>
                  </a:cubicBezTo>
                  <a:cubicBezTo>
                    <a:pt x="14" y="163"/>
                    <a:pt x="13" y="162"/>
                    <a:pt x="11" y="159"/>
                  </a:cubicBezTo>
                  <a:cubicBezTo>
                    <a:pt x="10" y="157"/>
                    <a:pt x="9" y="153"/>
                    <a:pt x="9" y="151"/>
                  </a:cubicBezTo>
                  <a:cubicBezTo>
                    <a:pt x="4" y="143"/>
                    <a:pt x="4" y="133"/>
                    <a:pt x="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13"/>
                    <a:pt x="5" y="102"/>
                    <a:pt x="5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9" y="94"/>
                    <a:pt x="8" y="90"/>
                    <a:pt x="6" y="90"/>
                  </a:cubicBezTo>
                  <a:cubicBezTo>
                    <a:pt x="8" y="88"/>
                    <a:pt x="7" y="84"/>
                    <a:pt x="9" y="83"/>
                  </a:cubicBezTo>
                  <a:cubicBezTo>
                    <a:pt x="11" y="81"/>
                    <a:pt x="9" y="80"/>
                    <a:pt x="10" y="78"/>
                  </a:cubicBezTo>
                  <a:cubicBezTo>
                    <a:pt x="13" y="74"/>
                    <a:pt x="13" y="72"/>
                    <a:pt x="15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5" y="70"/>
                    <a:pt x="16" y="69"/>
                  </a:cubicBezTo>
                  <a:cubicBezTo>
                    <a:pt x="16" y="67"/>
                    <a:pt x="20" y="63"/>
                    <a:pt x="16" y="63"/>
                  </a:cubicBezTo>
                  <a:cubicBezTo>
                    <a:pt x="20" y="60"/>
                    <a:pt x="21" y="52"/>
                    <a:pt x="26" y="50"/>
                  </a:cubicBezTo>
                  <a:cubicBezTo>
                    <a:pt x="25" y="50"/>
                    <a:pt x="25" y="48"/>
                    <a:pt x="25" y="48"/>
                  </a:cubicBezTo>
                  <a:cubicBezTo>
                    <a:pt x="28" y="44"/>
                    <a:pt x="32" y="41"/>
                    <a:pt x="33" y="38"/>
                  </a:cubicBezTo>
                  <a:cubicBezTo>
                    <a:pt x="34" y="38"/>
                    <a:pt x="34" y="40"/>
                    <a:pt x="35" y="38"/>
                  </a:cubicBezTo>
                  <a:cubicBezTo>
                    <a:pt x="35" y="37"/>
                    <a:pt x="34" y="38"/>
                    <a:pt x="35" y="36"/>
                  </a:cubicBezTo>
                  <a:cubicBezTo>
                    <a:pt x="38" y="30"/>
                    <a:pt x="47" y="27"/>
                    <a:pt x="51" y="23"/>
                  </a:cubicBezTo>
                  <a:cubicBezTo>
                    <a:pt x="60" y="15"/>
                    <a:pt x="71" y="9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2"/>
                    <a:pt x="91" y="5"/>
                    <a:pt x="94" y="2"/>
                  </a:cubicBezTo>
                  <a:cubicBezTo>
                    <a:pt x="95" y="2"/>
                    <a:pt x="97" y="1"/>
                    <a:pt x="97" y="2"/>
                  </a:cubicBezTo>
                  <a:cubicBezTo>
                    <a:pt x="99" y="0"/>
                    <a:pt x="105" y="2"/>
                    <a:pt x="109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3" y="2"/>
                    <a:pt x="117" y="0"/>
                    <a:pt x="121" y="1"/>
                  </a:cubicBezTo>
                  <a:cubicBezTo>
                    <a:pt x="121" y="1"/>
                    <a:pt x="120" y="1"/>
                    <a:pt x="120" y="2"/>
                  </a:cubicBezTo>
                  <a:cubicBezTo>
                    <a:pt x="121" y="3"/>
                    <a:pt x="124" y="0"/>
                    <a:pt x="125" y="3"/>
                  </a:cubicBezTo>
                  <a:cubicBezTo>
                    <a:pt x="126" y="3"/>
                    <a:pt x="125" y="1"/>
                    <a:pt x="125" y="1"/>
                  </a:cubicBezTo>
                  <a:cubicBezTo>
                    <a:pt x="135" y="3"/>
                    <a:pt x="145" y="3"/>
                    <a:pt x="156" y="5"/>
                  </a:cubicBezTo>
                  <a:cubicBezTo>
                    <a:pt x="162" y="9"/>
                    <a:pt x="155" y="10"/>
                    <a:pt x="161" y="10"/>
                  </a:cubicBezTo>
                  <a:cubicBezTo>
                    <a:pt x="161" y="10"/>
                    <a:pt x="162" y="9"/>
                    <a:pt x="161" y="9"/>
                  </a:cubicBezTo>
                  <a:cubicBezTo>
                    <a:pt x="164" y="9"/>
                    <a:pt x="164" y="13"/>
                    <a:pt x="166" y="13"/>
                  </a:cubicBezTo>
                  <a:cubicBezTo>
                    <a:pt x="166" y="11"/>
                    <a:pt x="167" y="12"/>
                    <a:pt x="167" y="11"/>
                  </a:cubicBezTo>
                  <a:cubicBezTo>
                    <a:pt x="171" y="14"/>
                    <a:pt x="171" y="16"/>
                    <a:pt x="175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80" y="16"/>
                    <a:pt x="183" y="20"/>
                    <a:pt x="188" y="19"/>
                  </a:cubicBezTo>
                  <a:cubicBezTo>
                    <a:pt x="208" y="32"/>
                    <a:pt x="224" y="51"/>
                    <a:pt x="233" y="72"/>
                  </a:cubicBezTo>
                  <a:cubicBezTo>
                    <a:pt x="241" y="94"/>
                    <a:pt x="245" y="117"/>
                    <a:pt x="239" y="141"/>
                  </a:cubicBezTo>
                  <a:cubicBezTo>
                    <a:pt x="236" y="146"/>
                    <a:pt x="236" y="146"/>
                    <a:pt x="235" y="152"/>
                  </a:cubicBezTo>
                  <a:cubicBezTo>
                    <a:pt x="235" y="152"/>
                    <a:pt x="235" y="151"/>
                    <a:pt x="234" y="152"/>
                  </a:cubicBezTo>
                  <a:cubicBezTo>
                    <a:pt x="236" y="153"/>
                    <a:pt x="233" y="156"/>
                    <a:pt x="234" y="157"/>
                  </a:cubicBezTo>
                  <a:cubicBezTo>
                    <a:pt x="231" y="165"/>
                    <a:pt x="227" y="172"/>
                    <a:pt x="222" y="180"/>
                  </a:cubicBezTo>
                  <a:cubicBezTo>
                    <a:pt x="223" y="179"/>
                    <a:pt x="222" y="177"/>
                    <a:pt x="221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2"/>
                    <a:pt x="221" y="183"/>
                    <a:pt x="222" y="183"/>
                  </a:cubicBezTo>
                  <a:cubicBezTo>
                    <a:pt x="210" y="202"/>
                    <a:pt x="192" y="213"/>
                    <a:pt x="179" y="228"/>
                  </a:cubicBezTo>
                  <a:cubicBezTo>
                    <a:pt x="176" y="230"/>
                    <a:pt x="172" y="236"/>
                    <a:pt x="170" y="240"/>
                  </a:cubicBezTo>
                  <a:cubicBezTo>
                    <a:pt x="159" y="249"/>
                    <a:pt x="153" y="260"/>
                    <a:pt x="152" y="274"/>
                  </a:cubicBezTo>
                  <a:cubicBezTo>
                    <a:pt x="152" y="274"/>
                    <a:pt x="148" y="272"/>
                    <a:pt x="148" y="266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9121775" y="3151188"/>
              <a:ext cx="11112" cy="1111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9110663" y="2973388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9091613" y="2936876"/>
              <a:ext cx="15875" cy="11113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0"/>
                    <a:pt x="3" y="2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9085263" y="288766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9072563" y="2882901"/>
              <a:ext cx="7937" cy="1270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9036050" y="2800351"/>
              <a:ext cx="11112" cy="793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2"/>
                  </a:moveTo>
                  <a:cubicBezTo>
                    <a:pt x="1" y="2"/>
                    <a:pt x="0" y="1"/>
                    <a:pt x="1" y="0"/>
                  </a:cubicBezTo>
                  <a:cubicBezTo>
                    <a:pt x="0" y="1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9017000" y="276701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9283700" y="2217738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9588500" y="2297113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9709150" y="2420938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9107488" y="3151188"/>
              <a:ext cx="22225" cy="6350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4" y="0"/>
                  </a:moveTo>
                  <a:cubicBezTo>
                    <a:pt x="0" y="1"/>
                    <a:pt x="6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8783638" y="3152777"/>
              <a:ext cx="703262" cy="1362075"/>
            </a:xfrm>
            <a:custGeom>
              <a:avLst/>
              <a:gdLst/>
              <a:ahLst/>
              <a:cxnLst/>
              <a:rect l="l" t="t" r="r" b="b"/>
              <a:pathLst>
                <a:path w="187" h="362" extrusionOk="0">
                  <a:moveTo>
                    <a:pt x="6" y="350"/>
                  </a:moveTo>
                  <a:cubicBezTo>
                    <a:pt x="10" y="338"/>
                    <a:pt x="24" y="331"/>
                    <a:pt x="30" y="320"/>
                  </a:cubicBezTo>
                  <a:cubicBezTo>
                    <a:pt x="31" y="319"/>
                    <a:pt x="31" y="322"/>
                    <a:pt x="33" y="319"/>
                  </a:cubicBezTo>
                  <a:cubicBezTo>
                    <a:pt x="39" y="308"/>
                    <a:pt x="53" y="296"/>
                    <a:pt x="64" y="286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86"/>
                    <a:pt x="67" y="282"/>
                    <a:pt x="69" y="279"/>
                  </a:cubicBezTo>
                  <a:cubicBezTo>
                    <a:pt x="69" y="280"/>
                    <a:pt x="69" y="281"/>
                    <a:pt x="70" y="280"/>
                  </a:cubicBezTo>
                  <a:cubicBezTo>
                    <a:pt x="69" y="279"/>
                    <a:pt x="73" y="276"/>
                    <a:pt x="73" y="274"/>
                  </a:cubicBezTo>
                  <a:cubicBezTo>
                    <a:pt x="74" y="274"/>
                    <a:pt x="74" y="274"/>
                    <a:pt x="76" y="274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5" y="265"/>
                    <a:pt x="83" y="262"/>
                    <a:pt x="85" y="256"/>
                  </a:cubicBezTo>
                  <a:cubicBezTo>
                    <a:pt x="85" y="256"/>
                    <a:pt x="85" y="257"/>
                    <a:pt x="85" y="257"/>
                  </a:cubicBezTo>
                  <a:cubicBezTo>
                    <a:pt x="89" y="247"/>
                    <a:pt x="96" y="236"/>
                    <a:pt x="100" y="226"/>
                  </a:cubicBezTo>
                  <a:cubicBezTo>
                    <a:pt x="100" y="226"/>
                    <a:pt x="101" y="227"/>
                    <a:pt x="102" y="227"/>
                  </a:cubicBezTo>
                  <a:cubicBezTo>
                    <a:pt x="100" y="226"/>
                    <a:pt x="102" y="222"/>
                    <a:pt x="103" y="219"/>
                  </a:cubicBezTo>
                  <a:cubicBezTo>
                    <a:pt x="105" y="219"/>
                    <a:pt x="103" y="214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4" y="208"/>
                    <a:pt x="107" y="208"/>
                    <a:pt x="106" y="205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5" y="203"/>
                    <a:pt x="110" y="201"/>
                    <a:pt x="109" y="198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196"/>
                    <a:pt x="109" y="196"/>
                    <a:pt x="109" y="194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8" y="189"/>
                    <a:pt x="109" y="187"/>
                    <a:pt x="107" y="187"/>
                  </a:cubicBezTo>
                  <a:cubicBezTo>
                    <a:pt x="109" y="185"/>
                    <a:pt x="108" y="191"/>
                    <a:pt x="111" y="188"/>
                  </a:cubicBezTo>
                  <a:cubicBezTo>
                    <a:pt x="109" y="173"/>
                    <a:pt x="96" y="164"/>
                    <a:pt x="91" y="148"/>
                  </a:cubicBezTo>
                  <a:cubicBezTo>
                    <a:pt x="92" y="146"/>
                    <a:pt x="92" y="145"/>
                    <a:pt x="93" y="145"/>
                  </a:cubicBezTo>
                  <a:cubicBezTo>
                    <a:pt x="93" y="144"/>
                    <a:pt x="95" y="140"/>
                    <a:pt x="95" y="138"/>
                  </a:cubicBezTo>
                  <a:cubicBezTo>
                    <a:pt x="94" y="139"/>
                    <a:pt x="96" y="138"/>
                    <a:pt x="96" y="137"/>
                  </a:cubicBezTo>
                  <a:cubicBezTo>
                    <a:pt x="99" y="136"/>
                    <a:pt x="96" y="134"/>
                    <a:pt x="99" y="132"/>
                  </a:cubicBezTo>
                  <a:cubicBezTo>
                    <a:pt x="98" y="133"/>
                    <a:pt x="99" y="134"/>
                    <a:pt x="100" y="134"/>
                  </a:cubicBezTo>
                  <a:cubicBezTo>
                    <a:pt x="100" y="131"/>
                    <a:pt x="103" y="129"/>
                    <a:pt x="105" y="126"/>
                  </a:cubicBezTo>
                  <a:cubicBezTo>
                    <a:pt x="104" y="127"/>
                    <a:pt x="104" y="128"/>
                    <a:pt x="105" y="128"/>
                  </a:cubicBezTo>
                  <a:cubicBezTo>
                    <a:pt x="106" y="124"/>
                    <a:pt x="109" y="124"/>
                    <a:pt x="111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2"/>
                    <a:pt x="111" y="121"/>
                    <a:pt x="114" y="119"/>
                  </a:cubicBezTo>
                  <a:cubicBezTo>
                    <a:pt x="114" y="120"/>
                    <a:pt x="114" y="120"/>
                    <a:pt x="114" y="121"/>
                  </a:cubicBezTo>
                  <a:cubicBezTo>
                    <a:pt x="116" y="117"/>
                    <a:pt x="122" y="115"/>
                    <a:pt x="125" y="112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8" y="112"/>
                    <a:pt x="133" y="105"/>
                    <a:pt x="135" y="109"/>
                  </a:cubicBezTo>
                  <a:cubicBezTo>
                    <a:pt x="133" y="108"/>
                    <a:pt x="136" y="106"/>
                    <a:pt x="132" y="105"/>
                  </a:cubicBezTo>
                  <a:cubicBezTo>
                    <a:pt x="132" y="107"/>
                    <a:pt x="125" y="105"/>
                    <a:pt x="127" y="108"/>
                  </a:cubicBezTo>
                  <a:cubicBezTo>
                    <a:pt x="124" y="107"/>
                    <a:pt x="118" y="105"/>
                    <a:pt x="115" y="106"/>
                  </a:cubicBezTo>
                  <a:cubicBezTo>
                    <a:pt x="117" y="105"/>
                    <a:pt x="114" y="103"/>
                    <a:pt x="117" y="103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5" y="101"/>
                    <a:pt x="117" y="102"/>
                    <a:pt x="116" y="101"/>
                  </a:cubicBezTo>
                  <a:cubicBezTo>
                    <a:pt x="115" y="101"/>
                    <a:pt x="110" y="101"/>
                    <a:pt x="109" y="101"/>
                  </a:cubicBezTo>
                  <a:cubicBezTo>
                    <a:pt x="106" y="101"/>
                    <a:pt x="103" y="103"/>
                    <a:pt x="98" y="101"/>
                  </a:cubicBezTo>
                  <a:cubicBezTo>
                    <a:pt x="101" y="102"/>
                    <a:pt x="98" y="99"/>
                    <a:pt x="100" y="99"/>
                  </a:cubicBezTo>
                  <a:cubicBezTo>
                    <a:pt x="99" y="97"/>
                    <a:pt x="93" y="104"/>
                    <a:pt x="94" y="93"/>
                  </a:cubicBezTo>
                  <a:cubicBezTo>
                    <a:pt x="95" y="92"/>
                    <a:pt x="95" y="94"/>
                    <a:pt x="97" y="92"/>
                  </a:cubicBezTo>
                  <a:cubicBezTo>
                    <a:pt x="96" y="92"/>
                    <a:pt x="97" y="91"/>
                    <a:pt x="97" y="90"/>
                  </a:cubicBezTo>
                  <a:cubicBezTo>
                    <a:pt x="98" y="89"/>
                    <a:pt x="103" y="86"/>
                    <a:pt x="105" y="88"/>
                  </a:cubicBezTo>
                  <a:cubicBezTo>
                    <a:pt x="106" y="88"/>
                    <a:pt x="103" y="89"/>
                    <a:pt x="105" y="89"/>
                  </a:cubicBezTo>
                  <a:cubicBezTo>
                    <a:pt x="107" y="88"/>
                    <a:pt x="107" y="87"/>
                    <a:pt x="110" y="86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6"/>
                    <a:pt x="115" y="84"/>
                    <a:pt x="113" y="83"/>
                  </a:cubicBezTo>
                  <a:cubicBezTo>
                    <a:pt x="112" y="84"/>
                    <a:pt x="114" y="85"/>
                    <a:pt x="112" y="84"/>
                  </a:cubicBezTo>
                  <a:cubicBezTo>
                    <a:pt x="113" y="83"/>
                    <a:pt x="116" y="82"/>
                    <a:pt x="119" y="81"/>
                  </a:cubicBezTo>
                  <a:cubicBezTo>
                    <a:pt x="118" y="82"/>
                    <a:pt x="118" y="82"/>
                    <a:pt x="118" y="83"/>
                  </a:cubicBezTo>
                  <a:cubicBezTo>
                    <a:pt x="122" y="81"/>
                    <a:pt x="126" y="80"/>
                    <a:pt x="130" y="78"/>
                  </a:cubicBezTo>
                  <a:cubicBezTo>
                    <a:pt x="130" y="77"/>
                    <a:pt x="128" y="81"/>
                    <a:pt x="128" y="80"/>
                  </a:cubicBezTo>
                  <a:cubicBezTo>
                    <a:pt x="133" y="81"/>
                    <a:pt x="139" y="77"/>
                    <a:pt x="143" y="79"/>
                  </a:cubicBezTo>
                  <a:cubicBezTo>
                    <a:pt x="143" y="79"/>
                    <a:pt x="143" y="77"/>
                    <a:pt x="143" y="78"/>
                  </a:cubicBezTo>
                  <a:cubicBezTo>
                    <a:pt x="146" y="77"/>
                    <a:pt x="146" y="79"/>
                    <a:pt x="147" y="78"/>
                  </a:cubicBezTo>
                  <a:cubicBezTo>
                    <a:pt x="147" y="79"/>
                    <a:pt x="149" y="78"/>
                    <a:pt x="151" y="77"/>
                  </a:cubicBezTo>
                  <a:cubicBezTo>
                    <a:pt x="152" y="77"/>
                    <a:pt x="151" y="78"/>
                    <a:pt x="150" y="78"/>
                  </a:cubicBezTo>
                  <a:cubicBezTo>
                    <a:pt x="152" y="77"/>
                    <a:pt x="162" y="75"/>
                    <a:pt x="167" y="75"/>
                  </a:cubicBezTo>
                  <a:cubicBezTo>
                    <a:pt x="166" y="74"/>
                    <a:pt x="167" y="74"/>
                    <a:pt x="168" y="73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69"/>
                    <a:pt x="164" y="97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3"/>
                    <a:pt x="164" y="83"/>
                    <a:pt x="164" y="82"/>
                  </a:cubicBezTo>
                  <a:cubicBezTo>
                    <a:pt x="163" y="82"/>
                    <a:pt x="165" y="83"/>
                    <a:pt x="167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5"/>
                    <a:pt x="172" y="67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8"/>
                    <a:pt x="172" y="66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6" y="83"/>
                    <a:pt x="165" y="83"/>
                    <a:pt x="166" y="83"/>
                  </a:cubicBezTo>
                  <a:cubicBezTo>
                    <a:pt x="164" y="82"/>
                    <a:pt x="162" y="82"/>
                    <a:pt x="161" y="80"/>
                  </a:cubicBezTo>
                  <a:cubicBezTo>
                    <a:pt x="161" y="80"/>
                    <a:pt x="163" y="79"/>
                    <a:pt x="161" y="78"/>
                  </a:cubicBezTo>
                  <a:cubicBezTo>
                    <a:pt x="158" y="78"/>
                    <a:pt x="160" y="79"/>
                    <a:pt x="157" y="79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80"/>
                    <a:pt x="153" y="78"/>
                    <a:pt x="154" y="80"/>
                  </a:cubicBezTo>
                  <a:cubicBezTo>
                    <a:pt x="154" y="79"/>
                    <a:pt x="149" y="80"/>
                    <a:pt x="150" y="78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49" y="76"/>
                    <a:pt x="148" y="78"/>
                    <a:pt x="147" y="79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80"/>
                    <a:pt x="142" y="78"/>
                    <a:pt x="141" y="80"/>
                  </a:cubicBezTo>
                  <a:cubicBezTo>
                    <a:pt x="138" y="79"/>
                    <a:pt x="133" y="80"/>
                    <a:pt x="131" y="79"/>
                  </a:cubicBezTo>
                  <a:cubicBezTo>
                    <a:pt x="128" y="80"/>
                    <a:pt x="126" y="81"/>
                    <a:pt x="123" y="80"/>
                  </a:cubicBezTo>
                  <a:cubicBezTo>
                    <a:pt x="124" y="80"/>
                    <a:pt x="125" y="80"/>
                    <a:pt x="125" y="79"/>
                  </a:cubicBezTo>
                  <a:cubicBezTo>
                    <a:pt x="123" y="79"/>
                    <a:pt x="122" y="79"/>
                    <a:pt x="121" y="80"/>
                  </a:cubicBezTo>
                  <a:cubicBezTo>
                    <a:pt x="121" y="80"/>
                    <a:pt x="117" y="79"/>
                    <a:pt x="115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1" y="79"/>
                    <a:pt x="106" y="83"/>
                    <a:pt x="102" y="81"/>
                  </a:cubicBezTo>
                  <a:cubicBezTo>
                    <a:pt x="103" y="81"/>
                    <a:pt x="106" y="80"/>
                    <a:pt x="104" y="79"/>
                  </a:cubicBezTo>
                  <a:cubicBezTo>
                    <a:pt x="102" y="76"/>
                    <a:pt x="99" y="81"/>
                    <a:pt x="95" y="80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0" y="82"/>
                    <a:pt x="90" y="80"/>
                  </a:cubicBezTo>
                  <a:cubicBezTo>
                    <a:pt x="89" y="81"/>
                    <a:pt x="86" y="79"/>
                    <a:pt x="86" y="81"/>
                  </a:cubicBezTo>
                  <a:cubicBezTo>
                    <a:pt x="82" y="80"/>
                    <a:pt x="78" y="78"/>
                    <a:pt x="74" y="76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82"/>
                    <a:pt x="68" y="61"/>
                    <a:pt x="6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1" y="62"/>
                    <a:pt x="72" y="61"/>
                    <a:pt x="74" y="61"/>
                  </a:cubicBezTo>
                  <a:cubicBezTo>
                    <a:pt x="75" y="60"/>
                    <a:pt x="77" y="59"/>
                    <a:pt x="76" y="58"/>
                  </a:cubicBezTo>
                  <a:cubicBezTo>
                    <a:pt x="74" y="58"/>
                    <a:pt x="74" y="60"/>
                    <a:pt x="73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6" y="58"/>
                    <a:pt x="78" y="57"/>
                    <a:pt x="77" y="60"/>
                  </a:cubicBezTo>
                  <a:cubicBezTo>
                    <a:pt x="82" y="58"/>
                    <a:pt x="80" y="54"/>
                    <a:pt x="86" y="53"/>
                  </a:cubicBezTo>
                  <a:cubicBezTo>
                    <a:pt x="86" y="53"/>
                    <a:pt x="86" y="54"/>
                    <a:pt x="88" y="53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5" y="50"/>
                    <a:pt x="93" y="52"/>
                    <a:pt x="94" y="54"/>
                  </a:cubicBezTo>
                  <a:cubicBezTo>
                    <a:pt x="96" y="53"/>
                    <a:pt x="98" y="52"/>
                    <a:pt x="99" y="51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9" y="51"/>
                    <a:pt x="103" y="51"/>
                    <a:pt x="103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3" y="52"/>
                    <a:pt x="105" y="51"/>
                    <a:pt x="106" y="51"/>
                  </a:cubicBezTo>
                  <a:cubicBezTo>
                    <a:pt x="106" y="50"/>
                    <a:pt x="103" y="50"/>
                    <a:pt x="102" y="50"/>
                  </a:cubicBezTo>
                  <a:cubicBezTo>
                    <a:pt x="103" y="49"/>
                    <a:pt x="104" y="49"/>
                    <a:pt x="105" y="48"/>
                  </a:cubicBezTo>
                  <a:cubicBezTo>
                    <a:pt x="105" y="49"/>
                    <a:pt x="108" y="48"/>
                    <a:pt x="110" y="48"/>
                  </a:cubicBezTo>
                  <a:cubicBezTo>
                    <a:pt x="112" y="48"/>
                    <a:pt x="112" y="46"/>
                    <a:pt x="112" y="46"/>
                  </a:cubicBezTo>
                  <a:cubicBezTo>
                    <a:pt x="112" y="47"/>
                    <a:pt x="115" y="46"/>
                    <a:pt x="114" y="47"/>
                  </a:cubicBezTo>
                  <a:cubicBezTo>
                    <a:pt x="113" y="47"/>
                    <a:pt x="112" y="47"/>
                    <a:pt x="111" y="47"/>
                  </a:cubicBezTo>
                  <a:cubicBezTo>
                    <a:pt x="113" y="48"/>
                    <a:pt x="113" y="49"/>
                    <a:pt x="115" y="48"/>
                  </a:cubicBezTo>
                  <a:cubicBezTo>
                    <a:pt x="117" y="47"/>
                    <a:pt x="114" y="45"/>
                    <a:pt x="118" y="45"/>
                  </a:cubicBezTo>
                  <a:cubicBezTo>
                    <a:pt x="117" y="46"/>
                    <a:pt x="117" y="46"/>
                    <a:pt x="116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5"/>
                    <a:pt x="125" y="45"/>
                    <a:pt x="125" y="43"/>
                  </a:cubicBezTo>
                  <a:cubicBezTo>
                    <a:pt x="127" y="43"/>
                    <a:pt x="129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4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9" y="42"/>
                    <a:pt x="140" y="41"/>
                  </a:cubicBezTo>
                  <a:cubicBezTo>
                    <a:pt x="143" y="41"/>
                    <a:pt x="142" y="46"/>
                    <a:pt x="144" y="43"/>
                  </a:cubicBezTo>
                  <a:cubicBezTo>
                    <a:pt x="147" y="43"/>
                    <a:pt x="147" y="40"/>
                    <a:pt x="146" y="40"/>
                  </a:cubicBezTo>
                  <a:cubicBezTo>
                    <a:pt x="151" y="39"/>
                    <a:pt x="156" y="37"/>
                    <a:pt x="160" y="37"/>
                  </a:cubicBezTo>
                  <a:cubicBezTo>
                    <a:pt x="160" y="37"/>
                    <a:pt x="160" y="37"/>
                    <a:pt x="161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0"/>
                    <a:pt x="169" y="63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5" y="48"/>
                    <a:pt x="163" y="47"/>
                    <a:pt x="161" y="45"/>
                  </a:cubicBezTo>
                  <a:cubicBezTo>
                    <a:pt x="163" y="45"/>
                    <a:pt x="162" y="44"/>
                    <a:pt x="162" y="43"/>
                  </a:cubicBezTo>
                  <a:cubicBezTo>
                    <a:pt x="160" y="44"/>
                    <a:pt x="160" y="41"/>
                    <a:pt x="159" y="43"/>
                  </a:cubicBezTo>
                  <a:cubicBezTo>
                    <a:pt x="159" y="45"/>
                    <a:pt x="159" y="45"/>
                    <a:pt x="160" y="46"/>
                  </a:cubicBezTo>
                  <a:cubicBezTo>
                    <a:pt x="157" y="46"/>
                    <a:pt x="151" y="45"/>
                    <a:pt x="149" y="44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3"/>
                    <a:pt x="146" y="43"/>
                    <a:pt x="144" y="4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2" y="44"/>
                    <a:pt x="142" y="46"/>
                    <a:pt x="140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7" y="45"/>
                    <a:pt x="134" y="47"/>
                    <a:pt x="131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5"/>
                    <a:pt x="126" y="46"/>
                    <a:pt x="128" y="46"/>
                  </a:cubicBezTo>
                  <a:cubicBezTo>
                    <a:pt x="124" y="46"/>
                    <a:pt x="121" y="46"/>
                    <a:pt x="119" y="45"/>
                  </a:cubicBezTo>
                  <a:cubicBezTo>
                    <a:pt x="113" y="49"/>
                    <a:pt x="101" y="51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49"/>
                    <a:pt x="91" y="51"/>
                    <a:pt x="89" y="50"/>
                  </a:cubicBezTo>
                  <a:cubicBezTo>
                    <a:pt x="90" y="50"/>
                    <a:pt x="87" y="49"/>
                    <a:pt x="89" y="48"/>
                  </a:cubicBezTo>
                  <a:cubicBezTo>
                    <a:pt x="85" y="47"/>
                    <a:pt x="84" y="49"/>
                    <a:pt x="82" y="49"/>
                  </a:cubicBezTo>
                  <a:cubicBezTo>
                    <a:pt x="81" y="50"/>
                    <a:pt x="84" y="48"/>
                    <a:pt x="83" y="50"/>
                  </a:cubicBezTo>
                  <a:cubicBezTo>
                    <a:pt x="83" y="50"/>
                    <a:pt x="78" y="48"/>
                    <a:pt x="77" y="50"/>
                  </a:cubicBezTo>
                  <a:cubicBezTo>
                    <a:pt x="76" y="49"/>
                    <a:pt x="77" y="48"/>
                    <a:pt x="78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3" y="46"/>
                    <a:pt x="82" y="45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0"/>
                    <a:pt x="83" y="41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5" y="37"/>
                    <a:pt x="76" y="38"/>
                    <a:pt x="76" y="37"/>
                  </a:cubicBezTo>
                  <a:cubicBezTo>
                    <a:pt x="75" y="36"/>
                    <a:pt x="75" y="36"/>
                    <a:pt x="74" y="36"/>
                  </a:cubicBezTo>
                  <a:cubicBezTo>
                    <a:pt x="78" y="32"/>
                    <a:pt x="73" y="30"/>
                    <a:pt x="79" y="28"/>
                  </a:cubicBezTo>
                  <a:cubicBezTo>
                    <a:pt x="81" y="28"/>
                    <a:pt x="74" y="30"/>
                    <a:pt x="76" y="31"/>
                  </a:cubicBezTo>
                  <a:cubicBezTo>
                    <a:pt x="79" y="31"/>
                    <a:pt x="81" y="28"/>
                    <a:pt x="83" y="27"/>
                  </a:cubicBezTo>
                  <a:cubicBezTo>
                    <a:pt x="81" y="27"/>
                    <a:pt x="82" y="25"/>
                    <a:pt x="84" y="24"/>
                  </a:cubicBezTo>
                  <a:cubicBezTo>
                    <a:pt x="87" y="24"/>
                    <a:pt x="83" y="26"/>
                    <a:pt x="86" y="26"/>
                  </a:cubicBezTo>
                  <a:cubicBezTo>
                    <a:pt x="87" y="24"/>
                    <a:pt x="90" y="23"/>
                    <a:pt x="87" y="23"/>
                  </a:cubicBezTo>
                  <a:cubicBezTo>
                    <a:pt x="88" y="20"/>
                    <a:pt x="90" y="23"/>
                    <a:pt x="91" y="20"/>
                  </a:cubicBezTo>
                  <a:cubicBezTo>
                    <a:pt x="93" y="22"/>
                    <a:pt x="89" y="25"/>
                    <a:pt x="93" y="25"/>
                  </a:cubicBezTo>
                  <a:cubicBezTo>
                    <a:pt x="92" y="23"/>
                    <a:pt x="97" y="22"/>
                    <a:pt x="95" y="20"/>
                  </a:cubicBezTo>
                  <a:cubicBezTo>
                    <a:pt x="96" y="20"/>
                    <a:pt x="97" y="21"/>
                    <a:pt x="96" y="22"/>
                  </a:cubicBezTo>
                  <a:cubicBezTo>
                    <a:pt x="98" y="23"/>
                    <a:pt x="100" y="18"/>
                    <a:pt x="101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5" y="21"/>
                  </a:cubicBezTo>
                  <a:cubicBezTo>
                    <a:pt x="106" y="21"/>
                    <a:pt x="110" y="18"/>
                    <a:pt x="110" y="20"/>
                  </a:cubicBezTo>
                  <a:cubicBezTo>
                    <a:pt x="111" y="20"/>
                    <a:pt x="115" y="19"/>
                    <a:pt x="113" y="18"/>
                  </a:cubicBezTo>
                  <a:cubicBezTo>
                    <a:pt x="110" y="17"/>
                    <a:pt x="110" y="19"/>
                    <a:pt x="109" y="17"/>
                  </a:cubicBezTo>
                  <a:cubicBezTo>
                    <a:pt x="111" y="19"/>
                    <a:pt x="112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7" y="16"/>
                    <a:pt x="118" y="16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2" y="13"/>
                    <a:pt x="120" y="17"/>
                    <a:pt x="123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3" y="18"/>
                    <a:pt x="124" y="17"/>
                  </a:cubicBezTo>
                  <a:cubicBezTo>
                    <a:pt x="125" y="16"/>
                    <a:pt x="126" y="14"/>
                    <a:pt x="126" y="13"/>
                  </a:cubicBezTo>
                  <a:cubicBezTo>
                    <a:pt x="128" y="12"/>
                    <a:pt x="127" y="14"/>
                    <a:pt x="129" y="13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5"/>
                    <a:pt x="129" y="17"/>
                    <a:pt x="131" y="16"/>
                  </a:cubicBezTo>
                  <a:cubicBezTo>
                    <a:pt x="133" y="15"/>
                    <a:pt x="135" y="13"/>
                    <a:pt x="132" y="13"/>
                  </a:cubicBezTo>
                  <a:cubicBezTo>
                    <a:pt x="133" y="13"/>
                    <a:pt x="135" y="13"/>
                    <a:pt x="135" y="14"/>
                  </a:cubicBezTo>
                  <a:cubicBezTo>
                    <a:pt x="137" y="13"/>
                    <a:pt x="134" y="13"/>
                    <a:pt x="136" y="12"/>
                  </a:cubicBezTo>
                  <a:cubicBezTo>
                    <a:pt x="138" y="12"/>
                    <a:pt x="141" y="13"/>
                    <a:pt x="143" y="14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4" y="17"/>
                    <a:pt x="143" y="19"/>
                  </a:cubicBezTo>
                  <a:cubicBezTo>
                    <a:pt x="144" y="19"/>
                    <a:pt x="146" y="18"/>
                    <a:pt x="147" y="18"/>
                  </a:cubicBezTo>
                  <a:cubicBezTo>
                    <a:pt x="143" y="15"/>
                    <a:pt x="150" y="13"/>
                    <a:pt x="148" y="11"/>
                  </a:cubicBezTo>
                  <a:cubicBezTo>
                    <a:pt x="153" y="9"/>
                    <a:pt x="152" y="16"/>
                    <a:pt x="156" y="11"/>
                  </a:cubicBezTo>
                  <a:cubicBezTo>
                    <a:pt x="155" y="11"/>
                    <a:pt x="157" y="8"/>
                    <a:pt x="155" y="10"/>
                  </a:cubicBezTo>
                  <a:cubicBezTo>
                    <a:pt x="158" y="9"/>
                    <a:pt x="156" y="7"/>
                    <a:pt x="160" y="7"/>
                  </a:cubicBezTo>
                  <a:cubicBezTo>
                    <a:pt x="157" y="9"/>
                    <a:pt x="163" y="9"/>
                    <a:pt x="160" y="11"/>
                  </a:cubicBezTo>
                  <a:cubicBezTo>
                    <a:pt x="160" y="11"/>
                    <a:pt x="157" y="11"/>
                    <a:pt x="157" y="12"/>
                  </a:cubicBezTo>
                  <a:cubicBezTo>
                    <a:pt x="158" y="12"/>
                    <a:pt x="157" y="14"/>
                    <a:pt x="160" y="14"/>
                  </a:cubicBezTo>
                  <a:cubicBezTo>
                    <a:pt x="162" y="13"/>
                    <a:pt x="164" y="12"/>
                    <a:pt x="164" y="11"/>
                  </a:cubicBezTo>
                  <a:cubicBezTo>
                    <a:pt x="163" y="10"/>
                    <a:pt x="161" y="12"/>
                    <a:pt x="162" y="10"/>
                  </a:cubicBezTo>
                  <a:cubicBezTo>
                    <a:pt x="165" y="9"/>
                    <a:pt x="166" y="11"/>
                    <a:pt x="167" y="8"/>
                  </a:cubicBezTo>
                  <a:cubicBezTo>
                    <a:pt x="165" y="9"/>
                    <a:pt x="164" y="7"/>
                    <a:pt x="164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70" y="5"/>
                    <a:pt x="167" y="4"/>
                    <a:pt x="171" y="3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6"/>
                    <a:pt x="167" y="5"/>
                    <a:pt x="169" y="8"/>
                  </a:cubicBezTo>
                  <a:cubicBezTo>
                    <a:pt x="171" y="7"/>
                    <a:pt x="172" y="6"/>
                    <a:pt x="174" y="6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4" y="6"/>
                    <a:pt x="176" y="10"/>
                    <a:pt x="179" y="7"/>
                  </a:cubicBezTo>
                  <a:cubicBezTo>
                    <a:pt x="180" y="5"/>
                    <a:pt x="179" y="6"/>
                    <a:pt x="179" y="4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2" y="0"/>
                    <a:pt x="178" y="37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7" y="21"/>
                    <a:pt x="176" y="21"/>
                    <a:pt x="175" y="20"/>
                  </a:cubicBezTo>
                  <a:cubicBezTo>
                    <a:pt x="176" y="19"/>
                    <a:pt x="171" y="19"/>
                    <a:pt x="174" y="18"/>
                  </a:cubicBezTo>
                  <a:cubicBezTo>
                    <a:pt x="175" y="18"/>
                    <a:pt x="176" y="19"/>
                    <a:pt x="177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13"/>
                    <a:pt x="178" y="36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2" y="8"/>
                    <a:pt x="177" y="6"/>
                    <a:pt x="176" y="9"/>
                  </a:cubicBezTo>
                  <a:cubicBezTo>
                    <a:pt x="180" y="8"/>
                    <a:pt x="180" y="10"/>
                    <a:pt x="182" y="12"/>
                  </a:cubicBezTo>
                  <a:cubicBezTo>
                    <a:pt x="182" y="13"/>
                    <a:pt x="184" y="6"/>
                    <a:pt x="183" y="15"/>
                  </a:cubicBezTo>
                  <a:cubicBezTo>
                    <a:pt x="183" y="12"/>
                    <a:pt x="182" y="22"/>
                    <a:pt x="183" y="9"/>
                  </a:cubicBezTo>
                  <a:cubicBezTo>
                    <a:pt x="183" y="9"/>
                    <a:pt x="182" y="8"/>
                    <a:pt x="182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5"/>
                    <a:pt x="181" y="26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6" y="15"/>
                    <a:pt x="175" y="16"/>
                    <a:pt x="174" y="16"/>
                  </a:cubicBezTo>
                  <a:cubicBezTo>
                    <a:pt x="173" y="15"/>
                    <a:pt x="173" y="13"/>
                    <a:pt x="175" y="14"/>
                  </a:cubicBezTo>
                  <a:cubicBezTo>
                    <a:pt x="171" y="13"/>
                    <a:pt x="166" y="12"/>
                    <a:pt x="162" y="11"/>
                  </a:cubicBezTo>
                  <a:cubicBezTo>
                    <a:pt x="164" y="13"/>
                    <a:pt x="157" y="11"/>
                    <a:pt x="159" y="13"/>
                  </a:cubicBezTo>
                  <a:cubicBezTo>
                    <a:pt x="161" y="14"/>
                    <a:pt x="163" y="16"/>
                    <a:pt x="161" y="17"/>
                  </a:cubicBezTo>
                  <a:cubicBezTo>
                    <a:pt x="160" y="17"/>
                    <a:pt x="161" y="16"/>
                    <a:pt x="161" y="15"/>
                  </a:cubicBezTo>
                  <a:cubicBezTo>
                    <a:pt x="159" y="16"/>
                    <a:pt x="158" y="13"/>
                    <a:pt x="156" y="15"/>
                  </a:cubicBezTo>
                  <a:cubicBezTo>
                    <a:pt x="160" y="14"/>
                    <a:pt x="157" y="12"/>
                    <a:pt x="158" y="10"/>
                  </a:cubicBezTo>
                  <a:cubicBezTo>
                    <a:pt x="155" y="11"/>
                    <a:pt x="158" y="9"/>
                    <a:pt x="155" y="9"/>
                  </a:cubicBezTo>
                  <a:cubicBezTo>
                    <a:pt x="152" y="10"/>
                    <a:pt x="149" y="10"/>
                    <a:pt x="145" y="11"/>
                  </a:cubicBezTo>
                  <a:cubicBezTo>
                    <a:pt x="141" y="9"/>
                    <a:pt x="134" y="11"/>
                    <a:pt x="131" y="12"/>
                  </a:cubicBezTo>
                  <a:cubicBezTo>
                    <a:pt x="128" y="11"/>
                    <a:pt x="130" y="9"/>
                    <a:pt x="127" y="8"/>
                  </a:cubicBezTo>
                  <a:cubicBezTo>
                    <a:pt x="125" y="9"/>
                    <a:pt x="130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19" y="8"/>
                    <a:pt x="118" y="12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8" y="9"/>
                    <a:pt x="118" y="10"/>
                    <a:pt x="117" y="10"/>
                  </a:cubicBezTo>
                  <a:cubicBezTo>
                    <a:pt x="117" y="9"/>
                    <a:pt x="116" y="9"/>
                    <a:pt x="117" y="8"/>
                  </a:cubicBezTo>
                  <a:cubicBezTo>
                    <a:pt x="115" y="7"/>
                    <a:pt x="112" y="9"/>
                    <a:pt x="110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7" y="12"/>
                    <a:pt x="104" y="11"/>
                    <a:pt x="100" y="12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5" y="10"/>
                    <a:pt x="94" y="11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99" y="9"/>
                    <a:pt x="100" y="10"/>
                  </a:cubicBezTo>
                  <a:cubicBezTo>
                    <a:pt x="101" y="11"/>
                    <a:pt x="105" y="10"/>
                    <a:pt x="105" y="9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2" y="8"/>
                    <a:pt x="104" y="8"/>
                    <a:pt x="105" y="6"/>
                  </a:cubicBezTo>
                  <a:cubicBezTo>
                    <a:pt x="105" y="6"/>
                    <a:pt x="103" y="6"/>
                    <a:pt x="103" y="7"/>
                  </a:cubicBezTo>
                  <a:cubicBezTo>
                    <a:pt x="105" y="6"/>
                    <a:pt x="106" y="5"/>
                    <a:pt x="109" y="5"/>
                  </a:cubicBezTo>
                  <a:cubicBezTo>
                    <a:pt x="107" y="6"/>
                    <a:pt x="110" y="6"/>
                    <a:pt x="109" y="7"/>
                  </a:cubicBezTo>
                  <a:cubicBezTo>
                    <a:pt x="109" y="5"/>
                    <a:pt x="112" y="4"/>
                    <a:pt x="115" y="4"/>
                  </a:cubicBezTo>
                  <a:cubicBezTo>
                    <a:pt x="118" y="6"/>
                    <a:pt x="121" y="2"/>
                    <a:pt x="125" y="3"/>
                  </a:cubicBezTo>
                  <a:cubicBezTo>
                    <a:pt x="123" y="4"/>
                    <a:pt x="122" y="6"/>
                    <a:pt x="119" y="7"/>
                  </a:cubicBezTo>
                  <a:cubicBezTo>
                    <a:pt x="122" y="7"/>
                    <a:pt x="122" y="7"/>
                    <a:pt x="124" y="7"/>
                  </a:cubicBezTo>
                  <a:cubicBezTo>
                    <a:pt x="125" y="6"/>
                    <a:pt x="126" y="4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2" y="3"/>
                    <a:pt x="132" y="1"/>
                    <a:pt x="135" y="2"/>
                  </a:cubicBezTo>
                  <a:cubicBezTo>
                    <a:pt x="142" y="2"/>
                    <a:pt x="148" y="2"/>
                    <a:pt x="153" y="2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1"/>
                    <a:pt x="162" y="2"/>
                    <a:pt x="165" y="2"/>
                  </a:cubicBezTo>
                  <a:cubicBezTo>
                    <a:pt x="171" y="4"/>
                    <a:pt x="179" y="4"/>
                    <a:pt x="18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7" y="2"/>
                    <a:pt x="185" y="18"/>
                    <a:pt x="186" y="1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1" y="22"/>
                    <a:pt x="166" y="23"/>
                    <a:pt x="161" y="2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1" y="24"/>
                    <a:pt x="161" y="21"/>
                    <a:pt x="159" y="22"/>
                  </a:cubicBezTo>
                  <a:cubicBezTo>
                    <a:pt x="162" y="23"/>
                    <a:pt x="157" y="24"/>
                    <a:pt x="156" y="26"/>
                  </a:cubicBezTo>
                  <a:cubicBezTo>
                    <a:pt x="151" y="25"/>
                    <a:pt x="145" y="28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37" y="32"/>
                    <a:pt x="132" y="31"/>
                    <a:pt x="126" y="31"/>
                  </a:cubicBezTo>
                  <a:cubicBezTo>
                    <a:pt x="126" y="31"/>
                    <a:pt x="124" y="30"/>
                    <a:pt x="123" y="30"/>
                  </a:cubicBezTo>
                  <a:cubicBezTo>
                    <a:pt x="120" y="33"/>
                    <a:pt x="119" y="33"/>
                    <a:pt x="115" y="35"/>
                  </a:cubicBezTo>
                  <a:cubicBezTo>
                    <a:pt x="112" y="35"/>
                    <a:pt x="107" y="36"/>
                    <a:pt x="104" y="36"/>
                  </a:cubicBezTo>
                  <a:cubicBezTo>
                    <a:pt x="99" y="38"/>
                    <a:pt x="93" y="40"/>
                    <a:pt x="88" y="41"/>
                  </a:cubicBezTo>
                  <a:cubicBezTo>
                    <a:pt x="86" y="42"/>
                    <a:pt x="84" y="43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7"/>
                    <a:pt x="74" y="20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7" y="31"/>
                    <a:pt x="111" y="32"/>
                    <a:pt x="121" y="29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3" y="32"/>
                    <a:pt x="127" y="30"/>
                    <a:pt x="126" y="29"/>
                  </a:cubicBezTo>
                  <a:cubicBezTo>
                    <a:pt x="129" y="29"/>
                    <a:pt x="134" y="27"/>
                    <a:pt x="136" y="28"/>
                  </a:cubicBezTo>
                  <a:cubicBezTo>
                    <a:pt x="140" y="29"/>
                    <a:pt x="140" y="27"/>
                    <a:pt x="143" y="27"/>
                  </a:cubicBezTo>
                  <a:cubicBezTo>
                    <a:pt x="150" y="27"/>
                    <a:pt x="153" y="28"/>
                    <a:pt x="16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9"/>
                    <a:pt x="159" y="30"/>
                  </a:cubicBezTo>
                  <a:cubicBezTo>
                    <a:pt x="161" y="29"/>
                    <a:pt x="168" y="32"/>
                    <a:pt x="166" y="29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28"/>
                    <a:pt x="176" y="66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1" y="52"/>
                    <a:pt x="167" y="53"/>
                    <a:pt x="163" y="53"/>
                  </a:cubicBezTo>
                  <a:cubicBezTo>
                    <a:pt x="164" y="54"/>
                    <a:pt x="162" y="55"/>
                    <a:pt x="162" y="55"/>
                  </a:cubicBezTo>
                  <a:cubicBezTo>
                    <a:pt x="156" y="57"/>
                    <a:pt x="149" y="56"/>
                    <a:pt x="145" y="58"/>
                  </a:cubicBezTo>
                  <a:cubicBezTo>
                    <a:pt x="144" y="58"/>
                    <a:pt x="146" y="57"/>
                    <a:pt x="144" y="57"/>
                  </a:cubicBezTo>
                  <a:cubicBezTo>
                    <a:pt x="143" y="58"/>
                    <a:pt x="144" y="58"/>
                    <a:pt x="142" y="59"/>
                  </a:cubicBezTo>
                  <a:cubicBezTo>
                    <a:pt x="134" y="62"/>
                    <a:pt x="124" y="60"/>
                    <a:pt x="116" y="62"/>
                  </a:cubicBezTo>
                  <a:cubicBezTo>
                    <a:pt x="109" y="65"/>
                    <a:pt x="101" y="67"/>
                    <a:pt x="95" y="68"/>
                  </a:cubicBezTo>
                  <a:cubicBezTo>
                    <a:pt x="92" y="69"/>
                    <a:pt x="89" y="70"/>
                    <a:pt x="86" y="7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7"/>
                    <a:pt x="78" y="47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5" y="59"/>
                    <a:pt x="86" y="66"/>
                    <a:pt x="91" y="63"/>
                  </a:cubicBezTo>
                  <a:cubicBezTo>
                    <a:pt x="92" y="64"/>
                    <a:pt x="94" y="64"/>
                    <a:pt x="94" y="65"/>
                  </a:cubicBezTo>
                  <a:cubicBezTo>
                    <a:pt x="96" y="64"/>
                    <a:pt x="103" y="67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2" y="66"/>
                    <a:pt x="117" y="64"/>
                    <a:pt x="122" y="65"/>
                  </a:cubicBezTo>
                  <a:cubicBezTo>
                    <a:pt x="122" y="65"/>
                    <a:pt x="121" y="65"/>
                    <a:pt x="121" y="66"/>
                  </a:cubicBezTo>
                  <a:cubicBezTo>
                    <a:pt x="123" y="67"/>
                    <a:pt x="126" y="63"/>
                    <a:pt x="127" y="66"/>
                  </a:cubicBezTo>
                  <a:cubicBezTo>
                    <a:pt x="129" y="65"/>
                    <a:pt x="128" y="64"/>
                    <a:pt x="127" y="64"/>
                  </a:cubicBezTo>
                  <a:cubicBezTo>
                    <a:pt x="140" y="64"/>
                    <a:pt x="155" y="60"/>
                    <a:pt x="172" y="68"/>
                  </a:cubicBezTo>
                  <a:cubicBezTo>
                    <a:pt x="178" y="73"/>
                    <a:pt x="177" y="74"/>
                    <a:pt x="176" y="74"/>
                  </a:cubicBezTo>
                  <a:cubicBezTo>
                    <a:pt x="176" y="74"/>
                    <a:pt x="176" y="74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8" y="65"/>
                    <a:pt x="173" y="88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2" y="87"/>
                    <a:pt x="171" y="87"/>
                    <a:pt x="171" y="88"/>
                  </a:cubicBezTo>
                  <a:cubicBezTo>
                    <a:pt x="170" y="87"/>
                    <a:pt x="170" y="89"/>
                    <a:pt x="170" y="88"/>
                  </a:cubicBezTo>
                  <a:cubicBezTo>
                    <a:pt x="167" y="90"/>
                    <a:pt x="164" y="86"/>
                    <a:pt x="163" y="88"/>
                  </a:cubicBezTo>
                  <a:cubicBezTo>
                    <a:pt x="164" y="90"/>
                    <a:pt x="161" y="89"/>
                    <a:pt x="161" y="90"/>
                  </a:cubicBezTo>
                  <a:cubicBezTo>
                    <a:pt x="155" y="90"/>
                    <a:pt x="154" y="89"/>
                    <a:pt x="149" y="90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4" y="92"/>
                    <a:pt x="138" y="91"/>
                    <a:pt x="134" y="95"/>
                  </a:cubicBezTo>
                  <a:cubicBezTo>
                    <a:pt x="126" y="95"/>
                    <a:pt x="120" y="97"/>
                    <a:pt x="114" y="98"/>
                  </a:cubicBezTo>
                  <a:cubicBezTo>
                    <a:pt x="111" y="100"/>
                    <a:pt x="108" y="100"/>
                    <a:pt x="107" y="102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7"/>
                    <a:pt x="103" y="74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8" y="91"/>
                    <a:pt x="114" y="91"/>
                    <a:pt x="121" y="91"/>
                  </a:cubicBezTo>
                  <a:cubicBezTo>
                    <a:pt x="125" y="92"/>
                    <a:pt x="129" y="92"/>
                    <a:pt x="134" y="93"/>
                  </a:cubicBezTo>
                  <a:cubicBezTo>
                    <a:pt x="137" y="94"/>
                    <a:pt x="139" y="95"/>
                    <a:pt x="142" y="96"/>
                  </a:cubicBezTo>
                  <a:cubicBezTo>
                    <a:pt x="140" y="77"/>
                    <a:pt x="145" y="122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24" y="130"/>
                    <a:pt x="114" y="134"/>
                    <a:pt x="108" y="143"/>
                  </a:cubicBezTo>
                  <a:cubicBezTo>
                    <a:pt x="105" y="150"/>
                    <a:pt x="103" y="147"/>
                    <a:pt x="106" y="149"/>
                  </a:cubicBezTo>
                  <a:cubicBezTo>
                    <a:pt x="108" y="152"/>
                    <a:pt x="115" y="161"/>
                    <a:pt x="118" y="169"/>
                  </a:cubicBezTo>
                  <a:cubicBezTo>
                    <a:pt x="118" y="178"/>
                    <a:pt x="119" y="178"/>
                    <a:pt x="121" y="187"/>
                  </a:cubicBezTo>
                  <a:cubicBezTo>
                    <a:pt x="120" y="187"/>
                    <a:pt x="120" y="186"/>
                    <a:pt x="120" y="187"/>
                  </a:cubicBezTo>
                  <a:cubicBezTo>
                    <a:pt x="122" y="187"/>
                    <a:pt x="121" y="193"/>
                    <a:pt x="122" y="194"/>
                  </a:cubicBezTo>
                  <a:cubicBezTo>
                    <a:pt x="121" y="208"/>
                    <a:pt x="118" y="218"/>
                    <a:pt x="113" y="229"/>
                  </a:cubicBezTo>
                  <a:cubicBezTo>
                    <a:pt x="114" y="228"/>
                    <a:pt x="113" y="226"/>
                    <a:pt x="112" y="228"/>
                  </a:cubicBezTo>
                  <a:cubicBezTo>
                    <a:pt x="112" y="231"/>
                    <a:pt x="112" y="231"/>
                    <a:pt x="112" y="231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11" y="232"/>
                    <a:pt x="111" y="234"/>
                    <a:pt x="112" y="233"/>
                  </a:cubicBezTo>
                  <a:cubicBezTo>
                    <a:pt x="101" y="261"/>
                    <a:pt x="80" y="281"/>
                    <a:pt x="62" y="303"/>
                  </a:cubicBezTo>
                  <a:cubicBezTo>
                    <a:pt x="57" y="307"/>
                    <a:pt x="51" y="315"/>
                    <a:pt x="47" y="320"/>
                  </a:cubicBezTo>
                  <a:cubicBezTo>
                    <a:pt x="30" y="334"/>
                    <a:pt x="15" y="346"/>
                    <a:pt x="2" y="362"/>
                  </a:cubicBezTo>
                  <a:cubicBezTo>
                    <a:pt x="2" y="362"/>
                    <a:pt x="0" y="357"/>
                    <a:pt x="6" y="35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9137650" y="3151188"/>
              <a:ext cx="11112" cy="63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0"/>
                  </a:moveTo>
                  <a:cubicBezTo>
                    <a:pt x="1" y="1"/>
                    <a:pt x="3" y="1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9377363" y="3168651"/>
              <a:ext cx="7937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9415463" y="3181351"/>
              <a:ext cx="22225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cubicBezTo>
                    <a:pt x="5" y="1"/>
                    <a:pt x="2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9461500" y="3132138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9453563" y="3140076"/>
              <a:ext cx="11112" cy="317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9332913" y="3157538"/>
              <a:ext cx="11112" cy="793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1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9280525" y="3173413"/>
              <a:ext cx="7937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9159875" y="3429001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9239250" y="3417888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9291638" y="3522663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5" extrusionOk="0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9261475" y="2627313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9234488" y="2605088"/>
              <a:ext cx="298450" cy="488950"/>
            </a:xfrm>
            <a:custGeom>
              <a:avLst/>
              <a:gdLst/>
              <a:ahLst/>
              <a:cxnLst/>
              <a:rect l="l" t="t" r="r" b="b"/>
              <a:pathLst>
                <a:path w="79" h="130" extrusionOk="0">
                  <a:moveTo>
                    <a:pt x="20" y="127"/>
                  </a:moveTo>
                  <a:cubicBezTo>
                    <a:pt x="16" y="125"/>
                    <a:pt x="20" y="121"/>
                    <a:pt x="18" y="118"/>
                  </a:cubicBezTo>
                  <a:cubicBezTo>
                    <a:pt x="17" y="118"/>
                    <a:pt x="20" y="118"/>
                    <a:pt x="20" y="118"/>
                  </a:cubicBezTo>
                  <a:cubicBezTo>
                    <a:pt x="16" y="115"/>
                    <a:pt x="18" y="111"/>
                    <a:pt x="21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7"/>
                    <a:pt x="20" y="106"/>
                    <a:pt x="21" y="105"/>
                  </a:cubicBezTo>
                  <a:cubicBezTo>
                    <a:pt x="21" y="105"/>
                    <a:pt x="21" y="106"/>
                    <a:pt x="22" y="106"/>
                  </a:cubicBezTo>
                  <a:cubicBezTo>
                    <a:pt x="21" y="105"/>
                    <a:pt x="21" y="104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7" y="102"/>
                    <a:pt x="22" y="100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7"/>
                    <a:pt x="19" y="94"/>
                    <a:pt x="19" y="91"/>
                  </a:cubicBezTo>
                  <a:cubicBezTo>
                    <a:pt x="19" y="91"/>
                    <a:pt x="20" y="91"/>
                    <a:pt x="21" y="91"/>
                  </a:cubicBezTo>
                  <a:cubicBezTo>
                    <a:pt x="19" y="91"/>
                    <a:pt x="19" y="90"/>
                    <a:pt x="19" y="89"/>
                  </a:cubicBezTo>
                  <a:cubicBezTo>
                    <a:pt x="21" y="89"/>
                    <a:pt x="17" y="88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6"/>
                    <a:pt x="20" y="86"/>
                    <a:pt x="18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7" y="85"/>
                    <a:pt x="21" y="85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3"/>
                    <a:pt x="20" y="83"/>
                    <a:pt x="19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9" y="82"/>
                    <a:pt x="21" y="81"/>
                    <a:pt x="19" y="81"/>
                  </a:cubicBezTo>
                  <a:cubicBezTo>
                    <a:pt x="20" y="81"/>
                    <a:pt x="19" y="82"/>
                    <a:pt x="22" y="82"/>
                  </a:cubicBezTo>
                  <a:cubicBezTo>
                    <a:pt x="20" y="78"/>
                    <a:pt x="21" y="75"/>
                    <a:pt x="22" y="71"/>
                  </a:cubicBezTo>
                  <a:cubicBezTo>
                    <a:pt x="22" y="71"/>
                    <a:pt x="23" y="71"/>
                    <a:pt x="23" y="71"/>
                  </a:cubicBezTo>
                  <a:cubicBezTo>
                    <a:pt x="23" y="71"/>
                    <a:pt x="23" y="70"/>
                    <a:pt x="22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22" y="68"/>
                    <a:pt x="23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7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3" y="65"/>
                    <a:pt x="25" y="65"/>
                    <a:pt x="24" y="64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7" y="64"/>
                    <a:pt x="23" y="64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62"/>
                    <a:pt x="24" y="61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25" y="58"/>
                    <a:pt x="24" y="57"/>
                  </a:cubicBezTo>
                  <a:cubicBezTo>
                    <a:pt x="25" y="57"/>
                    <a:pt x="27" y="58"/>
                    <a:pt x="27" y="57"/>
                  </a:cubicBezTo>
                  <a:cubicBezTo>
                    <a:pt x="25" y="56"/>
                    <a:pt x="26" y="55"/>
                    <a:pt x="24" y="55"/>
                  </a:cubicBezTo>
                  <a:cubicBezTo>
                    <a:pt x="24" y="54"/>
                    <a:pt x="26" y="53"/>
                    <a:pt x="25" y="52"/>
                  </a:cubicBezTo>
                  <a:cubicBezTo>
                    <a:pt x="26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9" y="54"/>
                    <a:pt x="30" y="54"/>
                  </a:cubicBezTo>
                  <a:cubicBezTo>
                    <a:pt x="30" y="53"/>
                    <a:pt x="29" y="52"/>
                    <a:pt x="30" y="52"/>
                  </a:cubicBezTo>
                  <a:cubicBezTo>
                    <a:pt x="29" y="51"/>
                    <a:pt x="26" y="50"/>
                    <a:pt x="26" y="49"/>
                  </a:cubicBezTo>
                  <a:cubicBezTo>
                    <a:pt x="27" y="49"/>
                    <a:pt x="29" y="49"/>
                    <a:pt x="29" y="5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6"/>
                    <a:pt x="27" y="47"/>
                    <a:pt x="27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4"/>
                    <a:pt x="28" y="45"/>
                  </a:cubicBezTo>
                  <a:cubicBezTo>
                    <a:pt x="29" y="45"/>
                    <a:pt x="28" y="45"/>
                    <a:pt x="29" y="45"/>
                  </a:cubicBezTo>
                  <a:cubicBezTo>
                    <a:pt x="29" y="45"/>
                    <a:pt x="28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8" y="42"/>
                    <a:pt x="27" y="42"/>
                  </a:cubicBezTo>
                  <a:cubicBezTo>
                    <a:pt x="27" y="43"/>
                    <a:pt x="28" y="43"/>
                    <a:pt x="28" y="43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7" y="40"/>
                    <a:pt x="27" y="39"/>
                    <a:pt x="26" y="38"/>
                  </a:cubicBezTo>
                  <a:cubicBezTo>
                    <a:pt x="25" y="37"/>
                    <a:pt x="28" y="39"/>
                    <a:pt x="27" y="39"/>
                  </a:cubicBezTo>
                  <a:cubicBezTo>
                    <a:pt x="29" y="38"/>
                    <a:pt x="27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4"/>
                    <a:pt x="30" y="35"/>
                    <a:pt x="29" y="34"/>
                  </a:cubicBezTo>
                  <a:cubicBezTo>
                    <a:pt x="30" y="35"/>
                    <a:pt x="29" y="34"/>
                    <a:pt x="29" y="33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29" y="33"/>
                    <a:pt x="29" y="30"/>
                    <a:pt x="31" y="29"/>
                  </a:cubicBezTo>
                  <a:cubicBezTo>
                    <a:pt x="31" y="29"/>
                    <a:pt x="30" y="28"/>
                    <a:pt x="30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7"/>
                    <a:pt x="33" y="28"/>
                  </a:cubicBezTo>
                  <a:cubicBezTo>
                    <a:pt x="32" y="26"/>
                    <a:pt x="32" y="31"/>
                    <a:pt x="32" y="29"/>
                  </a:cubicBezTo>
                  <a:cubicBezTo>
                    <a:pt x="33" y="30"/>
                    <a:pt x="31" y="27"/>
                    <a:pt x="32" y="28"/>
                  </a:cubicBezTo>
                  <a:cubicBezTo>
                    <a:pt x="32" y="28"/>
                    <a:pt x="31" y="26"/>
                    <a:pt x="33" y="26"/>
                  </a:cubicBezTo>
                  <a:cubicBezTo>
                    <a:pt x="33" y="26"/>
                    <a:pt x="34" y="28"/>
                    <a:pt x="34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4" y="25"/>
                    <a:pt x="33" y="24"/>
                  </a:cubicBezTo>
                  <a:cubicBezTo>
                    <a:pt x="34" y="25"/>
                    <a:pt x="33" y="22"/>
                    <a:pt x="35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3" y="21"/>
                    <a:pt x="36" y="22"/>
                    <a:pt x="35" y="21"/>
                  </a:cubicBezTo>
                  <a:cubicBezTo>
                    <a:pt x="36" y="21"/>
                    <a:pt x="37" y="19"/>
                    <a:pt x="38" y="20"/>
                  </a:cubicBezTo>
                  <a:cubicBezTo>
                    <a:pt x="38" y="19"/>
                    <a:pt x="38" y="18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8"/>
                    <a:pt x="41" y="18"/>
                    <a:pt x="42" y="18"/>
                  </a:cubicBezTo>
                  <a:cubicBezTo>
                    <a:pt x="42" y="17"/>
                    <a:pt x="41" y="16"/>
                    <a:pt x="41" y="15"/>
                  </a:cubicBezTo>
                  <a:cubicBezTo>
                    <a:pt x="43" y="17"/>
                    <a:pt x="41" y="13"/>
                    <a:pt x="43" y="14"/>
                  </a:cubicBezTo>
                  <a:cubicBezTo>
                    <a:pt x="43" y="15"/>
                    <a:pt x="43" y="16"/>
                    <a:pt x="44" y="16"/>
                  </a:cubicBezTo>
                  <a:cubicBezTo>
                    <a:pt x="46" y="18"/>
                    <a:pt x="44" y="14"/>
                    <a:pt x="46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5" y="11"/>
                    <a:pt x="46" y="13"/>
                  </a:cubicBezTo>
                  <a:cubicBezTo>
                    <a:pt x="46" y="12"/>
                    <a:pt x="47" y="12"/>
                    <a:pt x="46" y="11"/>
                  </a:cubicBezTo>
                  <a:cubicBezTo>
                    <a:pt x="48" y="11"/>
                    <a:pt x="50" y="7"/>
                    <a:pt x="52" y="11"/>
                  </a:cubicBezTo>
                  <a:cubicBezTo>
                    <a:pt x="52" y="10"/>
                    <a:pt x="53" y="11"/>
                    <a:pt x="52" y="10"/>
                  </a:cubicBezTo>
                  <a:cubicBezTo>
                    <a:pt x="52" y="9"/>
                    <a:pt x="52" y="11"/>
                    <a:pt x="52" y="10"/>
                  </a:cubicBezTo>
                  <a:cubicBezTo>
                    <a:pt x="52" y="10"/>
                    <a:pt x="52" y="9"/>
                    <a:pt x="52" y="9"/>
                  </a:cubicBezTo>
                  <a:cubicBezTo>
                    <a:pt x="52" y="9"/>
                    <a:pt x="53" y="9"/>
                    <a:pt x="53" y="11"/>
                  </a:cubicBezTo>
                  <a:cubicBezTo>
                    <a:pt x="55" y="12"/>
                    <a:pt x="53" y="7"/>
                    <a:pt x="55" y="7"/>
                  </a:cubicBezTo>
                  <a:cubicBezTo>
                    <a:pt x="55" y="8"/>
                    <a:pt x="55" y="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7"/>
                    <a:pt x="57" y="8"/>
                    <a:pt x="57" y="10"/>
                  </a:cubicBezTo>
                  <a:cubicBezTo>
                    <a:pt x="58" y="9"/>
                    <a:pt x="58" y="9"/>
                    <a:pt x="59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0"/>
                    <a:pt x="60" y="9"/>
                    <a:pt x="61" y="9"/>
                  </a:cubicBezTo>
                  <a:cubicBezTo>
                    <a:pt x="61" y="8"/>
                    <a:pt x="60" y="8"/>
                    <a:pt x="59" y="8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8"/>
                    <a:pt x="61" y="7"/>
                    <a:pt x="62" y="7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2" y="7"/>
                    <a:pt x="63" y="6"/>
                    <a:pt x="63" y="7"/>
                  </a:cubicBezTo>
                  <a:cubicBezTo>
                    <a:pt x="63" y="8"/>
                    <a:pt x="62" y="7"/>
                    <a:pt x="62" y="7"/>
                  </a:cubicBezTo>
                  <a:cubicBezTo>
                    <a:pt x="63" y="8"/>
                    <a:pt x="63" y="9"/>
                    <a:pt x="63" y="8"/>
                  </a:cubicBezTo>
                  <a:cubicBezTo>
                    <a:pt x="64" y="7"/>
                    <a:pt x="63" y="5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"/>
                    <a:pt x="66" y="7"/>
                    <a:pt x="66" y="6"/>
                  </a:cubicBezTo>
                  <a:cubicBezTo>
                    <a:pt x="67" y="6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9" y="23"/>
                    <a:pt x="71" y="12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4" y="19"/>
                  </a:cubicBezTo>
                  <a:cubicBezTo>
                    <a:pt x="72" y="19"/>
                    <a:pt x="69" y="17"/>
                    <a:pt x="70" y="19"/>
                  </a:cubicBezTo>
                  <a:cubicBezTo>
                    <a:pt x="69" y="19"/>
                    <a:pt x="71" y="21"/>
                    <a:pt x="72" y="22"/>
                  </a:cubicBezTo>
                  <a:cubicBezTo>
                    <a:pt x="70" y="22"/>
                    <a:pt x="70" y="25"/>
                    <a:pt x="68" y="24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6" y="26"/>
                    <a:pt x="65" y="30"/>
                    <a:pt x="62" y="28"/>
                  </a:cubicBezTo>
                  <a:cubicBezTo>
                    <a:pt x="62" y="27"/>
                    <a:pt x="62" y="27"/>
                    <a:pt x="61" y="26"/>
                  </a:cubicBezTo>
                  <a:cubicBezTo>
                    <a:pt x="61" y="27"/>
                    <a:pt x="60" y="25"/>
                    <a:pt x="61" y="27"/>
                  </a:cubicBezTo>
                  <a:cubicBezTo>
                    <a:pt x="61" y="28"/>
                    <a:pt x="62" y="29"/>
                    <a:pt x="62" y="29"/>
                  </a:cubicBezTo>
                  <a:cubicBezTo>
                    <a:pt x="62" y="30"/>
                    <a:pt x="60" y="31"/>
                    <a:pt x="59" y="30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59" y="29"/>
                    <a:pt x="58" y="29"/>
                    <a:pt x="57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7" y="33"/>
                    <a:pt x="57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5" y="34"/>
                    <a:pt x="54" y="33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3"/>
                    <a:pt x="54" y="33"/>
                  </a:cubicBezTo>
                  <a:cubicBezTo>
                    <a:pt x="52" y="32"/>
                    <a:pt x="51" y="32"/>
                    <a:pt x="51" y="31"/>
                  </a:cubicBezTo>
                  <a:cubicBezTo>
                    <a:pt x="50" y="35"/>
                    <a:pt x="47" y="35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6"/>
                    <a:pt x="44" y="36"/>
                  </a:cubicBezTo>
                  <a:cubicBezTo>
                    <a:pt x="44" y="35"/>
                    <a:pt x="43" y="34"/>
                    <a:pt x="43" y="33"/>
                  </a:cubicBezTo>
                  <a:cubicBezTo>
                    <a:pt x="42" y="32"/>
                    <a:pt x="42" y="34"/>
                    <a:pt x="42" y="35"/>
                  </a:cubicBezTo>
                  <a:cubicBezTo>
                    <a:pt x="42" y="36"/>
                    <a:pt x="42" y="34"/>
                    <a:pt x="42" y="36"/>
                  </a:cubicBezTo>
                  <a:cubicBezTo>
                    <a:pt x="42" y="36"/>
                    <a:pt x="41" y="35"/>
                    <a:pt x="41" y="37"/>
                  </a:cubicBezTo>
                  <a:cubicBezTo>
                    <a:pt x="41" y="36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3"/>
                    <a:pt x="42" y="31"/>
                    <a:pt x="41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41" y="27"/>
                    <a:pt x="40" y="26"/>
                  </a:cubicBezTo>
                  <a:cubicBezTo>
                    <a:pt x="40" y="27"/>
                    <a:pt x="39" y="30"/>
                    <a:pt x="40" y="30"/>
                  </a:cubicBezTo>
                  <a:cubicBezTo>
                    <a:pt x="39" y="31"/>
                    <a:pt x="40" y="35"/>
                    <a:pt x="39" y="34"/>
                  </a:cubicBezTo>
                  <a:cubicBezTo>
                    <a:pt x="38" y="33"/>
                    <a:pt x="40" y="34"/>
                    <a:pt x="39" y="33"/>
                  </a:cubicBezTo>
                  <a:cubicBezTo>
                    <a:pt x="39" y="31"/>
                    <a:pt x="38" y="34"/>
                    <a:pt x="38" y="33"/>
                  </a:cubicBezTo>
                  <a:cubicBezTo>
                    <a:pt x="38" y="34"/>
                    <a:pt x="38" y="36"/>
                    <a:pt x="38" y="36"/>
                  </a:cubicBezTo>
                  <a:cubicBezTo>
                    <a:pt x="37" y="35"/>
                    <a:pt x="38" y="34"/>
                    <a:pt x="37" y="34"/>
                  </a:cubicBezTo>
                  <a:cubicBezTo>
                    <a:pt x="37" y="35"/>
                    <a:pt x="36" y="36"/>
                    <a:pt x="37" y="37"/>
                  </a:cubicBezTo>
                  <a:cubicBezTo>
                    <a:pt x="37" y="39"/>
                    <a:pt x="36" y="36"/>
                    <a:pt x="35" y="38"/>
                  </a:cubicBezTo>
                  <a:cubicBezTo>
                    <a:pt x="35" y="36"/>
                    <a:pt x="36" y="34"/>
                    <a:pt x="35" y="33"/>
                  </a:cubicBezTo>
                  <a:cubicBezTo>
                    <a:pt x="35" y="35"/>
                    <a:pt x="34" y="35"/>
                    <a:pt x="35" y="38"/>
                  </a:cubicBezTo>
                  <a:cubicBezTo>
                    <a:pt x="34" y="37"/>
                    <a:pt x="34" y="36"/>
                    <a:pt x="35" y="35"/>
                  </a:cubicBezTo>
                  <a:cubicBezTo>
                    <a:pt x="34" y="34"/>
                    <a:pt x="33" y="38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2" y="35"/>
                    <a:pt x="32" y="35"/>
                  </a:cubicBezTo>
                  <a:cubicBezTo>
                    <a:pt x="32" y="35"/>
                    <a:pt x="31" y="37"/>
                    <a:pt x="31" y="34"/>
                  </a:cubicBezTo>
                  <a:cubicBezTo>
                    <a:pt x="31" y="35"/>
                    <a:pt x="30" y="34"/>
                    <a:pt x="30" y="36"/>
                  </a:cubicBezTo>
                  <a:cubicBezTo>
                    <a:pt x="31" y="37"/>
                    <a:pt x="31" y="35"/>
                    <a:pt x="31" y="37"/>
                  </a:cubicBezTo>
                  <a:cubicBezTo>
                    <a:pt x="31" y="35"/>
                    <a:pt x="30" y="37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9"/>
                    <a:pt x="28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6" y="37"/>
                    <a:pt x="26" y="38"/>
                  </a:cubicBezTo>
                  <a:cubicBezTo>
                    <a:pt x="26" y="39"/>
                    <a:pt x="26" y="37"/>
                    <a:pt x="25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4"/>
                    <a:pt x="25" y="34"/>
                  </a:cubicBezTo>
                  <a:cubicBezTo>
                    <a:pt x="25" y="35"/>
                    <a:pt x="24" y="36"/>
                    <a:pt x="25" y="37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3" y="36"/>
                    <a:pt x="24" y="37"/>
                    <a:pt x="23" y="37"/>
                  </a:cubicBezTo>
                  <a:cubicBezTo>
                    <a:pt x="23" y="37"/>
                    <a:pt x="22" y="35"/>
                    <a:pt x="22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0"/>
                    <a:pt x="23" y="30"/>
                    <a:pt x="23" y="29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3" y="32"/>
                    <a:pt x="20" y="33"/>
                    <a:pt x="20" y="36"/>
                  </a:cubicBezTo>
                  <a:cubicBezTo>
                    <a:pt x="19" y="36"/>
                    <a:pt x="21" y="29"/>
                    <a:pt x="18" y="33"/>
                  </a:cubicBezTo>
                  <a:cubicBezTo>
                    <a:pt x="19" y="34"/>
                    <a:pt x="17" y="36"/>
                    <a:pt x="18" y="35"/>
                  </a:cubicBezTo>
                  <a:cubicBezTo>
                    <a:pt x="18" y="35"/>
                    <a:pt x="17" y="37"/>
                    <a:pt x="17" y="36"/>
                  </a:cubicBezTo>
                  <a:cubicBezTo>
                    <a:pt x="17" y="35"/>
                    <a:pt x="16" y="33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9" y="30"/>
                    <a:pt x="18" y="30"/>
                  </a:cubicBezTo>
                  <a:cubicBezTo>
                    <a:pt x="18" y="30"/>
                    <a:pt x="17" y="30"/>
                    <a:pt x="17" y="31"/>
                  </a:cubicBezTo>
                  <a:cubicBezTo>
                    <a:pt x="16" y="33"/>
                    <a:pt x="18" y="31"/>
                    <a:pt x="17" y="33"/>
                  </a:cubicBezTo>
                  <a:cubicBezTo>
                    <a:pt x="16" y="33"/>
                    <a:pt x="16" y="31"/>
                    <a:pt x="15" y="33"/>
                  </a:cubicBezTo>
                  <a:cubicBezTo>
                    <a:pt x="16" y="33"/>
                    <a:pt x="16" y="35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4"/>
                    <a:pt x="14" y="37"/>
                    <a:pt x="13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4" y="35"/>
                    <a:pt x="15" y="33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4" y="28"/>
                    <a:pt x="12" y="30"/>
                  </a:cubicBezTo>
                  <a:cubicBezTo>
                    <a:pt x="12" y="31"/>
                    <a:pt x="12" y="31"/>
                    <a:pt x="12" y="32"/>
                  </a:cubicBezTo>
                  <a:cubicBezTo>
                    <a:pt x="10" y="32"/>
                    <a:pt x="9" y="33"/>
                    <a:pt x="9" y="32"/>
                  </a:cubicBezTo>
                  <a:cubicBezTo>
                    <a:pt x="10" y="31"/>
                    <a:pt x="7" y="31"/>
                    <a:pt x="9" y="30"/>
                  </a:cubicBezTo>
                  <a:cubicBezTo>
                    <a:pt x="9" y="31"/>
                    <a:pt x="11" y="32"/>
                    <a:pt x="12" y="30"/>
                  </a:cubicBezTo>
                  <a:cubicBezTo>
                    <a:pt x="12" y="28"/>
                    <a:pt x="13" y="31"/>
                    <a:pt x="14" y="29"/>
                  </a:cubicBezTo>
                  <a:cubicBezTo>
                    <a:pt x="13" y="28"/>
                    <a:pt x="14" y="26"/>
                    <a:pt x="14" y="25"/>
                  </a:cubicBezTo>
                  <a:cubicBezTo>
                    <a:pt x="14" y="24"/>
                    <a:pt x="14" y="25"/>
                    <a:pt x="13" y="25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2" y="27"/>
                    <a:pt x="10" y="28"/>
                    <a:pt x="9" y="29"/>
                  </a:cubicBezTo>
                  <a:cubicBezTo>
                    <a:pt x="9" y="28"/>
                    <a:pt x="10" y="26"/>
                    <a:pt x="10" y="27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6" y="27"/>
                    <a:pt x="5" y="24"/>
                    <a:pt x="5" y="26"/>
                  </a:cubicBezTo>
                  <a:cubicBezTo>
                    <a:pt x="5" y="27"/>
                    <a:pt x="5" y="29"/>
                    <a:pt x="4" y="29"/>
                  </a:cubicBezTo>
                  <a:cubicBezTo>
                    <a:pt x="3" y="29"/>
                    <a:pt x="4" y="28"/>
                    <a:pt x="4" y="28"/>
                  </a:cubicBezTo>
                  <a:cubicBezTo>
                    <a:pt x="3" y="29"/>
                    <a:pt x="5" y="26"/>
                    <a:pt x="3" y="27"/>
                  </a:cubicBezTo>
                  <a:cubicBezTo>
                    <a:pt x="5" y="27"/>
                    <a:pt x="5" y="25"/>
                    <a:pt x="6" y="23"/>
                  </a:cubicBezTo>
                  <a:cubicBezTo>
                    <a:pt x="5" y="24"/>
                    <a:pt x="7" y="22"/>
                    <a:pt x="7" y="22"/>
                  </a:cubicBezTo>
                  <a:cubicBezTo>
                    <a:pt x="5" y="22"/>
                    <a:pt x="4" y="22"/>
                    <a:pt x="3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3" y="14"/>
                    <a:pt x="1" y="16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3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1"/>
                    <a:pt x="3" y="11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5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5" y="9"/>
                    <a:pt x="6" y="10"/>
                  </a:cubicBezTo>
                  <a:cubicBezTo>
                    <a:pt x="6" y="9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6" y="12"/>
                    <a:pt x="9" y="12"/>
                    <a:pt x="8" y="13"/>
                  </a:cubicBezTo>
                  <a:cubicBezTo>
                    <a:pt x="7" y="13"/>
                    <a:pt x="5" y="13"/>
                    <a:pt x="5" y="12"/>
                  </a:cubicBezTo>
                  <a:cubicBezTo>
                    <a:pt x="4" y="13"/>
                    <a:pt x="5" y="13"/>
                    <a:pt x="4" y="14"/>
                  </a:cubicBezTo>
                  <a:cubicBezTo>
                    <a:pt x="5" y="14"/>
                    <a:pt x="7" y="13"/>
                    <a:pt x="8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6"/>
                    <a:pt x="11" y="18"/>
                    <a:pt x="13" y="17"/>
                  </a:cubicBezTo>
                  <a:cubicBezTo>
                    <a:pt x="13" y="18"/>
                    <a:pt x="15" y="17"/>
                    <a:pt x="15" y="19"/>
                  </a:cubicBezTo>
                  <a:cubicBezTo>
                    <a:pt x="17" y="19"/>
                    <a:pt x="19" y="19"/>
                    <a:pt x="21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0" y="22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3" y="21"/>
                    <a:pt x="24" y="20"/>
                    <a:pt x="25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8"/>
                    <a:pt x="27" y="20"/>
                    <a:pt x="28" y="20"/>
                  </a:cubicBezTo>
                  <a:cubicBezTo>
                    <a:pt x="28" y="21"/>
                    <a:pt x="29" y="22"/>
                    <a:pt x="29" y="22"/>
                  </a:cubicBezTo>
                  <a:cubicBezTo>
                    <a:pt x="30" y="20"/>
                    <a:pt x="30" y="20"/>
                    <a:pt x="31" y="19"/>
                  </a:cubicBezTo>
                  <a:cubicBezTo>
                    <a:pt x="32" y="19"/>
                    <a:pt x="33" y="19"/>
                    <a:pt x="33" y="20"/>
                  </a:cubicBezTo>
                  <a:cubicBezTo>
                    <a:pt x="36" y="18"/>
                    <a:pt x="38" y="19"/>
                    <a:pt x="41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8"/>
                    <a:pt x="48" y="1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7"/>
                    <a:pt x="49" y="15"/>
                  </a:cubicBezTo>
                  <a:cubicBezTo>
                    <a:pt x="50" y="16"/>
                    <a:pt x="50" y="14"/>
                    <a:pt x="51" y="16"/>
                  </a:cubicBezTo>
                  <a:cubicBezTo>
                    <a:pt x="52" y="16"/>
                    <a:pt x="52" y="14"/>
                    <a:pt x="52" y="14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4"/>
                    <a:pt x="55" y="15"/>
                    <a:pt x="55" y="15"/>
                  </a:cubicBezTo>
                  <a:cubicBezTo>
                    <a:pt x="55" y="14"/>
                    <a:pt x="57" y="15"/>
                    <a:pt x="55" y="12"/>
                  </a:cubicBezTo>
                  <a:cubicBezTo>
                    <a:pt x="56" y="13"/>
                    <a:pt x="56" y="10"/>
                    <a:pt x="58" y="12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11"/>
                    <a:pt x="58" y="10"/>
                    <a:pt x="58" y="11"/>
                  </a:cubicBezTo>
                  <a:cubicBezTo>
                    <a:pt x="59" y="11"/>
                    <a:pt x="58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3" y="17"/>
                    <a:pt x="56" y="0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3"/>
                    <a:pt x="64" y="23"/>
                    <a:pt x="63" y="23"/>
                  </a:cubicBezTo>
                  <a:cubicBezTo>
                    <a:pt x="61" y="24"/>
                    <a:pt x="59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7"/>
                    <a:pt x="54" y="24"/>
                    <a:pt x="55" y="27"/>
                  </a:cubicBezTo>
                  <a:cubicBezTo>
                    <a:pt x="55" y="26"/>
                    <a:pt x="55" y="27"/>
                    <a:pt x="54" y="26"/>
                  </a:cubicBezTo>
                  <a:cubicBezTo>
                    <a:pt x="55" y="27"/>
                    <a:pt x="52" y="26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9"/>
                    <a:pt x="50" y="29"/>
                  </a:cubicBezTo>
                  <a:cubicBezTo>
                    <a:pt x="50" y="29"/>
                    <a:pt x="50" y="28"/>
                    <a:pt x="49" y="28"/>
                  </a:cubicBezTo>
                  <a:cubicBezTo>
                    <a:pt x="48" y="27"/>
                    <a:pt x="50" y="30"/>
                    <a:pt x="48" y="28"/>
                  </a:cubicBezTo>
                  <a:cubicBezTo>
                    <a:pt x="48" y="29"/>
                    <a:pt x="49" y="30"/>
                    <a:pt x="49" y="29"/>
                  </a:cubicBezTo>
                  <a:cubicBezTo>
                    <a:pt x="47" y="30"/>
                    <a:pt x="47" y="34"/>
                    <a:pt x="46" y="36"/>
                  </a:cubicBezTo>
                  <a:cubicBezTo>
                    <a:pt x="43" y="37"/>
                    <a:pt x="42" y="34"/>
                    <a:pt x="43" y="36"/>
                  </a:cubicBezTo>
                  <a:cubicBezTo>
                    <a:pt x="42" y="36"/>
                    <a:pt x="44" y="37"/>
                    <a:pt x="43" y="36"/>
                  </a:cubicBezTo>
                  <a:cubicBezTo>
                    <a:pt x="43" y="37"/>
                    <a:pt x="40" y="36"/>
                    <a:pt x="41" y="37"/>
                  </a:cubicBezTo>
                  <a:cubicBezTo>
                    <a:pt x="42" y="37"/>
                    <a:pt x="42" y="37"/>
                    <a:pt x="43" y="38"/>
                  </a:cubicBezTo>
                  <a:cubicBezTo>
                    <a:pt x="41" y="39"/>
                    <a:pt x="39" y="38"/>
                    <a:pt x="40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41"/>
                    <a:pt x="39" y="42"/>
                    <a:pt x="42" y="44"/>
                  </a:cubicBezTo>
                  <a:cubicBezTo>
                    <a:pt x="40" y="50"/>
                    <a:pt x="40" y="56"/>
                    <a:pt x="38" y="62"/>
                  </a:cubicBezTo>
                  <a:cubicBezTo>
                    <a:pt x="36" y="68"/>
                    <a:pt x="36" y="74"/>
                    <a:pt x="34" y="80"/>
                  </a:cubicBezTo>
                  <a:cubicBezTo>
                    <a:pt x="31" y="81"/>
                    <a:pt x="31" y="82"/>
                    <a:pt x="32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3" y="84"/>
                    <a:pt x="31" y="84"/>
                    <a:pt x="33" y="85"/>
                  </a:cubicBezTo>
                  <a:cubicBezTo>
                    <a:pt x="32" y="87"/>
                    <a:pt x="32" y="89"/>
                    <a:pt x="32" y="92"/>
                  </a:cubicBezTo>
                  <a:cubicBezTo>
                    <a:pt x="32" y="91"/>
                    <a:pt x="30" y="91"/>
                    <a:pt x="31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2" y="93"/>
                    <a:pt x="33" y="93"/>
                  </a:cubicBezTo>
                  <a:cubicBezTo>
                    <a:pt x="34" y="99"/>
                    <a:pt x="30" y="105"/>
                    <a:pt x="30" y="111"/>
                  </a:cubicBezTo>
                  <a:cubicBezTo>
                    <a:pt x="29" y="112"/>
                    <a:pt x="30" y="115"/>
                    <a:pt x="30" y="116"/>
                  </a:cubicBezTo>
                  <a:cubicBezTo>
                    <a:pt x="27" y="121"/>
                    <a:pt x="25" y="125"/>
                    <a:pt x="27" y="130"/>
                  </a:cubicBezTo>
                  <a:cubicBezTo>
                    <a:pt x="27" y="130"/>
                    <a:pt x="21" y="129"/>
                    <a:pt x="20" y="127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9253538" y="2632076"/>
              <a:ext cx="11112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cubicBezTo>
                    <a:pt x="2" y="0"/>
                    <a:pt x="2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9245600" y="2698751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9258300" y="2709863"/>
              <a:ext cx="6350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9272588" y="273367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9275763" y="2725738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9310688" y="2740026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9329738" y="2740026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9401175" y="265430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9324975" y="2752726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9324975" y="2816226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8912225" y="2943226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569325" y="2898776"/>
              <a:ext cx="338137" cy="146050"/>
            </a:xfrm>
            <a:custGeom>
              <a:avLst/>
              <a:gdLst/>
              <a:ahLst/>
              <a:cxnLst/>
              <a:rect l="l" t="t" r="r" b="b"/>
              <a:pathLst>
                <a:path w="90" h="39" extrusionOk="0">
                  <a:moveTo>
                    <a:pt x="0" y="28"/>
                  </a:moveTo>
                  <a:cubicBezTo>
                    <a:pt x="1" y="24"/>
                    <a:pt x="3" y="28"/>
                    <a:pt x="4" y="25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5" y="23"/>
                    <a:pt x="7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6"/>
                    <a:pt x="9" y="27"/>
                  </a:cubicBezTo>
                  <a:cubicBezTo>
                    <a:pt x="9" y="27"/>
                    <a:pt x="9" y="27"/>
                    <a:pt x="10" y="28"/>
                  </a:cubicBezTo>
                  <a:cubicBezTo>
                    <a:pt x="9" y="26"/>
                    <a:pt x="10" y="27"/>
                    <a:pt x="10" y="26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3"/>
                    <a:pt x="12" y="27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3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5" y="23"/>
                    <a:pt x="16" y="22"/>
                  </a:cubicBezTo>
                  <a:cubicBezTo>
                    <a:pt x="16" y="24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7" y="23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8" y="23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19" y="23"/>
                    <a:pt x="19" y="21"/>
                  </a:cubicBezTo>
                  <a:cubicBezTo>
                    <a:pt x="19" y="22"/>
                    <a:pt x="19" y="21"/>
                    <a:pt x="19" y="24"/>
                  </a:cubicBezTo>
                  <a:cubicBezTo>
                    <a:pt x="20" y="21"/>
                    <a:pt x="22" y="22"/>
                    <a:pt x="23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4" y="23"/>
                    <a:pt x="25" y="23"/>
                  </a:cubicBezTo>
                  <a:cubicBezTo>
                    <a:pt x="25" y="23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3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0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0"/>
                    <a:pt x="28" y="21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9" y="21"/>
                    <a:pt x="29" y="20"/>
                  </a:cubicBezTo>
                  <a:cubicBezTo>
                    <a:pt x="29" y="20"/>
                    <a:pt x="30" y="23"/>
                    <a:pt x="30" y="22"/>
                  </a:cubicBezTo>
                  <a:cubicBezTo>
                    <a:pt x="30" y="20"/>
                    <a:pt x="30" y="21"/>
                    <a:pt x="30" y="19"/>
                  </a:cubicBezTo>
                  <a:cubicBezTo>
                    <a:pt x="30" y="19"/>
                    <a:pt x="31" y="20"/>
                    <a:pt x="31" y="19"/>
                  </a:cubicBezTo>
                  <a:cubicBezTo>
                    <a:pt x="31" y="20"/>
                    <a:pt x="32" y="22"/>
                    <a:pt x="31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2"/>
                    <a:pt x="32" y="19"/>
                    <a:pt x="33" y="19"/>
                  </a:cubicBezTo>
                  <a:cubicBezTo>
                    <a:pt x="33" y="20"/>
                    <a:pt x="33" y="22"/>
                    <a:pt x="33" y="2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9"/>
                    <a:pt x="34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7"/>
                    <a:pt x="34" y="19"/>
                  </a:cubicBezTo>
                  <a:cubicBezTo>
                    <a:pt x="35" y="20"/>
                    <a:pt x="34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8"/>
                    <a:pt x="35" y="17"/>
                  </a:cubicBezTo>
                  <a:cubicBezTo>
                    <a:pt x="35" y="17"/>
                    <a:pt x="35" y="19"/>
                    <a:pt x="35" y="18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4"/>
                    <a:pt x="36" y="17"/>
                    <a:pt x="36" y="16"/>
                  </a:cubicBezTo>
                  <a:cubicBezTo>
                    <a:pt x="37" y="17"/>
                    <a:pt x="37" y="14"/>
                    <a:pt x="38" y="16"/>
                  </a:cubicBezTo>
                  <a:cubicBezTo>
                    <a:pt x="38" y="16"/>
                    <a:pt x="37" y="14"/>
                    <a:pt x="38" y="15"/>
                  </a:cubicBezTo>
                  <a:cubicBezTo>
                    <a:pt x="38" y="15"/>
                    <a:pt x="38" y="16"/>
                    <a:pt x="38" y="16"/>
                  </a:cubicBezTo>
                  <a:cubicBezTo>
                    <a:pt x="38" y="17"/>
                    <a:pt x="38" y="15"/>
                    <a:pt x="38" y="15"/>
                  </a:cubicBezTo>
                  <a:cubicBezTo>
                    <a:pt x="38" y="14"/>
                    <a:pt x="38" y="16"/>
                    <a:pt x="38" y="16"/>
                  </a:cubicBezTo>
                  <a:cubicBezTo>
                    <a:pt x="38" y="15"/>
                    <a:pt x="39" y="13"/>
                    <a:pt x="40" y="15"/>
                  </a:cubicBezTo>
                  <a:cubicBezTo>
                    <a:pt x="40" y="14"/>
                    <a:pt x="40" y="12"/>
                    <a:pt x="40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1" y="14"/>
                    <a:pt x="41" y="15"/>
                  </a:cubicBezTo>
                  <a:cubicBezTo>
                    <a:pt x="41" y="13"/>
                    <a:pt x="40" y="16"/>
                    <a:pt x="40" y="15"/>
                  </a:cubicBezTo>
                  <a:cubicBezTo>
                    <a:pt x="40" y="16"/>
                    <a:pt x="40" y="13"/>
                    <a:pt x="41" y="15"/>
                  </a:cubicBezTo>
                  <a:cubicBezTo>
                    <a:pt x="41" y="15"/>
                    <a:pt x="41" y="13"/>
                    <a:pt x="41" y="14"/>
                  </a:cubicBezTo>
                  <a:cubicBezTo>
                    <a:pt x="41" y="14"/>
                    <a:pt x="41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4"/>
                    <a:pt x="42" y="13"/>
                  </a:cubicBezTo>
                  <a:cubicBezTo>
                    <a:pt x="42" y="14"/>
                    <a:pt x="42" y="12"/>
                    <a:pt x="43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3" y="14"/>
                    <a:pt x="43" y="12"/>
                  </a:cubicBezTo>
                  <a:cubicBezTo>
                    <a:pt x="44" y="13"/>
                    <a:pt x="44" y="12"/>
                    <a:pt x="44" y="14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5" y="14"/>
                    <a:pt x="46" y="15"/>
                    <a:pt x="46" y="16"/>
                  </a:cubicBezTo>
                  <a:cubicBezTo>
                    <a:pt x="46" y="15"/>
                    <a:pt x="46" y="13"/>
                    <a:pt x="46" y="12"/>
                  </a:cubicBezTo>
                  <a:cubicBezTo>
                    <a:pt x="47" y="15"/>
                    <a:pt x="46" y="11"/>
                    <a:pt x="47" y="13"/>
                  </a:cubicBezTo>
                  <a:cubicBezTo>
                    <a:pt x="47" y="13"/>
                    <a:pt x="47" y="14"/>
                    <a:pt x="47" y="15"/>
                  </a:cubicBezTo>
                  <a:cubicBezTo>
                    <a:pt x="48" y="17"/>
                    <a:pt x="47" y="13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8" y="10"/>
                    <a:pt x="48" y="13"/>
                  </a:cubicBezTo>
                  <a:cubicBezTo>
                    <a:pt x="48" y="12"/>
                    <a:pt x="49" y="13"/>
                    <a:pt x="48" y="11"/>
                  </a:cubicBezTo>
                  <a:cubicBezTo>
                    <a:pt x="49" y="13"/>
                    <a:pt x="49" y="10"/>
                    <a:pt x="50" y="14"/>
                  </a:cubicBezTo>
                  <a:cubicBezTo>
                    <a:pt x="50" y="13"/>
                    <a:pt x="51" y="14"/>
                    <a:pt x="51" y="12"/>
                  </a:cubicBezTo>
                  <a:cubicBezTo>
                    <a:pt x="50" y="11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4"/>
                  </a:cubicBezTo>
                  <a:cubicBezTo>
                    <a:pt x="51" y="15"/>
                    <a:pt x="51" y="10"/>
                    <a:pt x="51" y="11"/>
                  </a:cubicBezTo>
                  <a:cubicBezTo>
                    <a:pt x="51" y="12"/>
                    <a:pt x="51" y="12"/>
                    <a:pt x="52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2" y="12"/>
                    <a:pt x="52" y="14"/>
                  </a:cubicBezTo>
                  <a:cubicBezTo>
                    <a:pt x="53" y="14"/>
                    <a:pt x="53" y="14"/>
                    <a:pt x="53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4" y="12"/>
                    <a:pt x="54" y="10"/>
                    <a:pt x="54" y="10"/>
                  </a:cubicBezTo>
                  <a:cubicBezTo>
                    <a:pt x="54" y="11"/>
                    <a:pt x="54" y="10"/>
                    <a:pt x="54" y="11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2"/>
                    <a:pt x="54" y="13"/>
                    <a:pt x="54" y="12"/>
                  </a:cubicBezTo>
                  <a:cubicBezTo>
                    <a:pt x="54" y="12"/>
                    <a:pt x="54" y="9"/>
                    <a:pt x="54" y="1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0"/>
                    <a:pt x="55" y="11"/>
                    <a:pt x="55" y="10"/>
                  </a:cubicBezTo>
                  <a:cubicBezTo>
                    <a:pt x="55" y="10"/>
                    <a:pt x="55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9"/>
                  </a:cubicBezTo>
                  <a:cubicBezTo>
                    <a:pt x="57" y="10"/>
                    <a:pt x="57" y="14"/>
                    <a:pt x="57" y="13"/>
                  </a:cubicBezTo>
                  <a:cubicBezTo>
                    <a:pt x="58" y="13"/>
                    <a:pt x="57" y="10"/>
                    <a:pt x="57" y="9"/>
                  </a:cubicBezTo>
                  <a:cubicBezTo>
                    <a:pt x="58" y="10"/>
                    <a:pt x="58" y="8"/>
                    <a:pt x="58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9"/>
                    <a:pt x="59" y="7"/>
                    <a:pt x="60" y="9"/>
                  </a:cubicBezTo>
                  <a:cubicBezTo>
                    <a:pt x="60" y="10"/>
                    <a:pt x="61" y="11"/>
                    <a:pt x="61" y="11"/>
                  </a:cubicBezTo>
                  <a:cubicBezTo>
                    <a:pt x="61" y="10"/>
                    <a:pt x="61" y="13"/>
                    <a:pt x="61" y="10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8"/>
                    <a:pt x="61" y="7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6"/>
                    <a:pt x="62" y="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7"/>
                    <a:pt x="63" y="6"/>
                    <a:pt x="63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7"/>
                    <a:pt x="64" y="7"/>
                  </a:cubicBezTo>
                  <a:cubicBezTo>
                    <a:pt x="64" y="8"/>
                    <a:pt x="64" y="8"/>
                    <a:pt x="65" y="9"/>
                  </a:cubicBezTo>
                  <a:cubicBezTo>
                    <a:pt x="65" y="5"/>
                    <a:pt x="66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4"/>
                    <a:pt x="67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9"/>
                    <a:pt x="68" y="6"/>
                    <a:pt x="68" y="6"/>
                  </a:cubicBezTo>
                  <a:cubicBezTo>
                    <a:pt x="68" y="5"/>
                    <a:pt x="68" y="7"/>
                    <a:pt x="67" y="5"/>
                  </a:cubicBezTo>
                  <a:cubicBezTo>
                    <a:pt x="67" y="5"/>
                    <a:pt x="68" y="6"/>
                    <a:pt x="68" y="4"/>
                  </a:cubicBezTo>
                  <a:cubicBezTo>
                    <a:pt x="68" y="5"/>
                    <a:pt x="68" y="6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8"/>
                    <a:pt x="69" y="10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4"/>
                    <a:pt x="69" y="14"/>
                    <a:pt x="70" y="14"/>
                  </a:cubicBezTo>
                  <a:cubicBezTo>
                    <a:pt x="70" y="14"/>
                    <a:pt x="70" y="11"/>
                    <a:pt x="69" y="10"/>
                  </a:cubicBezTo>
                  <a:cubicBezTo>
                    <a:pt x="70" y="10"/>
                    <a:pt x="69" y="6"/>
                    <a:pt x="69" y="6"/>
                  </a:cubicBezTo>
                  <a:cubicBezTo>
                    <a:pt x="69" y="7"/>
                    <a:pt x="69" y="7"/>
                    <a:pt x="69" y="8"/>
                  </a:cubicBezTo>
                  <a:cubicBezTo>
                    <a:pt x="70" y="9"/>
                    <a:pt x="69" y="7"/>
                    <a:pt x="70" y="8"/>
                  </a:cubicBezTo>
                  <a:cubicBezTo>
                    <a:pt x="69" y="7"/>
                    <a:pt x="69" y="5"/>
                    <a:pt x="69" y="5"/>
                  </a:cubicBezTo>
                  <a:cubicBezTo>
                    <a:pt x="70" y="6"/>
                    <a:pt x="69" y="6"/>
                    <a:pt x="70" y="7"/>
                  </a:cubicBezTo>
                  <a:cubicBezTo>
                    <a:pt x="70" y="6"/>
                    <a:pt x="70" y="5"/>
                    <a:pt x="69" y="4"/>
                  </a:cubicBezTo>
                  <a:cubicBezTo>
                    <a:pt x="69" y="2"/>
                    <a:pt x="70" y="5"/>
                    <a:pt x="70" y="3"/>
                  </a:cubicBezTo>
                  <a:cubicBezTo>
                    <a:pt x="70" y="4"/>
                    <a:pt x="70" y="7"/>
                    <a:pt x="71" y="7"/>
                  </a:cubicBezTo>
                  <a:cubicBezTo>
                    <a:pt x="70" y="6"/>
                    <a:pt x="71" y="5"/>
                    <a:pt x="70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0" y="3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6"/>
                  </a:cubicBezTo>
                  <a:cubicBezTo>
                    <a:pt x="72" y="6"/>
                    <a:pt x="72" y="4"/>
                    <a:pt x="72" y="6"/>
                  </a:cubicBezTo>
                  <a:cubicBezTo>
                    <a:pt x="72" y="6"/>
                    <a:pt x="72" y="6"/>
                    <a:pt x="72" y="4"/>
                  </a:cubicBezTo>
                  <a:cubicBezTo>
                    <a:pt x="72" y="3"/>
                    <a:pt x="72" y="5"/>
                    <a:pt x="71" y="3"/>
                  </a:cubicBezTo>
                  <a:cubicBezTo>
                    <a:pt x="72" y="5"/>
                    <a:pt x="72" y="3"/>
                    <a:pt x="72" y="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4"/>
                    <a:pt x="73" y="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6"/>
                    <a:pt x="73" y="5"/>
                  </a:cubicBezTo>
                  <a:cubicBezTo>
                    <a:pt x="73" y="4"/>
                    <a:pt x="73" y="3"/>
                    <a:pt x="73" y="2"/>
                  </a:cubicBezTo>
                  <a:cubicBezTo>
                    <a:pt x="73" y="1"/>
                    <a:pt x="73" y="3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4" y="5"/>
                    <a:pt x="74" y="5"/>
                  </a:cubicBezTo>
                  <a:cubicBezTo>
                    <a:pt x="74" y="5"/>
                    <a:pt x="74" y="3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3"/>
                    <a:pt x="74" y="3"/>
                    <a:pt x="74" y="2"/>
                  </a:cubicBezTo>
                  <a:cubicBezTo>
                    <a:pt x="74" y="3"/>
                    <a:pt x="75" y="4"/>
                    <a:pt x="75" y="5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8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ubicBezTo>
                    <a:pt x="75" y="6"/>
                    <a:pt x="76" y="5"/>
                    <a:pt x="75" y="3"/>
                  </a:cubicBezTo>
                  <a:cubicBezTo>
                    <a:pt x="76" y="2"/>
                    <a:pt x="77" y="9"/>
                    <a:pt x="77" y="5"/>
                  </a:cubicBezTo>
                  <a:cubicBezTo>
                    <a:pt x="76" y="4"/>
                    <a:pt x="76" y="2"/>
                    <a:pt x="76" y="3"/>
                  </a:cubicBezTo>
                  <a:cubicBezTo>
                    <a:pt x="76" y="3"/>
                    <a:pt x="76" y="0"/>
                    <a:pt x="76" y="1"/>
                  </a:cubicBezTo>
                  <a:cubicBezTo>
                    <a:pt x="76" y="2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6"/>
                    <a:pt x="77" y="8"/>
                    <a:pt x="77" y="8"/>
                  </a:cubicBezTo>
                  <a:cubicBezTo>
                    <a:pt x="78" y="7"/>
                    <a:pt x="78" y="7"/>
                    <a:pt x="78" y="6"/>
                  </a:cubicBezTo>
                  <a:cubicBezTo>
                    <a:pt x="77" y="4"/>
                    <a:pt x="77" y="6"/>
                    <a:pt x="77" y="5"/>
                  </a:cubicBezTo>
                  <a:cubicBezTo>
                    <a:pt x="77" y="4"/>
                    <a:pt x="78" y="6"/>
                    <a:pt x="77" y="4"/>
                  </a:cubicBezTo>
                  <a:cubicBezTo>
                    <a:pt x="77" y="4"/>
                    <a:pt x="77" y="2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7" y="0"/>
                    <a:pt x="77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1"/>
                    <a:pt x="78" y="4"/>
                  </a:cubicBezTo>
                  <a:cubicBezTo>
                    <a:pt x="78" y="4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9" y="8"/>
                    <a:pt x="79" y="5"/>
                  </a:cubicBezTo>
                  <a:cubicBezTo>
                    <a:pt x="79" y="5"/>
                    <a:pt x="79" y="4"/>
                    <a:pt x="79" y="3"/>
                  </a:cubicBezTo>
                  <a:cubicBezTo>
                    <a:pt x="79" y="3"/>
                    <a:pt x="79" y="2"/>
                    <a:pt x="79" y="2"/>
                  </a:cubicBezTo>
                  <a:cubicBezTo>
                    <a:pt x="79" y="4"/>
                    <a:pt x="80" y="2"/>
                    <a:pt x="80" y="4"/>
                  </a:cubicBezTo>
                  <a:cubicBezTo>
                    <a:pt x="79" y="3"/>
                    <a:pt x="79" y="3"/>
                    <a:pt x="79" y="5"/>
                  </a:cubicBezTo>
                  <a:cubicBezTo>
                    <a:pt x="80" y="7"/>
                    <a:pt x="79" y="5"/>
                    <a:pt x="79" y="7"/>
                  </a:cubicBezTo>
                  <a:cubicBezTo>
                    <a:pt x="79" y="7"/>
                    <a:pt x="80" y="9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9"/>
                    <a:pt x="80" y="9"/>
                    <a:pt x="80" y="7"/>
                  </a:cubicBezTo>
                  <a:cubicBezTo>
                    <a:pt x="80" y="8"/>
                    <a:pt x="80" y="7"/>
                    <a:pt x="80" y="5"/>
                  </a:cubicBezTo>
                  <a:cubicBezTo>
                    <a:pt x="81" y="6"/>
                    <a:pt x="81" y="7"/>
                    <a:pt x="81" y="8"/>
                  </a:cubicBezTo>
                  <a:cubicBezTo>
                    <a:pt x="81" y="7"/>
                    <a:pt x="82" y="7"/>
                    <a:pt x="82" y="7"/>
                  </a:cubicBezTo>
                  <a:cubicBezTo>
                    <a:pt x="81" y="5"/>
                    <a:pt x="82" y="7"/>
                    <a:pt x="82" y="5"/>
                  </a:cubicBezTo>
                  <a:cubicBezTo>
                    <a:pt x="81" y="4"/>
                    <a:pt x="81" y="3"/>
                    <a:pt x="81" y="2"/>
                  </a:cubicBezTo>
                  <a:cubicBezTo>
                    <a:pt x="81" y="2"/>
                    <a:pt x="81" y="3"/>
                    <a:pt x="81" y="3"/>
                  </a:cubicBezTo>
                  <a:cubicBezTo>
                    <a:pt x="81" y="2"/>
                    <a:pt x="82" y="5"/>
                    <a:pt x="82" y="3"/>
                  </a:cubicBezTo>
                  <a:cubicBezTo>
                    <a:pt x="81" y="4"/>
                    <a:pt x="82" y="6"/>
                    <a:pt x="83" y="8"/>
                  </a:cubicBezTo>
                  <a:cubicBezTo>
                    <a:pt x="83" y="7"/>
                    <a:pt x="83" y="9"/>
                    <a:pt x="83" y="9"/>
                  </a:cubicBezTo>
                  <a:cubicBezTo>
                    <a:pt x="83" y="8"/>
                    <a:pt x="83" y="7"/>
                    <a:pt x="84" y="7"/>
                  </a:cubicBezTo>
                  <a:cubicBezTo>
                    <a:pt x="84" y="8"/>
                    <a:pt x="85" y="7"/>
                    <a:pt x="85" y="6"/>
                  </a:cubicBezTo>
                  <a:cubicBezTo>
                    <a:pt x="85" y="7"/>
                    <a:pt x="86" y="9"/>
                    <a:pt x="86" y="10"/>
                  </a:cubicBezTo>
                  <a:cubicBezTo>
                    <a:pt x="86" y="10"/>
                    <a:pt x="85" y="7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8"/>
                    <a:pt x="87" y="10"/>
                    <a:pt x="86" y="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10"/>
                    <a:pt x="87" y="9"/>
                    <a:pt x="87" y="9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2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8"/>
                    <a:pt x="88" y="9"/>
                    <a:pt x="89" y="8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90" y="11"/>
                    <a:pt x="89" y="1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2"/>
                    <a:pt x="89" y="10"/>
                  </a:cubicBezTo>
                  <a:cubicBezTo>
                    <a:pt x="89" y="9"/>
                    <a:pt x="88" y="10"/>
                    <a:pt x="89" y="11"/>
                  </a:cubicBezTo>
                  <a:cubicBezTo>
                    <a:pt x="89" y="11"/>
                    <a:pt x="89" y="11"/>
                    <a:pt x="89" y="10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4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3"/>
                    <a:pt x="89" y="13"/>
                  </a:cubicBezTo>
                  <a:cubicBezTo>
                    <a:pt x="89" y="14"/>
                    <a:pt x="89" y="15"/>
                    <a:pt x="88" y="14"/>
                  </a:cubicBezTo>
                  <a:cubicBezTo>
                    <a:pt x="88" y="13"/>
                    <a:pt x="88" y="16"/>
                    <a:pt x="88" y="15"/>
                  </a:cubicBezTo>
                  <a:cubicBezTo>
                    <a:pt x="87" y="14"/>
                    <a:pt x="87" y="12"/>
                    <a:pt x="87" y="12"/>
                  </a:cubicBezTo>
                  <a:cubicBezTo>
                    <a:pt x="87" y="11"/>
                    <a:pt x="87" y="12"/>
                    <a:pt x="87" y="11"/>
                  </a:cubicBezTo>
                  <a:cubicBezTo>
                    <a:pt x="87" y="12"/>
                    <a:pt x="87" y="14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6"/>
                    <a:pt x="87" y="16"/>
                  </a:cubicBezTo>
                  <a:cubicBezTo>
                    <a:pt x="86" y="15"/>
                    <a:pt x="85" y="16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7"/>
                    <a:pt x="84" y="15"/>
                    <a:pt x="84" y="17"/>
                  </a:cubicBezTo>
                  <a:cubicBezTo>
                    <a:pt x="83" y="16"/>
                    <a:pt x="83" y="18"/>
                    <a:pt x="82" y="16"/>
                  </a:cubicBezTo>
                  <a:cubicBezTo>
                    <a:pt x="81" y="17"/>
                    <a:pt x="81" y="18"/>
                    <a:pt x="80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8"/>
                    <a:pt x="79" y="15"/>
                    <a:pt x="79" y="15"/>
                  </a:cubicBezTo>
                  <a:cubicBezTo>
                    <a:pt x="79" y="17"/>
                    <a:pt x="79" y="17"/>
                    <a:pt x="79" y="18"/>
                  </a:cubicBezTo>
                  <a:cubicBezTo>
                    <a:pt x="78" y="17"/>
                    <a:pt x="78" y="19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7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20"/>
                    <a:pt x="76" y="20"/>
                    <a:pt x="75" y="21"/>
                  </a:cubicBezTo>
                  <a:cubicBezTo>
                    <a:pt x="75" y="21"/>
                    <a:pt x="74" y="21"/>
                    <a:pt x="74" y="20"/>
                  </a:cubicBezTo>
                  <a:cubicBezTo>
                    <a:pt x="73" y="23"/>
                    <a:pt x="72" y="21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5"/>
                    <a:pt x="68" y="23"/>
                    <a:pt x="68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3"/>
                    <a:pt x="67" y="24"/>
                  </a:cubicBezTo>
                  <a:cubicBezTo>
                    <a:pt x="67" y="24"/>
                    <a:pt x="67" y="26"/>
                    <a:pt x="66" y="24"/>
                  </a:cubicBezTo>
                  <a:cubicBezTo>
                    <a:pt x="66" y="23"/>
                    <a:pt x="66" y="25"/>
                    <a:pt x="66" y="25"/>
                  </a:cubicBezTo>
                  <a:cubicBezTo>
                    <a:pt x="65" y="25"/>
                    <a:pt x="65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4" y="25"/>
                    <a:pt x="63" y="23"/>
                    <a:pt x="64" y="26"/>
                  </a:cubicBezTo>
                  <a:cubicBezTo>
                    <a:pt x="63" y="25"/>
                    <a:pt x="62" y="28"/>
                    <a:pt x="61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1" y="27"/>
                    <a:pt x="60" y="26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29"/>
                    <a:pt x="58" y="26"/>
                    <a:pt x="57" y="27"/>
                  </a:cubicBezTo>
                  <a:cubicBezTo>
                    <a:pt x="56" y="29"/>
                    <a:pt x="54" y="28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30"/>
                    <a:pt x="51" y="26"/>
                    <a:pt x="51" y="29"/>
                  </a:cubicBezTo>
                  <a:cubicBezTo>
                    <a:pt x="51" y="29"/>
                    <a:pt x="51" y="29"/>
                    <a:pt x="51" y="28"/>
                  </a:cubicBezTo>
                  <a:cubicBezTo>
                    <a:pt x="51" y="30"/>
                    <a:pt x="4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48" y="29"/>
                    <a:pt x="48" y="28"/>
                  </a:cubicBezTo>
                  <a:cubicBezTo>
                    <a:pt x="48" y="28"/>
                    <a:pt x="48" y="28"/>
                    <a:pt x="48" y="27"/>
                  </a:cubicBezTo>
                  <a:cubicBezTo>
                    <a:pt x="47" y="26"/>
                    <a:pt x="48" y="30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6" y="28"/>
                    <a:pt x="45" y="29"/>
                    <a:pt x="43" y="30"/>
                  </a:cubicBezTo>
                  <a:cubicBezTo>
                    <a:pt x="42" y="29"/>
                    <a:pt x="43" y="26"/>
                    <a:pt x="42" y="28"/>
                  </a:cubicBezTo>
                  <a:cubicBezTo>
                    <a:pt x="42" y="27"/>
                    <a:pt x="42" y="29"/>
                    <a:pt x="42" y="28"/>
                  </a:cubicBezTo>
                  <a:cubicBezTo>
                    <a:pt x="42" y="29"/>
                    <a:pt x="41" y="25"/>
                    <a:pt x="41" y="27"/>
                  </a:cubicBezTo>
                  <a:cubicBezTo>
                    <a:pt x="42" y="28"/>
                    <a:pt x="41" y="28"/>
                    <a:pt x="42" y="29"/>
                  </a:cubicBezTo>
                  <a:cubicBezTo>
                    <a:pt x="41" y="28"/>
                    <a:pt x="40" y="26"/>
                    <a:pt x="40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39" y="28"/>
                    <a:pt x="39" y="31"/>
                  </a:cubicBezTo>
                  <a:cubicBezTo>
                    <a:pt x="36" y="32"/>
                    <a:pt x="34" y="34"/>
                    <a:pt x="31" y="35"/>
                  </a:cubicBezTo>
                  <a:cubicBezTo>
                    <a:pt x="28" y="35"/>
                    <a:pt x="25" y="36"/>
                    <a:pt x="22" y="35"/>
                  </a:cubicBezTo>
                  <a:cubicBezTo>
                    <a:pt x="21" y="33"/>
                    <a:pt x="21" y="33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0" y="33"/>
                    <a:pt x="20" y="35"/>
                  </a:cubicBezTo>
                  <a:cubicBezTo>
                    <a:pt x="19" y="35"/>
                    <a:pt x="18" y="36"/>
                    <a:pt x="17" y="36"/>
                  </a:cubicBezTo>
                  <a:cubicBezTo>
                    <a:pt x="17" y="36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6" y="36"/>
                    <a:pt x="17" y="37"/>
                  </a:cubicBezTo>
                  <a:cubicBezTo>
                    <a:pt x="14" y="39"/>
                    <a:pt x="11" y="35"/>
                    <a:pt x="8" y="36"/>
                  </a:cubicBezTo>
                  <a:cubicBezTo>
                    <a:pt x="8" y="35"/>
                    <a:pt x="7" y="36"/>
                    <a:pt x="6" y="37"/>
                  </a:cubicBezTo>
                  <a:cubicBezTo>
                    <a:pt x="4" y="35"/>
                    <a:pt x="2" y="33"/>
                    <a:pt x="0" y="35"/>
                  </a:cubicBezTo>
                  <a:cubicBezTo>
                    <a:pt x="0" y="35"/>
                    <a:pt x="0" y="30"/>
                    <a:pt x="0" y="2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8907463" y="2940051"/>
              <a:ext cx="4762" cy="11113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0" y="2"/>
                    <a:pt x="0" y="2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8877300" y="2913063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8870950" y="29098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8863013" y="2901951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8863013" y="290671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8851900" y="2901951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8843963" y="290671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8745538" y="2943226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8701088" y="294798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8678863" y="29733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8799513" y="24399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8412163" y="2289176"/>
              <a:ext cx="393700" cy="153988"/>
            </a:xfrm>
            <a:custGeom>
              <a:avLst/>
              <a:gdLst/>
              <a:ahLst/>
              <a:cxnLst/>
              <a:rect l="l" t="t" r="r" b="b"/>
              <a:pathLst>
                <a:path w="105" h="41" extrusionOk="0">
                  <a:moveTo>
                    <a:pt x="3" y="5"/>
                  </a:moveTo>
                  <a:cubicBezTo>
                    <a:pt x="6" y="0"/>
                    <a:pt x="6" y="5"/>
                    <a:pt x="8" y="3"/>
                  </a:cubicBezTo>
                  <a:cubicBezTo>
                    <a:pt x="8" y="3"/>
                    <a:pt x="7" y="5"/>
                    <a:pt x="8" y="5"/>
                  </a:cubicBezTo>
                  <a:cubicBezTo>
                    <a:pt x="10" y="2"/>
                    <a:pt x="12" y="5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3" y="7"/>
                    <a:pt x="14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8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4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6"/>
                    <a:pt x="20" y="7"/>
                    <a:pt x="21" y="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2" y="6"/>
                    <a:pt x="22" y="6"/>
                  </a:cubicBezTo>
                  <a:cubicBezTo>
                    <a:pt x="22" y="8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5"/>
                    <a:pt x="23" y="7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4"/>
                    <a:pt x="24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8"/>
                    <a:pt x="26" y="6"/>
                  </a:cubicBezTo>
                  <a:cubicBezTo>
                    <a:pt x="26" y="8"/>
                    <a:pt x="26" y="7"/>
                    <a:pt x="25" y="9"/>
                  </a:cubicBezTo>
                  <a:cubicBezTo>
                    <a:pt x="27" y="8"/>
                    <a:pt x="29" y="9"/>
                    <a:pt x="31" y="9"/>
                  </a:cubicBezTo>
                  <a:cubicBezTo>
                    <a:pt x="31" y="10"/>
                    <a:pt x="31" y="10"/>
                    <a:pt x="30" y="11"/>
                  </a:cubicBezTo>
                  <a:cubicBezTo>
                    <a:pt x="31" y="10"/>
                    <a:pt x="31" y="11"/>
                    <a:pt x="32" y="10"/>
                  </a:cubicBezTo>
                  <a:cubicBezTo>
                    <a:pt x="32" y="10"/>
                    <a:pt x="31" y="11"/>
                    <a:pt x="32" y="11"/>
                  </a:cubicBezTo>
                  <a:cubicBezTo>
                    <a:pt x="32" y="12"/>
                    <a:pt x="32" y="9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4" y="10"/>
                    <a:pt x="33" y="12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0"/>
                    <a:pt x="35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0"/>
                    <a:pt x="36" y="11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1"/>
                    <a:pt x="38" y="11"/>
                  </a:cubicBezTo>
                  <a:cubicBezTo>
                    <a:pt x="38" y="11"/>
                    <a:pt x="37" y="13"/>
                    <a:pt x="37" y="13"/>
                  </a:cubicBezTo>
                  <a:cubicBezTo>
                    <a:pt x="38" y="11"/>
                    <a:pt x="39" y="12"/>
                    <a:pt x="39" y="10"/>
                  </a:cubicBezTo>
                  <a:cubicBezTo>
                    <a:pt x="39" y="10"/>
                    <a:pt x="40" y="11"/>
                    <a:pt x="40" y="11"/>
                  </a:cubicBezTo>
                  <a:cubicBezTo>
                    <a:pt x="40" y="11"/>
                    <a:pt x="40" y="13"/>
                    <a:pt x="39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4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4"/>
                    <a:pt x="41" y="11"/>
                    <a:pt x="42" y="11"/>
                  </a:cubicBezTo>
                  <a:cubicBezTo>
                    <a:pt x="41" y="12"/>
                    <a:pt x="41" y="14"/>
                    <a:pt x="41" y="1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2"/>
                    <a:pt x="43" y="1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2"/>
                  </a:cubicBezTo>
                  <a:cubicBezTo>
                    <a:pt x="44" y="13"/>
                    <a:pt x="43" y="12"/>
                    <a:pt x="43" y="13"/>
                  </a:cubicBezTo>
                  <a:cubicBezTo>
                    <a:pt x="44" y="13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1"/>
                    <a:pt x="45" y="12"/>
                    <a:pt x="45" y="11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0"/>
                    <a:pt x="47" y="10"/>
                    <a:pt x="48" y="9"/>
                  </a:cubicBezTo>
                  <a:cubicBezTo>
                    <a:pt x="48" y="8"/>
                    <a:pt x="47" y="11"/>
                    <a:pt x="47" y="10"/>
                  </a:cubicBezTo>
                  <a:cubicBezTo>
                    <a:pt x="47" y="12"/>
                    <a:pt x="49" y="9"/>
                    <a:pt x="49" y="11"/>
                  </a:cubicBezTo>
                  <a:cubicBezTo>
                    <a:pt x="49" y="11"/>
                    <a:pt x="49" y="9"/>
                    <a:pt x="49" y="10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9" y="12"/>
                    <a:pt x="50" y="11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0"/>
                    <a:pt x="52" y="9"/>
                    <a:pt x="52" y="11"/>
                  </a:cubicBezTo>
                  <a:cubicBezTo>
                    <a:pt x="52" y="10"/>
                    <a:pt x="53" y="9"/>
                    <a:pt x="53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3" y="10"/>
                    <a:pt x="53" y="11"/>
                  </a:cubicBezTo>
                  <a:cubicBezTo>
                    <a:pt x="53" y="10"/>
                    <a:pt x="51" y="12"/>
                    <a:pt x="52" y="11"/>
                  </a:cubicBezTo>
                  <a:cubicBezTo>
                    <a:pt x="52" y="12"/>
                    <a:pt x="53" y="9"/>
                    <a:pt x="52" y="11"/>
                  </a:cubicBezTo>
                  <a:cubicBezTo>
                    <a:pt x="53" y="11"/>
                    <a:pt x="53" y="10"/>
                    <a:pt x="53" y="11"/>
                  </a:cubicBezTo>
                  <a:cubicBezTo>
                    <a:pt x="53" y="11"/>
                    <a:pt x="53" y="13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4" y="12"/>
                    <a:pt x="55" y="10"/>
                  </a:cubicBezTo>
                  <a:cubicBezTo>
                    <a:pt x="54" y="11"/>
                    <a:pt x="55" y="10"/>
                    <a:pt x="55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5" y="12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9"/>
                    <a:pt x="55" y="12"/>
                    <a:pt x="56" y="10"/>
                  </a:cubicBezTo>
                  <a:cubicBezTo>
                    <a:pt x="56" y="11"/>
                    <a:pt x="57" y="11"/>
                    <a:pt x="57" y="12"/>
                  </a:cubicBezTo>
                  <a:cubicBezTo>
                    <a:pt x="57" y="12"/>
                    <a:pt x="58" y="11"/>
                    <a:pt x="58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3"/>
                    <a:pt x="58" y="12"/>
                    <a:pt x="58" y="12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9" y="14"/>
                    <a:pt x="59" y="13"/>
                    <a:pt x="59" y="12"/>
                  </a:cubicBezTo>
                  <a:cubicBezTo>
                    <a:pt x="59" y="14"/>
                    <a:pt x="61" y="10"/>
                    <a:pt x="60" y="13"/>
                  </a:cubicBezTo>
                  <a:cubicBezTo>
                    <a:pt x="60" y="13"/>
                    <a:pt x="59" y="14"/>
                    <a:pt x="59" y="15"/>
                  </a:cubicBezTo>
                  <a:cubicBezTo>
                    <a:pt x="59" y="17"/>
                    <a:pt x="61" y="13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1"/>
                    <a:pt x="61" y="13"/>
                  </a:cubicBezTo>
                  <a:cubicBezTo>
                    <a:pt x="62" y="13"/>
                    <a:pt x="62" y="14"/>
                    <a:pt x="62" y="12"/>
                  </a:cubicBezTo>
                  <a:cubicBezTo>
                    <a:pt x="62" y="14"/>
                    <a:pt x="64" y="12"/>
                    <a:pt x="63" y="16"/>
                  </a:cubicBezTo>
                  <a:cubicBezTo>
                    <a:pt x="64" y="15"/>
                    <a:pt x="64" y="16"/>
                    <a:pt x="64" y="15"/>
                  </a:cubicBezTo>
                  <a:cubicBezTo>
                    <a:pt x="64" y="13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6"/>
                  </a:cubicBezTo>
                  <a:cubicBezTo>
                    <a:pt x="64" y="17"/>
                    <a:pt x="65" y="13"/>
                    <a:pt x="66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7" y="14"/>
                    <a:pt x="66" y="16"/>
                    <a:pt x="65" y="17"/>
                  </a:cubicBezTo>
                  <a:cubicBezTo>
                    <a:pt x="66" y="17"/>
                    <a:pt x="66" y="17"/>
                    <a:pt x="66" y="1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5"/>
                    <a:pt x="67" y="15"/>
                    <a:pt x="68" y="14"/>
                  </a:cubicBezTo>
                  <a:cubicBezTo>
                    <a:pt x="67" y="16"/>
                    <a:pt x="68" y="16"/>
                    <a:pt x="68" y="16"/>
                  </a:cubicBezTo>
                  <a:cubicBezTo>
                    <a:pt x="68" y="16"/>
                    <a:pt x="69" y="15"/>
                    <a:pt x="69" y="15"/>
                  </a:cubicBezTo>
                  <a:cubicBezTo>
                    <a:pt x="68" y="15"/>
                    <a:pt x="69" y="15"/>
                    <a:pt x="68" y="16"/>
                  </a:cubicBezTo>
                  <a:cubicBezTo>
                    <a:pt x="68" y="16"/>
                    <a:pt x="68" y="15"/>
                    <a:pt x="68" y="16"/>
                  </a:cubicBezTo>
                  <a:cubicBezTo>
                    <a:pt x="68" y="16"/>
                    <a:pt x="68" y="18"/>
                    <a:pt x="68" y="17"/>
                  </a:cubicBezTo>
                  <a:cubicBezTo>
                    <a:pt x="69" y="16"/>
                    <a:pt x="69" y="14"/>
                    <a:pt x="69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70" y="16"/>
                    <a:pt x="70" y="15"/>
                  </a:cubicBezTo>
                  <a:cubicBezTo>
                    <a:pt x="70" y="15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2" y="15"/>
                  </a:cubicBezTo>
                  <a:cubicBezTo>
                    <a:pt x="72" y="16"/>
                    <a:pt x="70" y="20"/>
                    <a:pt x="71" y="19"/>
                  </a:cubicBezTo>
                  <a:cubicBezTo>
                    <a:pt x="71" y="19"/>
                    <a:pt x="72" y="17"/>
                    <a:pt x="73" y="16"/>
                  </a:cubicBezTo>
                  <a:cubicBezTo>
                    <a:pt x="73" y="17"/>
                    <a:pt x="74" y="15"/>
                    <a:pt x="74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7"/>
                    <a:pt x="77" y="15"/>
                    <a:pt x="76" y="18"/>
                  </a:cubicBezTo>
                  <a:cubicBezTo>
                    <a:pt x="76" y="18"/>
                    <a:pt x="76" y="19"/>
                    <a:pt x="75" y="20"/>
                  </a:cubicBezTo>
                  <a:cubicBezTo>
                    <a:pt x="76" y="19"/>
                    <a:pt x="75" y="21"/>
                    <a:pt x="76" y="19"/>
                  </a:cubicBezTo>
                  <a:cubicBezTo>
                    <a:pt x="76" y="18"/>
                    <a:pt x="77" y="17"/>
                    <a:pt x="77" y="17"/>
                  </a:cubicBezTo>
                  <a:cubicBezTo>
                    <a:pt x="77" y="16"/>
                    <a:pt x="78" y="17"/>
                    <a:pt x="78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8" y="19"/>
                    <a:pt x="78" y="18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80" y="16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1" y="16"/>
                    <a:pt x="81" y="17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8"/>
                    <a:pt x="81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3" y="17"/>
                    <a:pt x="84" y="17"/>
                    <a:pt x="85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20"/>
                    <a:pt x="86" y="17"/>
                    <a:pt x="85" y="18"/>
                  </a:cubicBezTo>
                  <a:cubicBezTo>
                    <a:pt x="85" y="19"/>
                    <a:pt x="85" y="20"/>
                    <a:pt x="84" y="21"/>
                  </a:cubicBezTo>
                  <a:cubicBezTo>
                    <a:pt x="84" y="22"/>
                    <a:pt x="85" y="20"/>
                    <a:pt x="86" y="19"/>
                  </a:cubicBezTo>
                  <a:cubicBezTo>
                    <a:pt x="86" y="18"/>
                    <a:pt x="85" y="20"/>
                    <a:pt x="86" y="19"/>
                  </a:cubicBezTo>
                  <a:cubicBezTo>
                    <a:pt x="86" y="18"/>
                    <a:pt x="86" y="20"/>
                    <a:pt x="87" y="1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2"/>
                    <a:pt x="84" y="23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7"/>
                    <a:pt x="85" y="25"/>
                    <a:pt x="85" y="24"/>
                  </a:cubicBezTo>
                  <a:cubicBezTo>
                    <a:pt x="85" y="24"/>
                    <a:pt x="86" y="20"/>
                    <a:pt x="87" y="21"/>
                  </a:cubicBezTo>
                  <a:cubicBezTo>
                    <a:pt x="87" y="22"/>
                    <a:pt x="86" y="21"/>
                    <a:pt x="86" y="22"/>
                  </a:cubicBezTo>
                  <a:cubicBezTo>
                    <a:pt x="86" y="23"/>
                    <a:pt x="87" y="21"/>
                    <a:pt x="87" y="22"/>
                  </a:cubicBezTo>
                  <a:cubicBezTo>
                    <a:pt x="87" y="21"/>
                    <a:pt x="88" y="20"/>
                    <a:pt x="88" y="19"/>
                  </a:cubicBezTo>
                  <a:cubicBezTo>
                    <a:pt x="88" y="20"/>
                    <a:pt x="87" y="21"/>
                    <a:pt x="87" y="21"/>
                  </a:cubicBezTo>
                  <a:cubicBezTo>
                    <a:pt x="88" y="20"/>
                    <a:pt x="89" y="20"/>
                    <a:pt x="89" y="19"/>
                  </a:cubicBezTo>
                  <a:cubicBezTo>
                    <a:pt x="90" y="17"/>
                    <a:pt x="89" y="20"/>
                    <a:pt x="90" y="18"/>
                  </a:cubicBezTo>
                  <a:cubicBezTo>
                    <a:pt x="89" y="20"/>
                    <a:pt x="88" y="22"/>
                    <a:pt x="88" y="22"/>
                  </a:cubicBezTo>
                  <a:cubicBezTo>
                    <a:pt x="88" y="21"/>
                    <a:pt x="89" y="21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ubicBezTo>
                    <a:pt x="89" y="22"/>
                    <a:pt x="90" y="19"/>
                    <a:pt x="89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1"/>
                    <a:pt x="90" y="21"/>
                    <a:pt x="90" y="22"/>
                  </a:cubicBezTo>
                  <a:cubicBezTo>
                    <a:pt x="90" y="22"/>
                    <a:pt x="91" y="20"/>
                    <a:pt x="90" y="22"/>
                  </a:cubicBezTo>
                  <a:cubicBezTo>
                    <a:pt x="90" y="22"/>
                    <a:pt x="91" y="22"/>
                    <a:pt x="91" y="21"/>
                  </a:cubicBezTo>
                  <a:cubicBezTo>
                    <a:pt x="91" y="20"/>
                    <a:pt x="90" y="22"/>
                    <a:pt x="91" y="20"/>
                  </a:cubicBezTo>
                  <a:cubicBezTo>
                    <a:pt x="91" y="21"/>
                    <a:pt x="92" y="20"/>
                    <a:pt x="92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2" y="22"/>
                    <a:pt x="93" y="20"/>
                    <a:pt x="94" y="20"/>
                  </a:cubicBezTo>
                  <a:cubicBezTo>
                    <a:pt x="94" y="19"/>
                    <a:pt x="93" y="21"/>
                    <a:pt x="94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2" y="23"/>
                    <a:pt x="92" y="23"/>
                  </a:cubicBezTo>
                  <a:cubicBezTo>
                    <a:pt x="93" y="23"/>
                    <a:pt x="94" y="21"/>
                    <a:pt x="94" y="21"/>
                  </a:cubicBezTo>
                  <a:cubicBezTo>
                    <a:pt x="94" y="21"/>
                    <a:pt x="94" y="21"/>
                    <a:pt x="93" y="22"/>
                  </a:cubicBezTo>
                  <a:cubicBezTo>
                    <a:pt x="94" y="22"/>
                    <a:pt x="94" y="21"/>
                    <a:pt x="95" y="20"/>
                  </a:cubicBezTo>
                  <a:cubicBezTo>
                    <a:pt x="94" y="21"/>
                    <a:pt x="94" y="22"/>
                    <a:pt x="94" y="24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7"/>
                    <a:pt x="92" y="27"/>
                    <a:pt x="91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3" y="25"/>
                    <a:pt x="94" y="25"/>
                    <a:pt x="95" y="22"/>
                  </a:cubicBezTo>
                  <a:cubicBezTo>
                    <a:pt x="96" y="22"/>
                    <a:pt x="93" y="28"/>
                    <a:pt x="95" y="25"/>
                  </a:cubicBezTo>
                  <a:cubicBezTo>
                    <a:pt x="95" y="24"/>
                    <a:pt x="97" y="22"/>
                    <a:pt x="96" y="23"/>
                  </a:cubicBezTo>
                  <a:cubicBezTo>
                    <a:pt x="96" y="23"/>
                    <a:pt x="97" y="20"/>
                    <a:pt x="97" y="22"/>
                  </a:cubicBezTo>
                  <a:cubicBezTo>
                    <a:pt x="96" y="22"/>
                    <a:pt x="96" y="24"/>
                    <a:pt x="95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6"/>
                    <a:pt x="94" y="27"/>
                    <a:pt x="94" y="27"/>
                  </a:cubicBezTo>
                  <a:cubicBezTo>
                    <a:pt x="95" y="27"/>
                    <a:pt x="95" y="27"/>
                    <a:pt x="95" y="26"/>
                  </a:cubicBezTo>
                  <a:cubicBezTo>
                    <a:pt x="96" y="25"/>
                    <a:pt x="95" y="26"/>
                    <a:pt x="96" y="25"/>
                  </a:cubicBezTo>
                  <a:cubicBezTo>
                    <a:pt x="97" y="25"/>
                    <a:pt x="96" y="27"/>
                    <a:pt x="97" y="24"/>
                  </a:cubicBezTo>
                  <a:cubicBezTo>
                    <a:pt x="97" y="24"/>
                    <a:pt x="97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3"/>
                    <a:pt x="99" y="21"/>
                    <a:pt x="99" y="21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5"/>
                    <a:pt x="98" y="22"/>
                    <a:pt x="97" y="25"/>
                  </a:cubicBezTo>
                  <a:cubicBezTo>
                    <a:pt x="97" y="25"/>
                    <a:pt x="98" y="24"/>
                    <a:pt x="98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6" y="29"/>
                    <a:pt x="97" y="27"/>
                  </a:cubicBezTo>
                  <a:cubicBezTo>
                    <a:pt x="98" y="26"/>
                    <a:pt x="98" y="26"/>
                    <a:pt x="98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99" y="26"/>
                    <a:pt x="100" y="24"/>
                    <a:pt x="99" y="26"/>
                  </a:cubicBezTo>
                  <a:cubicBezTo>
                    <a:pt x="99" y="25"/>
                    <a:pt x="99" y="25"/>
                    <a:pt x="98" y="26"/>
                  </a:cubicBezTo>
                  <a:cubicBezTo>
                    <a:pt x="97" y="29"/>
                    <a:pt x="97" y="26"/>
                    <a:pt x="96" y="28"/>
                  </a:cubicBezTo>
                  <a:cubicBezTo>
                    <a:pt x="97" y="28"/>
                    <a:pt x="96" y="31"/>
                    <a:pt x="95" y="32"/>
                  </a:cubicBezTo>
                  <a:cubicBezTo>
                    <a:pt x="95" y="32"/>
                    <a:pt x="95" y="32"/>
                    <a:pt x="96" y="31"/>
                  </a:cubicBezTo>
                  <a:cubicBezTo>
                    <a:pt x="96" y="30"/>
                    <a:pt x="96" y="30"/>
                    <a:pt x="97" y="29"/>
                  </a:cubicBezTo>
                  <a:cubicBezTo>
                    <a:pt x="97" y="29"/>
                    <a:pt x="98" y="29"/>
                    <a:pt x="99" y="27"/>
                  </a:cubicBezTo>
                  <a:cubicBezTo>
                    <a:pt x="98" y="28"/>
                    <a:pt x="98" y="30"/>
                    <a:pt x="98" y="30"/>
                  </a:cubicBezTo>
                  <a:cubicBezTo>
                    <a:pt x="98" y="29"/>
                    <a:pt x="99" y="30"/>
                    <a:pt x="99" y="30"/>
                  </a:cubicBezTo>
                  <a:cubicBezTo>
                    <a:pt x="100" y="28"/>
                    <a:pt x="100" y="30"/>
                    <a:pt x="100" y="28"/>
                  </a:cubicBezTo>
                  <a:cubicBezTo>
                    <a:pt x="100" y="28"/>
                    <a:pt x="101" y="26"/>
                    <a:pt x="102" y="25"/>
                  </a:cubicBezTo>
                  <a:cubicBezTo>
                    <a:pt x="102" y="25"/>
                    <a:pt x="101" y="26"/>
                    <a:pt x="101" y="27"/>
                  </a:cubicBezTo>
                  <a:cubicBezTo>
                    <a:pt x="102" y="26"/>
                    <a:pt x="100" y="29"/>
                    <a:pt x="102" y="27"/>
                  </a:cubicBezTo>
                  <a:cubicBezTo>
                    <a:pt x="101" y="27"/>
                    <a:pt x="100" y="29"/>
                    <a:pt x="99" y="31"/>
                  </a:cubicBezTo>
                  <a:cubicBezTo>
                    <a:pt x="100" y="30"/>
                    <a:pt x="99" y="32"/>
                    <a:pt x="99" y="32"/>
                  </a:cubicBezTo>
                  <a:cubicBezTo>
                    <a:pt x="100" y="32"/>
                    <a:pt x="100" y="31"/>
                    <a:pt x="101" y="31"/>
                  </a:cubicBezTo>
                  <a:cubicBezTo>
                    <a:pt x="101" y="33"/>
                    <a:pt x="102" y="32"/>
                    <a:pt x="103" y="32"/>
                  </a:cubicBezTo>
                  <a:cubicBezTo>
                    <a:pt x="102" y="33"/>
                    <a:pt x="101" y="34"/>
                    <a:pt x="101" y="35"/>
                  </a:cubicBezTo>
                  <a:cubicBezTo>
                    <a:pt x="102" y="35"/>
                    <a:pt x="102" y="33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6"/>
                    <a:pt x="104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3" y="35"/>
                    <a:pt x="103" y="3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8"/>
                    <a:pt x="102" y="36"/>
                    <a:pt x="103" y="37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6"/>
                    <a:pt x="105" y="36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4" y="37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3" y="39"/>
                    <a:pt x="104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9"/>
                    <a:pt x="102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1" y="40"/>
                    <a:pt x="100" y="41"/>
                    <a:pt x="100" y="40"/>
                  </a:cubicBezTo>
                  <a:cubicBezTo>
                    <a:pt x="101" y="38"/>
                    <a:pt x="99" y="41"/>
                    <a:pt x="99" y="40"/>
                  </a:cubicBezTo>
                  <a:cubicBezTo>
                    <a:pt x="100" y="39"/>
                    <a:pt x="101" y="38"/>
                    <a:pt x="101" y="37"/>
                  </a:cubicBezTo>
                  <a:cubicBezTo>
                    <a:pt x="101" y="36"/>
                    <a:pt x="101" y="37"/>
                    <a:pt x="101" y="36"/>
                  </a:cubicBezTo>
                  <a:cubicBezTo>
                    <a:pt x="100" y="37"/>
                    <a:pt x="99" y="39"/>
                    <a:pt x="99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8" y="40"/>
                    <a:pt x="98" y="40"/>
                  </a:cubicBezTo>
                  <a:cubicBezTo>
                    <a:pt x="97" y="39"/>
                    <a:pt x="97" y="39"/>
                    <a:pt x="96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40"/>
                    <a:pt x="95" y="38"/>
                    <a:pt x="95" y="39"/>
                  </a:cubicBezTo>
                  <a:cubicBezTo>
                    <a:pt x="94" y="37"/>
                    <a:pt x="93" y="39"/>
                    <a:pt x="93" y="37"/>
                  </a:cubicBezTo>
                  <a:cubicBezTo>
                    <a:pt x="92" y="37"/>
                    <a:pt x="91" y="38"/>
                    <a:pt x="90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6"/>
                    <a:pt x="91" y="34"/>
                    <a:pt x="91" y="35"/>
                  </a:cubicBezTo>
                  <a:cubicBezTo>
                    <a:pt x="90" y="36"/>
                    <a:pt x="90" y="36"/>
                    <a:pt x="89" y="37"/>
                  </a:cubicBezTo>
                  <a:cubicBezTo>
                    <a:pt x="89" y="35"/>
                    <a:pt x="88" y="37"/>
                    <a:pt x="87" y="38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6" y="36"/>
                    <a:pt x="86" y="36"/>
                  </a:cubicBezTo>
                  <a:cubicBezTo>
                    <a:pt x="86" y="35"/>
                    <a:pt x="86" y="34"/>
                    <a:pt x="86" y="34"/>
                  </a:cubicBezTo>
                  <a:cubicBezTo>
                    <a:pt x="85" y="36"/>
                    <a:pt x="85" y="36"/>
                    <a:pt x="84" y="36"/>
                  </a:cubicBezTo>
                  <a:cubicBezTo>
                    <a:pt x="84" y="36"/>
                    <a:pt x="83" y="36"/>
                    <a:pt x="83" y="35"/>
                  </a:cubicBezTo>
                  <a:cubicBezTo>
                    <a:pt x="81" y="37"/>
                    <a:pt x="81" y="35"/>
                    <a:pt x="79" y="36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7" y="36"/>
                    <a:pt x="77" y="33"/>
                    <a:pt x="75" y="3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1"/>
                    <a:pt x="75" y="32"/>
                    <a:pt x="74" y="34"/>
                  </a:cubicBezTo>
                  <a:cubicBezTo>
                    <a:pt x="74" y="33"/>
                    <a:pt x="73" y="35"/>
                    <a:pt x="74" y="33"/>
                  </a:cubicBezTo>
                  <a:cubicBezTo>
                    <a:pt x="73" y="32"/>
                    <a:pt x="73" y="34"/>
                    <a:pt x="72" y="34"/>
                  </a:cubicBezTo>
                  <a:cubicBezTo>
                    <a:pt x="72" y="33"/>
                    <a:pt x="72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2" y="32"/>
                    <a:pt x="72" y="32"/>
                  </a:cubicBezTo>
                  <a:cubicBezTo>
                    <a:pt x="71" y="32"/>
                    <a:pt x="71" y="31"/>
                    <a:pt x="70" y="34"/>
                  </a:cubicBezTo>
                  <a:cubicBezTo>
                    <a:pt x="70" y="32"/>
                    <a:pt x="68" y="34"/>
                    <a:pt x="68" y="32"/>
                  </a:cubicBezTo>
                  <a:cubicBezTo>
                    <a:pt x="68" y="33"/>
                    <a:pt x="68" y="33"/>
                    <a:pt x="67" y="33"/>
                  </a:cubicBezTo>
                  <a:cubicBezTo>
                    <a:pt x="67" y="33"/>
                    <a:pt x="67" y="31"/>
                    <a:pt x="66" y="33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6" y="31"/>
                    <a:pt x="66" y="32"/>
                    <a:pt x="65" y="33"/>
                  </a:cubicBezTo>
                  <a:cubicBezTo>
                    <a:pt x="64" y="34"/>
                    <a:pt x="64" y="30"/>
                    <a:pt x="63" y="30"/>
                  </a:cubicBezTo>
                  <a:cubicBezTo>
                    <a:pt x="61" y="31"/>
                    <a:pt x="60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31"/>
                    <a:pt x="58" y="27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5" y="30"/>
                    <a:pt x="56" y="26"/>
                    <a:pt x="54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6"/>
                    <a:pt x="53" y="28"/>
                    <a:pt x="53" y="27"/>
                  </a:cubicBezTo>
                  <a:cubicBezTo>
                    <a:pt x="53" y="26"/>
                    <a:pt x="54" y="26"/>
                    <a:pt x="54" y="26"/>
                  </a:cubicBezTo>
                  <a:cubicBezTo>
                    <a:pt x="54" y="24"/>
                    <a:pt x="52" y="28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2" y="25"/>
                    <a:pt x="50" y="26"/>
                    <a:pt x="48" y="26"/>
                  </a:cubicBezTo>
                  <a:cubicBezTo>
                    <a:pt x="47" y="24"/>
                    <a:pt x="49" y="22"/>
                    <a:pt x="48" y="23"/>
                  </a:cubicBezTo>
                  <a:cubicBezTo>
                    <a:pt x="48" y="23"/>
                    <a:pt x="47" y="24"/>
                    <a:pt x="48" y="24"/>
                  </a:cubicBezTo>
                  <a:cubicBezTo>
                    <a:pt x="47" y="25"/>
                    <a:pt x="48" y="21"/>
                    <a:pt x="47" y="22"/>
                  </a:cubicBezTo>
                  <a:cubicBezTo>
                    <a:pt x="47" y="24"/>
                    <a:pt x="47" y="23"/>
                    <a:pt x="47" y="24"/>
                  </a:cubicBezTo>
                  <a:cubicBezTo>
                    <a:pt x="46" y="23"/>
                    <a:pt x="47" y="21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4"/>
                    <a:pt x="44" y="22"/>
                    <a:pt x="43" y="25"/>
                  </a:cubicBezTo>
                  <a:cubicBezTo>
                    <a:pt x="40" y="24"/>
                    <a:pt x="36" y="25"/>
                    <a:pt x="33" y="25"/>
                  </a:cubicBezTo>
                  <a:cubicBezTo>
                    <a:pt x="30" y="23"/>
                    <a:pt x="26" y="23"/>
                    <a:pt x="24" y="21"/>
                  </a:cubicBezTo>
                  <a:cubicBezTo>
                    <a:pt x="24" y="18"/>
                    <a:pt x="23" y="18"/>
                    <a:pt x="22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0"/>
                    <a:pt x="22" y="18"/>
                    <a:pt x="21" y="20"/>
                  </a:cubicBezTo>
                  <a:cubicBezTo>
                    <a:pt x="20" y="19"/>
                    <a:pt x="19" y="20"/>
                    <a:pt x="18" y="19"/>
                  </a:cubicBezTo>
                  <a:cubicBezTo>
                    <a:pt x="18" y="19"/>
                    <a:pt x="19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3" y="21"/>
                    <a:pt x="12" y="16"/>
                    <a:pt x="8" y="15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4" y="12"/>
                    <a:pt x="3" y="9"/>
                    <a:pt x="0" y="10"/>
                  </a:cubicBezTo>
                  <a:cubicBezTo>
                    <a:pt x="0" y="10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8799513" y="2435226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8786813" y="2393951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8783638" y="2387601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8783638" y="2371726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8780463" y="237966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8769350" y="2363788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8761413" y="23685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8640763" y="23352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8583613" y="2316163"/>
              <a:ext cx="4762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8555038" y="2327276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5" extrusionOk="0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9099550" y="2047876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8926513" y="1736726"/>
              <a:ext cx="200025" cy="307975"/>
            </a:xfrm>
            <a:custGeom>
              <a:avLst/>
              <a:gdLst/>
              <a:ahLst/>
              <a:cxnLst/>
              <a:rect l="l" t="t" r="r" b="b"/>
              <a:pathLst>
                <a:path w="53" h="82" extrusionOk="0">
                  <a:moveTo>
                    <a:pt x="8" y="1"/>
                  </a:moveTo>
                  <a:cubicBezTo>
                    <a:pt x="12" y="0"/>
                    <a:pt x="8" y="3"/>
                    <a:pt x="12" y="4"/>
                  </a:cubicBezTo>
                  <a:cubicBezTo>
                    <a:pt x="12" y="4"/>
                    <a:pt x="9" y="4"/>
                    <a:pt x="10" y="4"/>
                  </a:cubicBezTo>
                  <a:cubicBezTo>
                    <a:pt x="14" y="4"/>
                    <a:pt x="12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10"/>
                    <a:pt x="11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3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5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6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6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8"/>
                    <a:pt x="19" y="18"/>
                  </a:cubicBezTo>
                  <a:cubicBezTo>
                    <a:pt x="17" y="18"/>
                    <a:pt x="18" y="17"/>
                    <a:pt x="16" y="18"/>
                  </a:cubicBezTo>
                  <a:cubicBezTo>
                    <a:pt x="18" y="19"/>
                    <a:pt x="18" y="21"/>
                    <a:pt x="19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20" y="23"/>
                    <a:pt x="19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8" y="25"/>
                  </a:cubicBezTo>
                  <a:cubicBezTo>
                    <a:pt x="20" y="24"/>
                    <a:pt x="18" y="25"/>
                    <a:pt x="1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20" y="27"/>
                    <a:pt x="21" y="27"/>
                  </a:cubicBezTo>
                  <a:cubicBezTo>
                    <a:pt x="21" y="28"/>
                    <a:pt x="19" y="28"/>
                    <a:pt x="19" y="28"/>
                  </a:cubicBezTo>
                  <a:cubicBezTo>
                    <a:pt x="22" y="28"/>
                    <a:pt x="21" y="29"/>
                    <a:pt x="23" y="28"/>
                  </a:cubicBezTo>
                  <a:cubicBezTo>
                    <a:pt x="23" y="28"/>
                    <a:pt x="22" y="29"/>
                    <a:pt x="23" y="29"/>
                  </a:cubicBezTo>
                  <a:cubicBezTo>
                    <a:pt x="22" y="29"/>
                    <a:pt x="20" y="30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9" y="30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1"/>
                    <a:pt x="23" y="30"/>
                    <a:pt x="23" y="31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6" y="31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2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4" y="33"/>
                    <a:pt x="25" y="32"/>
                  </a:cubicBezTo>
                  <a:cubicBezTo>
                    <a:pt x="25" y="32"/>
                    <a:pt x="24" y="33"/>
                    <a:pt x="25" y="32"/>
                  </a:cubicBezTo>
                  <a:cubicBezTo>
                    <a:pt x="26" y="32"/>
                    <a:pt x="26" y="32"/>
                    <a:pt x="27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6" y="33"/>
                    <a:pt x="27" y="33"/>
                  </a:cubicBezTo>
                  <a:cubicBezTo>
                    <a:pt x="26" y="34"/>
                    <a:pt x="29" y="33"/>
                    <a:pt x="27" y="35"/>
                  </a:cubicBezTo>
                  <a:cubicBezTo>
                    <a:pt x="27" y="35"/>
                    <a:pt x="29" y="34"/>
                    <a:pt x="28" y="34"/>
                  </a:cubicBezTo>
                  <a:cubicBezTo>
                    <a:pt x="28" y="34"/>
                    <a:pt x="27" y="35"/>
                    <a:pt x="28" y="35"/>
                  </a:cubicBezTo>
                  <a:cubicBezTo>
                    <a:pt x="27" y="35"/>
                    <a:pt x="28" y="35"/>
                    <a:pt x="28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9" y="35"/>
                    <a:pt x="30" y="35"/>
                    <a:pt x="29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30" y="37"/>
                    <a:pt x="29" y="37"/>
                  </a:cubicBezTo>
                  <a:cubicBezTo>
                    <a:pt x="31" y="37"/>
                    <a:pt x="27" y="37"/>
                    <a:pt x="29" y="37"/>
                  </a:cubicBezTo>
                  <a:cubicBezTo>
                    <a:pt x="28" y="37"/>
                    <a:pt x="31" y="36"/>
                    <a:pt x="29" y="37"/>
                  </a:cubicBezTo>
                  <a:cubicBezTo>
                    <a:pt x="29" y="37"/>
                    <a:pt x="31" y="37"/>
                    <a:pt x="30" y="38"/>
                  </a:cubicBezTo>
                  <a:cubicBezTo>
                    <a:pt x="30" y="37"/>
                    <a:pt x="28" y="38"/>
                    <a:pt x="28" y="38"/>
                  </a:cubicBezTo>
                  <a:cubicBezTo>
                    <a:pt x="28" y="39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0" y="39"/>
                    <a:pt x="31" y="38"/>
                  </a:cubicBezTo>
                  <a:cubicBezTo>
                    <a:pt x="30" y="38"/>
                    <a:pt x="32" y="38"/>
                    <a:pt x="30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30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3" y="38"/>
                    <a:pt x="30" y="40"/>
                    <a:pt x="32" y="39"/>
                  </a:cubicBezTo>
                  <a:cubicBezTo>
                    <a:pt x="31" y="40"/>
                    <a:pt x="32" y="40"/>
                    <a:pt x="31" y="41"/>
                  </a:cubicBezTo>
                  <a:cubicBezTo>
                    <a:pt x="32" y="40"/>
                    <a:pt x="33" y="40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1" y="41"/>
                    <a:pt x="30" y="42"/>
                    <a:pt x="30" y="43"/>
                  </a:cubicBezTo>
                  <a:cubicBezTo>
                    <a:pt x="31" y="43"/>
                    <a:pt x="32" y="42"/>
                    <a:pt x="33" y="42"/>
                  </a:cubicBezTo>
                  <a:cubicBezTo>
                    <a:pt x="30" y="43"/>
                    <a:pt x="35" y="41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28" y="45"/>
                    <a:pt x="33" y="43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5" y="43"/>
                    <a:pt x="33" y="44"/>
                  </a:cubicBezTo>
                  <a:cubicBezTo>
                    <a:pt x="34" y="43"/>
                    <a:pt x="32" y="44"/>
                    <a:pt x="34" y="43"/>
                  </a:cubicBezTo>
                  <a:cubicBezTo>
                    <a:pt x="33" y="45"/>
                    <a:pt x="36" y="44"/>
                    <a:pt x="33" y="46"/>
                  </a:cubicBezTo>
                  <a:cubicBezTo>
                    <a:pt x="33" y="46"/>
                    <a:pt x="33" y="46"/>
                    <a:pt x="34" y="46"/>
                  </a:cubicBezTo>
                  <a:cubicBezTo>
                    <a:pt x="35" y="45"/>
                    <a:pt x="33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6"/>
                    <a:pt x="34" y="46"/>
                    <a:pt x="32" y="47"/>
                  </a:cubicBezTo>
                  <a:cubicBezTo>
                    <a:pt x="31" y="47"/>
                    <a:pt x="36" y="45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4" y="47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8"/>
                    <a:pt x="33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4" y="49"/>
                  </a:cubicBezTo>
                  <a:cubicBezTo>
                    <a:pt x="34" y="49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5" y="48"/>
                    <a:pt x="35" y="48"/>
                    <a:pt x="35" y="49"/>
                  </a:cubicBezTo>
                  <a:cubicBezTo>
                    <a:pt x="35" y="49"/>
                    <a:pt x="37" y="48"/>
                    <a:pt x="37" y="48"/>
                  </a:cubicBezTo>
                  <a:cubicBezTo>
                    <a:pt x="36" y="49"/>
                    <a:pt x="37" y="49"/>
                    <a:pt x="35" y="49"/>
                  </a:cubicBezTo>
                  <a:cubicBezTo>
                    <a:pt x="35" y="49"/>
                    <a:pt x="36" y="49"/>
                    <a:pt x="35" y="49"/>
                  </a:cubicBezTo>
                  <a:cubicBezTo>
                    <a:pt x="35" y="49"/>
                    <a:pt x="34" y="50"/>
                    <a:pt x="35" y="49"/>
                  </a:cubicBezTo>
                  <a:cubicBezTo>
                    <a:pt x="35" y="49"/>
                    <a:pt x="37" y="48"/>
                    <a:pt x="3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49"/>
                    <a:pt x="36" y="50"/>
                    <a:pt x="37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1"/>
                    <a:pt x="36" y="51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8" y="50"/>
                  </a:cubicBezTo>
                  <a:cubicBezTo>
                    <a:pt x="37" y="51"/>
                    <a:pt x="34" y="53"/>
                    <a:pt x="35" y="52"/>
                  </a:cubicBezTo>
                  <a:cubicBezTo>
                    <a:pt x="35" y="52"/>
                    <a:pt x="38" y="51"/>
                    <a:pt x="38" y="51"/>
                  </a:cubicBezTo>
                  <a:cubicBezTo>
                    <a:pt x="38" y="52"/>
                    <a:pt x="40" y="51"/>
                    <a:pt x="38" y="5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3"/>
                    <a:pt x="41" y="53"/>
                    <a:pt x="39" y="54"/>
                  </a:cubicBezTo>
                  <a:cubicBezTo>
                    <a:pt x="39" y="54"/>
                    <a:pt x="38" y="55"/>
                    <a:pt x="37" y="55"/>
                  </a:cubicBezTo>
                  <a:cubicBezTo>
                    <a:pt x="38" y="55"/>
                    <a:pt x="36" y="56"/>
                    <a:pt x="38" y="55"/>
                  </a:cubicBezTo>
                  <a:cubicBezTo>
                    <a:pt x="39" y="55"/>
                    <a:pt x="40" y="54"/>
                    <a:pt x="40" y="54"/>
                  </a:cubicBezTo>
                  <a:cubicBezTo>
                    <a:pt x="41" y="54"/>
                    <a:pt x="41" y="54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5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2" y="55"/>
                    <a:pt x="42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3" y="55"/>
                    <a:pt x="42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2" y="57"/>
                    <a:pt x="42" y="56"/>
                  </a:cubicBezTo>
                  <a:cubicBezTo>
                    <a:pt x="42" y="57"/>
                    <a:pt x="42" y="58"/>
                    <a:pt x="40" y="58"/>
                  </a:cubicBezTo>
                  <a:cubicBezTo>
                    <a:pt x="44" y="57"/>
                    <a:pt x="44" y="58"/>
                    <a:pt x="45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0"/>
                    <a:pt x="45" y="58"/>
                    <a:pt x="45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1"/>
                    <a:pt x="44" y="60"/>
                    <a:pt x="44" y="60"/>
                  </a:cubicBezTo>
                  <a:cubicBezTo>
                    <a:pt x="45" y="59"/>
                    <a:pt x="44" y="60"/>
                    <a:pt x="45" y="59"/>
                  </a:cubicBezTo>
                  <a:cubicBezTo>
                    <a:pt x="45" y="59"/>
                    <a:pt x="44" y="60"/>
                    <a:pt x="46" y="59"/>
                  </a:cubicBezTo>
                  <a:cubicBezTo>
                    <a:pt x="45" y="60"/>
                    <a:pt x="44" y="60"/>
                    <a:pt x="44" y="61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3" y="62"/>
                    <a:pt x="41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5"/>
                    <a:pt x="37" y="64"/>
                    <a:pt x="37" y="65"/>
                  </a:cubicBezTo>
                  <a:cubicBezTo>
                    <a:pt x="38" y="65"/>
                    <a:pt x="40" y="63"/>
                    <a:pt x="41" y="63"/>
                  </a:cubicBezTo>
                  <a:cubicBezTo>
                    <a:pt x="41" y="63"/>
                    <a:pt x="44" y="61"/>
                    <a:pt x="45" y="61"/>
                  </a:cubicBezTo>
                  <a:cubicBezTo>
                    <a:pt x="44" y="62"/>
                    <a:pt x="44" y="61"/>
                    <a:pt x="43" y="62"/>
                  </a:cubicBezTo>
                  <a:cubicBezTo>
                    <a:pt x="42" y="63"/>
                    <a:pt x="44" y="62"/>
                    <a:pt x="44" y="62"/>
                  </a:cubicBezTo>
                  <a:cubicBezTo>
                    <a:pt x="44" y="62"/>
                    <a:pt x="46" y="61"/>
                    <a:pt x="46" y="61"/>
                  </a:cubicBezTo>
                  <a:cubicBezTo>
                    <a:pt x="45" y="61"/>
                    <a:pt x="44" y="62"/>
                    <a:pt x="44" y="62"/>
                  </a:cubicBezTo>
                  <a:cubicBezTo>
                    <a:pt x="45" y="61"/>
                    <a:pt x="46" y="61"/>
                    <a:pt x="47" y="61"/>
                  </a:cubicBezTo>
                  <a:cubicBezTo>
                    <a:pt x="49" y="59"/>
                    <a:pt x="46" y="61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45" y="62"/>
                    <a:pt x="46" y="62"/>
                    <a:pt x="48" y="61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5" y="63"/>
                    <a:pt x="48" y="61"/>
                    <a:pt x="46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2"/>
                    <a:pt x="46" y="63"/>
                  </a:cubicBezTo>
                  <a:cubicBezTo>
                    <a:pt x="46" y="63"/>
                    <a:pt x="48" y="62"/>
                    <a:pt x="46" y="64"/>
                  </a:cubicBezTo>
                  <a:cubicBezTo>
                    <a:pt x="46" y="63"/>
                    <a:pt x="46" y="64"/>
                    <a:pt x="48" y="63"/>
                  </a:cubicBezTo>
                  <a:cubicBezTo>
                    <a:pt x="48" y="62"/>
                    <a:pt x="46" y="63"/>
                    <a:pt x="48" y="62"/>
                  </a:cubicBezTo>
                  <a:cubicBezTo>
                    <a:pt x="47" y="63"/>
                    <a:pt x="49" y="62"/>
                    <a:pt x="49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2"/>
                    <a:pt x="49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8" y="63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6" y="65"/>
                    <a:pt x="47" y="65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1" y="62"/>
                    <a:pt x="49" y="63"/>
                    <a:pt x="50" y="63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8" y="64"/>
                    <a:pt x="47" y="65"/>
                    <a:pt x="47" y="65"/>
                  </a:cubicBezTo>
                  <a:cubicBezTo>
                    <a:pt x="48" y="65"/>
                    <a:pt x="49" y="64"/>
                    <a:pt x="50" y="63"/>
                  </a:cubicBezTo>
                  <a:cubicBezTo>
                    <a:pt x="50" y="64"/>
                    <a:pt x="49" y="64"/>
                    <a:pt x="48" y="65"/>
                  </a:cubicBezTo>
                  <a:cubicBezTo>
                    <a:pt x="49" y="65"/>
                    <a:pt x="50" y="64"/>
                    <a:pt x="50" y="63"/>
                  </a:cubicBezTo>
                  <a:cubicBezTo>
                    <a:pt x="50" y="64"/>
                    <a:pt x="49" y="65"/>
                    <a:pt x="48" y="66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8"/>
                    <a:pt x="45" y="68"/>
                    <a:pt x="43" y="69"/>
                  </a:cubicBezTo>
                  <a:cubicBezTo>
                    <a:pt x="43" y="69"/>
                    <a:pt x="44" y="69"/>
                    <a:pt x="44" y="69"/>
                  </a:cubicBezTo>
                  <a:cubicBezTo>
                    <a:pt x="47" y="67"/>
                    <a:pt x="48" y="67"/>
                    <a:pt x="50" y="65"/>
                  </a:cubicBezTo>
                  <a:cubicBezTo>
                    <a:pt x="51" y="65"/>
                    <a:pt x="45" y="69"/>
                    <a:pt x="49" y="67"/>
                  </a:cubicBezTo>
                  <a:cubicBezTo>
                    <a:pt x="49" y="67"/>
                    <a:pt x="51" y="66"/>
                    <a:pt x="50" y="66"/>
                  </a:cubicBezTo>
                  <a:cubicBezTo>
                    <a:pt x="50" y="66"/>
                    <a:pt x="52" y="64"/>
                    <a:pt x="52" y="65"/>
                  </a:cubicBezTo>
                  <a:cubicBezTo>
                    <a:pt x="51" y="66"/>
                    <a:pt x="50" y="67"/>
                    <a:pt x="48" y="68"/>
                  </a:cubicBezTo>
                  <a:cubicBezTo>
                    <a:pt x="49" y="67"/>
                    <a:pt x="49" y="67"/>
                    <a:pt x="48" y="67"/>
                  </a:cubicBezTo>
                  <a:cubicBezTo>
                    <a:pt x="47" y="68"/>
                    <a:pt x="46" y="69"/>
                    <a:pt x="46" y="69"/>
                  </a:cubicBezTo>
                  <a:cubicBezTo>
                    <a:pt x="47" y="69"/>
                    <a:pt x="47" y="69"/>
                    <a:pt x="48" y="68"/>
                  </a:cubicBezTo>
                  <a:cubicBezTo>
                    <a:pt x="49" y="67"/>
                    <a:pt x="48" y="68"/>
                    <a:pt x="49" y="67"/>
                  </a:cubicBezTo>
                  <a:cubicBezTo>
                    <a:pt x="50" y="67"/>
                    <a:pt x="48" y="69"/>
                    <a:pt x="50" y="67"/>
                  </a:cubicBezTo>
                  <a:cubicBezTo>
                    <a:pt x="50" y="67"/>
                    <a:pt x="51" y="66"/>
                    <a:pt x="52" y="6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1" y="67"/>
                    <a:pt x="53" y="65"/>
                    <a:pt x="53" y="66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8"/>
                    <a:pt x="52" y="66"/>
                    <a:pt x="50" y="68"/>
                  </a:cubicBezTo>
                  <a:cubicBezTo>
                    <a:pt x="50" y="68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7" y="70"/>
                    <a:pt x="49" y="69"/>
                  </a:cubicBezTo>
                  <a:cubicBezTo>
                    <a:pt x="50" y="69"/>
                    <a:pt x="50" y="69"/>
                    <a:pt x="51" y="68"/>
                  </a:cubicBezTo>
                  <a:cubicBezTo>
                    <a:pt x="51" y="68"/>
                    <a:pt x="52" y="68"/>
                    <a:pt x="52" y="68"/>
                  </a:cubicBezTo>
                  <a:cubicBezTo>
                    <a:pt x="51" y="69"/>
                    <a:pt x="52" y="68"/>
                    <a:pt x="51" y="69"/>
                  </a:cubicBezTo>
                  <a:cubicBezTo>
                    <a:pt x="51" y="69"/>
                    <a:pt x="51" y="68"/>
                    <a:pt x="49" y="69"/>
                  </a:cubicBezTo>
                  <a:cubicBezTo>
                    <a:pt x="47" y="71"/>
                    <a:pt x="49" y="69"/>
                    <a:pt x="47" y="70"/>
                  </a:cubicBezTo>
                  <a:cubicBezTo>
                    <a:pt x="47" y="70"/>
                    <a:pt x="46" y="72"/>
                    <a:pt x="44" y="73"/>
                  </a:cubicBezTo>
                  <a:cubicBezTo>
                    <a:pt x="44" y="73"/>
                    <a:pt x="45" y="73"/>
                    <a:pt x="45" y="73"/>
                  </a:cubicBezTo>
                  <a:cubicBezTo>
                    <a:pt x="46" y="72"/>
                    <a:pt x="46" y="72"/>
                    <a:pt x="47" y="71"/>
                  </a:cubicBezTo>
                  <a:cubicBezTo>
                    <a:pt x="47" y="71"/>
                    <a:pt x="48" y="71"/>
                    <a:pt x="49" y="70"/>
                  </a:cubicBezTo>
                  <a:cubicBezTo>
                    <a:pt x="49" y="71"/>
                    <a:pt x="48" y="72"/>
                    <a:pt x="48" y="72"/>
                  </a:cubicBezTo>
                  <a:cubicBezTo>
                    <a:pt x="48" y="72"/>
                    <a:pt x="48" y="72"/>
                    <a:pt x="48" y="73"/>
                  </a:cubicBezTo>
                  <a:cubicBezTo>
                    <a:pt x="50" y="71"/>
                    <a:pt x="49" y="73"/>
                    <a:pt x="50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3" y="70"/>
                    <a:pt x="50" y="72"/>
                    <a:pt x="52" y="71"/>
                  </a:cubicBezTo>
                  <a:cubicBezTo>
                    <a:pt x="51" y="71"/>
                    <a:pt x="49" y="72"/>
                    <a:pt x="48" y="74"/>
                  </a:cubicBezTo>
                  <a:cubicBezTo>
                    <a:pt x="49" y="73"/>
                    <a:pt x="47" y="74"/>
                    <a:pt x="47" y="75"/>
                  </a:cubicBezTo>
                  <a:cubicBezTo>
                    <a:pt x="48" y="74"/>
                    <a:pt x="49" y="74"/>
                    <a:pt x="49" y="74"/>
                  </a:cubicBezTo>
                  <a:cubicBezTo>
                    <a:pt x="48" y="75"/>
                    <a:pt x="50" y="75"/>
                    <a:pt x="50" y="75"/>
                  </a:cubicBezTo>
                  <a:cubicBezTo>
                    <a:pt x="50" y="76"/>
                    <a:pt x="48" y="77"/>
                    <a:pt x="48" y="78"/>
                  </a:cubicBezTo>
                  <a:cubicBezTo>
                    <a:pt x="48" y="78"/>
                    <a:pt x="49" y="76"/>
                    <a:pt x="4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8" y="79"/>
                    <a:pt x="50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9" y="78"/>
                    <a:pt x="49" y="78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6" y="80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0" y="78"/>
                    <a:pt x="49" y="79"/>
                    <a:pt x="50" y="79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7" y="81"/>
                    <a:pt x="48" y="80"/>
                  </a:cubicBezTo>
                  <a:cubicBezTo>
                    <a:pt x="49" y="80"/>
                    <a:pt x="49" y="80"/>
                    <a:pt x="48" y="80"/>
                  </a:cubicBezTo>
                  <a:cubicBezTo>
                    <a:pt x="48" y="81"/>
                    <a:pt x="48" y="80"/>
                    <a:pt x="48" y="80"/>
                  </a:cubicBezTo>
                  <a:cubicBezTo>
                    <a:pt x="47" y="81"/>
                    <a:pt x="47" y="81"/>
                    <a:pt x="46" y="82"/>
                  </a:cubicBezTo>
                  <a:cubicBezTo>
                    <a:pt x="46" y="82"/>
                    <a:pt x="45" y="82"/>
                    <a:pt x="46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6" y="81"/>
                    <a:pt x="46" y="81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6" y="80"/>
                    <a:pt x="43" y="82"/>
                    <a:pt x="43" y="81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79"/>
                    <a:pt x="46" y="79"/>
                    <a:pt x="47" y="79"/>
                  </a:cubicBezTo>
                  <a:cubicBezTo>
                    <a:pt x="46" y="79"/>
                    <a:pt x="44" y="80"/>
                    <a:pt x="43" y="81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2" y="81"/>
                    <a:pt x="42" y="81"/>
                  </a:cubicBezTo>
                  <a:cubicBezTo>
                    <a:pt x="43" y="80"/>
                    <a:pt x="42" y="79"/>
                    <a:pt x="42" y="79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9"/>
                    <a:pt x="42" y="78"/>
                    <a:pt x="41" y="78"/>
                  </a:cubicBezTo>
                  <a:cubicBezTo>
                    <a:pt x="41" y="77"/>
                    <a:pt x="39" y="78"/>
                    <a:pt x="40" y="76"/>
                  </a:cubicBezTo>
                  <a:cubicBezTo>
                    <a:pt x="39" y="76"/>
                    <a:pt x="38" y="76"/>
                    <a:pt x="38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8" y="75"/>
                    <a:pt x="40" y="73"/>
                    <a:pt x="40" y="73"/>
                  </a:cubicBezTo>
                  <a:cubicBezTo>
                    <a:pt x="39" y="74"/>
                    <a:pt x="38" y="74"/>
                    <a:pt x="37" y="75"/>
                  </a:cubicBezTo>
                  <a:cubicBezTo>
                    <a:pt x="38" y="73"/>
                    <a:pt x="36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4"/>
                    <a:pt x="35" y="73"/>
                    <a:pt x="35" y="72"/>
                  </a:cubicBezTo>
                  <a:cubicBezTo>
                    <a:pt x="36" y="72"/>
                    <a:pt x="36" y="71"/>
                    <a:pt x="36" y="71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1"/>
                    <a:pt x="34" y="70"/>
                  </a:cubicBezTo>
                  <a:cubicBezTo>
                    <a:pt x="31" y="71"/>
                    <a:pt x="31" y="69"/>
                    <a:pt x="29" y="6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9"/>
                    <a:pt x="29" y="66"/>
                    <a:pt x="27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28" y="64"/>
                    <a:pt x="27" y="65"/>
                  </a:cubicBezTo>
                  <a:cubicBezTo>
                    <a:pt x="27" y="65"/>
                    <a:pt x="25" y="65"/>
                    <a:pt x="27" y="64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6" y="63"/>
                    <a:pt x="26" y="63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6" y="62"/>
                    <a:pt x="26" y="62"/>
                  </a:cubicBezTo>
                  <a:cubicBezTo>
                    <a:pt x="26" y="62"/>
                    <a:pt x="27" y="61"/>
                    <a:pt x="24" y="62"/>
                  </a:cubicBezTo>
                  <a:cubicBezTo>
                    <a:pt x="25" y="61"/>
                    <a:pt x="22" y="62"/>
                    <a:pt x="24" y="60"/>
                  </a:cubicBezTo>
                  <a:cubicBezTo>
                    <a:pt x="23" y="60"/>
                    <a:pt x="23" y="60"/>
                    <a:pt x="22" y="61"/>
                  </a:cubicBezTo>
                  <a:cubicBezTo>
                    <a:pt x="22" y="60"/>
                    <a:pt x="23" y="59"/>
                    <a:pt x="22" y="59"/>
                  </a:cubicBezTo>
                  <a:cubicBezTo>
                    <a:pt x="22" y="59"/>
                    <a:pt x="23" y="59"/>
                    <a:pt x="23" y="58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9"/>
                    <a:pt x="22" y="56"/>
                    <a:pt x="22" y="56"/>
                  </a:cubicBezTo>
                  <a:cubicBezTo>
                    <a:pt x="19" y="55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21" y="50"/>
                    <a:pt x="17" y="51"/>
                  </a:cubicBezTo>
                  <a:cubicBezTo>
                    <a:pt x="18" y="51"/>
                    <a:pt x="17" y="50"/>
                    <a:pt x="19" y="50"/>
                  </a:cubicBezTo>
                  <a:cubicBezTo>
                    <a:pt x="17" y="50"/>
                    <a:pt x="19" y="48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48"/>
                    <a:pt x="17" y="48"/>
                    <a:pt x="18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16" y="47"/>
                    <a:pt x="19" y="46"/>
                  </a:cubicBezTo>
                  <a:cubicBezTo>
                    <a:pt x="19" y="46"/>
                    <a:pt x="17" y="47"/>
                    <a:pt x="17" y="47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6" y="42"/>
                    <a:pt x="19" y="42"/>
                    <a:pt x="17" y="42"/>
                  </a:cubicBezTo>
                  <a:cubicBezTo>
                    <a:pt x="17" y="41"/>
                    <a:pt x="16" y="42"/>
                    <a:pt x="16" y="42"/>
                  </a:cubicBezTo>
                  <a:cubicBezTo>
                    <a:pt x="15" y="42"/>
                    <a:pt x="19" y="40"/>
                    <a:pt x="18" y="41"/>
                  </a:cubicBezTo>
                  <a:cubicBezTo>
                    <a:pt x="16" y="41"/>
                    <a:pt x="17" y="41"/>
                    <a:pt x="16" y="41"/>
                  </a:cubicBezTo>
                  <a:cubicBezTo>
                    <a:pt x="17" y="40"/>
                    <a:pt x="18" y="39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40"/>
                    <a:pt x="16" y="39"/>
                    <a:pt x="13" y="39"/>
                  </a:cubicBezTo>
                  <a:cubicBezTo>
                    <a:pt x="11" y="37"/>
                    <a:pt x="9" y="35"/>
                    <a:pt x="7" y="32"/>
                  </a:cubicBezTo>
                  <a:cubicBezTo>
                    <a:pt x="7" y="29"/>
                    <a:pt x="5" y="27"/>
                    <a:pt x="5" y="24"/>
                  </a:cubicBezTo>
                  <a:cubicBezTo>
                    <a:pt x="7" y="22"/>
                    <a:pt x="7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6" y="21"/>
                    <a:pt x="5" y="22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8"/>
                    <a:pt x="2" y="19"/>
                  </a:cubicBezTo>
                  <a:cubicBezTo>
                    <a:pt x="0" y="17"/>
                    <a:pt x="3" y="13"/>
                    <a:pt x="1" y="11"/>
                  </a:cubicBezTo>
                  <a:cubicBezTo>
                    <a:pt x="2" y="10"/>
                    <a:pt x="1" y="9"/>
                    <a:pt x="0" y="9"/>
                  </a:cubicBezTo>
                  <a:cubicBezTo>
                    <a:pt x="2" y="6"/>
                    <a:pt x="4" y="3"/>
                    <a:pt x="1" y="2"/>
                  </a:cubicBezTo>
                  <a:cubicBezTo>
                    <a:pt x="1" y="2"/>
                    <a:pt x="6" y="1"/>
                    <a:pt x="8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9099550" y="2044701"/>
              <a:ext cx="7937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9115425" y="200342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9115425" y="20002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9121775" y="1989138"/>
              <a:ext cx="4762" cy="15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9115425" y="1992313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9115425" y="1976438"/>
              <a:ext cx="6350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9110663" y="1973263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9047163" y="18986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9031288" y="1852613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9001125" y="1841501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9637713" y="2033588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9645650" y="1649413"/>
              <a:ext cx="225425" cy="392113"/>
            </a:xfrm>
            <a:custGeom>
              <a:avLst/>
              <a:gdLst/>
              <a:ahLst/>
              <a:cxnLst/>
              <a:rect l="l" t="t" r="r" b="b"/>
              <a:pathLst>
                <a:path w="60" h="104" extrusionOk="0">
                  <a:moveTo>
                    <a:pt x="56" y="4"/>
                  </a:moveTo>
                  <a:cubicBezTo>
                    <a:pt x="60" y="7"/>
                    <a:pt x="55" y="6"/>
                    <a:pt x="57" y="9"/>
                  </a:cubicBezTo>
                  <a:cubicBezTo>
                    <a:pt x="57" y="9"/>
                    <a:pt x="54" y="8"/>
                    <a:pt x="55" y="9"/>
                  </a:cubicBezTo>
                  <a:cubicBezTo>
                    <a:pt x="57" y="11"/>
                    <a:pt x="54" y="13"/>
                    <a:pt x="51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2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1" y="14"/>
                    <a:pt x="50" y="14"/>
                    <a:pt x="51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7"/>
                    <a:pt x="49" y="16"/>
                    <a:pt x="51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2" y="19"/>
                    <a:pt x="50" y="21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49" y="22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5"/>
                    <a:pt x="49" y="24"/>
                    <a:pt x="51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6"/>
                    <a:pt x="48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8" y="26"/>
                    <a:pt x="49" y="27"/>
                  </a:cubicBezTo>
                  <a:cubicBezTo>
                    <a:pt x="48" y="27"/>
                    <a:pt x="49" y="27"/>
                    <a:pt x="47" y="26"/>
                  </a:cubicBezTo>
                  <a:cubicBezTo>
                    <a:pt x="48" y="28"/>
                    <a:pt x="47" y="30"/>
                    <a:pt x="46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31"/>
                    <a:pt x="44" y="32"/>
                    <a:pt x="45" y="32"/>
                  </a:cubicBezTo>
                  <a:cubicBezTo>
                    <a:pt x="45" y="32"/>
                    <a:pt x="44" y="32"/>
                    <a:pt x="44" y="32"/>
                  </a:cubicBezTo>
                  <a:cubicBezTo>
                    <a:pt x="43" y="32"/>
                    <a:pt x="45" y="33"/>
                    <a:pt x="44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4" y="34"/>
                    <a:pt x="42" y="34"/>
                    <a:pt x="4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4"/>
                    <a:pt x="44" y="35"/>
                    <a:pt x="4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2" y="37"/>
                    <a:pt x="42" y="38"/>
                  </a:cubicBezTo>
                  <a:cubicBezTo>
                    <a:pt x="42" y="38"/>
                    <a:pt x="40" y="37"/>
                    <a:pt x="40" y="37"/>
                  </a:cubicBezTo>
                  <a:cubicBezTo>
                    <a:pt x="42" y="39"/>
                    <a:pt x="40" y="39"/>
                    <a:pt x="43" y="40"/>
                  </a:cubicBezTo>
                  <a:cubicBezTo>
                    <a:pt x="42" y="40"/>
                    <a:pt x="41" y="40"/>
                    <a:pt x="42" y="41"/>
                  </a:cubicBezTo>
                  <a:cubicBezTo>
                    <a:pt x="41" y="40"/>
                    <a:pt x="39" y="40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8" y="39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8" y="40"/>
                    <a:pt x="40" y="42"/>
                    <a:pt x="40" y="42"/>
                  </a:cubicBezTo>
                  <a:cubicBezTo>
                    <a:pt x="40" y="42"/>
                    <a:pt x="38" y="41"/>
                    <a:pt x="38" y="41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39" y="44"/>
                  </a:cubicBezTo>
                  <a:cubicBezTo>
                    <a:pt x="39" y="44"/>
                    <a:pt x="39" y="44"/>
                    <a:pt x="38" y="43"/>
                  </a:cubicBezTo>
                  <a:cubicBezTo>
                    <a:pt x="38" y="44"/>
                    <a:pt x="39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39" y="45"/>
                    <a:pt x="40" y="45"/>
                  </a:cubicBezTo>
                  <a:cubicBezTo>
                    <a:pt x="41" y="46"/>
                    <a:pt x="41" y="47"/>
                    <a:pt x="41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0" y="48"/>
                    <a:pt x="40" y="48"/>
                  </a:cubicBezTo>
                  <a:cubicBezTo>
                    <a:pt x="39" y="48"/>
                    <a:pt x="41" y="50"/>
                    <a:pt x="39" y="50"/>
                  </a:cubicBezTo>
                  <a:cubicBezTo>
                    <a:pt x="39" y="49"/>
                    <a:pt x="40" y="50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8" y="50"/>
                    <a:pt x="39" y="50"/>
                    <a:pt x="39" y="51"/>
                  </a:cubicBezTo>
                  <a:cubicBezTo>
                    <a:pt x="40" y="51"/>
                    <a:pt x="39" y="50"/>
                    <a:pt x="39" y="50"/>
                  </a:cubicBezTo>
                  <a:cubicBezTo>
                    <a:pt x="39" y="51"/>
                    <a:pt x="40" y="53"/>
                    <a:pt x="38" y="53"/>
                  </a:cubicBezTo>
                  <a:cubicBezTo>
                    <a:pt x="39" y="53"/>
                    <a:pt x="40" y="54"/>
                    <a:pt x="40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9" y="54"/>
                    <a:pt x="38" y="53"/>
                  </a:cubicBezTo>
                  <a:cubicBezTo>
                    <a:pt x="39" y="54"/>
                    <a:pt x="37" y="51"/>
                    <a:pt x="38" y="53"/>
                  </a:cubicBezTo>
                  <a:cubicBezTo>
                    <a:pt x="37" y="52"/>
                    <a:pt x="39" y="54"/>
                    <a:pt x="38" y="53"/>
                  </a:cubicBezTo>
                  <a:cubicBezTo>
                    <a:pt x="38" y="53"/>
                    <a:pt x="39" y="55"/>
                    <a:pt x="38" y="54"/>
                  </a:cubicBezTo>
                  <a:cubicBezTo>
                    <a:pt x="38" y="54"/>
                    <a:pt x="36" y="53"/>
                    <a:pt x="36" y="53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7" y="55"/>
                    <a:pt x="38" y="56"/>
                  </a:cubicBezTo>
                  <a:cubicBezTo>
                    <a:pt x="37" y="55"/>
                    <a:pt x="38" y="56"/>
                    <a:pt x="37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7" y="56"/>
                    <a:pt x="37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9" y="57"/>
                    <a:pt x="36" y="56"/>
                    <a:pt x="38" y="57"/>
                  </a:cubicBezTo>
                  <a:cubicBezTo>
                    <a:pt x="37" y="57"/>
                    <a:pt x="37" y="58"/>
                    <a:pt x="36" y="57"/>
                  </a:cubicBezTo>
                  <a:cubicBezTo>
                    <a:pt x="36" y="58"/>
                    <a:pt x="37" y="59"/>
                    <a:pt x="36" y="59"/>
                  </a:cubicBezTo>
                  <a:cubicBezTo>
                    <a:pt x="36" y="59"/>
                    <a:pt x="36" y="59"/>
                    <a:pt x="35" y="58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3" y="59"/>
                    <a:pt x="35" y="60"/>
                    <a:pt x="35" y="60"/>
                  </a:cubicBezTo>
                  <a:cubicBezTo>
                    <a:pt x="33" y="59"/>
                    <a:pt x="37" y="62"/>
                    <a:pt x="34" y="61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0" y="58"/>
                    <a:pt x="34" y="61"/>
                    <a:pt x="33" y="61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3" y="61"/>
                    <a:pt x="35" y="63"/>
                    <a:pt x="34" y="62"/>
                  </a:cubicBezTo>
                  <a:cubicBezTo>
                    <a:pt x="34" y="62"/>
                    <a:pt x="33" y="62"/>
                    <a:pt x="34" y="63"/>
                  </a:cubicBezTo>
                  <a:cubicBezTo>
                    <a:pt x="33" y="63"/>
                    <a:pt x="34" y="65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5"/>
                    <a:pt x="31" y="64"/>
                    <a:pt x="32" y="64"/>
                  </a:cubicBezTo>
                  <a:cubicBezTo>
                    <a:pt x="32" y="64"/>
                    <a:pt x="32" y="65"/>
                    <a:pt x="33" y="65"/>
                  </a:cubicBezTo>
                  <a:cubicBezTo>
                    <a:pt x="32" y="65"/>
                    <a:pt x="32" y="65"/>
                    <a:pt x="30" y="64"/>
                  </a:cubicBezTo>
                  <a:cubicBezTo>
                    <a:pt x="29" y="63"/>
                    <a:pt x="33" y="66"/>
                    <a:pt x="32" y="66"/>
                  </a:cubicBezTo>
                  <a:cubicBezTo>
                    <a:pt x="31" y="66"/>
                    <a:pt x="31" y="65"/>
                    <a:pt x="31" y="66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0" y="66"/>
                    <a:pt x="29" y="65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29" y="66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8" y="66"/>
                    <a:pt x="29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8"/>
                    <a:pt x="30" y="68"/>
                    <a:pt x="31" y="68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29" y="68"/>
                    <a:pt x="31" y="69"/>
                    <a:pt x="31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29" y="68"/>
                    <a:pt x="30" y="69"/>
                    <a:pt x="30" y="68"/>
                  </a:cubicBezTo>
                  <a:cubicBezTo>
                    <a:pt x="29" y="68"/>
                    <a:pt x="28" y="67"/>
                    <a:pt x="29" y="68"/>
                  </a:cubicBezTo>
                  <a:cubicBezTo>
                    <a:pt x="29" y="69"/>
                    <a:pt x="31" y="70"/>
                    <a:pt x="30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70"/>
                    <a:pt x="29" y="70"/>
                    <a:pt x="30" y="70"/>
                  </a:cubicBezTo>
                  <a:cubicBezTo>
                    <a:pt x="30" y="71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8" y="71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8" y="72"/>
                    <a:pt x="25" y="70"/>
                    <a:pt x="26" y="71"/>
                  </a:cubicBezTo>
                  <a:cubicBezTo>
                    <a:pt x="26" y="71"/>
                    <a:pt x="28" y="72"/>
                    <a:pt x="29" y="73"/>
                  </a:cubicBezTo>
                  <a:cubicBezTo>
                    <a:pt x="28" y="73"/>
                    <a:pt x="29" y="74"/>
                    <a:pt x="27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9" y="77"/>
                    <a:pt x="26" y="76"/>
                  </a:cubicBezTo>
                  <a:cubicBezTo>
                    <a:pt x="26" y="76"/>
                    <a:pt x="25" y="75"/>
                    <a:pt x="24" y="75"/>
                  </a:cubicBezTo>
                  <a:cubicBezTo>
                    <a:pt x="25" y="76"/>
                    <a:pt x="23" y="75"/>
                    <a:pt x="25" y="76"/>
                  </a:cubicBezTo>
                  <a:cubicBezTo>
                    <a:pt x="26" y="76"/>
                    <a:pt x="26" y="77"/>
                    <a:pt x="27" y="77"/>
                  </a:cubicBezTo>
                  <a:cubicBezTo>
                    <a:pt x="27" y="77"/>
                    <a:pt x="27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7" y="80"/>
                    <a:pt x="26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80"/>
                    <a:pt x="27" y="81"/>
                    <a:pt x="2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5" y="83"/>
                    <a:pt x="25" y="84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4"/>
                    <a:pt x="25" y="85"/>
                    <a:pt x="24" y="85"/>
                  </a:cubicBezTo>
                  <a:cubicBezTo>
                    <a:pt x="23" y="85"/>
                    <a:pt x="22" y="85"/>
                    <a:pt x="21" y="84"/>
                  </a:cubicBezTo>
                  <a:cubicBezTo>
                    <a:pt x="20" y="84"/>
                    <a:pt x="22" y="85"/>
                    <a:pt x="23" y="85"/>
                  </a:cubicBezTo>
                  <a:cubicBezTo>
                    <a:pt x="24" y="86"/>
                    <a:pt x="22" y="85"/>
                    <a:pt x="23" y="86"/>
                  </a:cubicBezTo>
                  <a:cubicBezTo>
                    <a:pt x="24" y="86"/>
                    <a:pt x="22" y="86"/>
                    <a:pt x="24" y="87"/>
                  </a:cubicBezTo>
                  <a:cubicBezTo>
                    <a:pt x="23" y="86"/>
                    <a:pt x="22" y="86"/>
                    <a:pt x="22" y="85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5"/>
                    <a:pt x="19" y="83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5" y="82"/>
                    <a:pt x="16" y="81"/>
                    <a:pt x="15" y="81"/>
                  </a:cubicBezTo>
                  <a:cubicBezTo>
                    <a:pt x="15" y="82"/>
                    <a:pt x="17" y="84"/>
                    <a:pt x="18" y="84"/>
                  </a:cubicBezTo>
                  <a:cubicBezTo>
                    <a:pt x="18" y="84"/>
                    <a:pt x="22" y="86"/>
                    <a:pt x="21" y="86"/>
                  </a:cubicBezTo>
                  <a:cubicBezTo>
                    <a:pt x="20" y="86"/>
                    <a:pt x="21" y="86"/>
                    <a:pt x="20" y="85"/>
                  </a:cubicBezTo>
                  <a:cubicBezTo>
                    <a:pt x="19" y="85"/>
                    <a:pt x="21" y="86"/>
                    <a:pt x="20" y="86"/>
                  </a:cubicBezTo>
                  <a:cubicBezTo>
                    <a:pt x="21" y="86"/>
                    <a:pt x="22" y="87"/>
                    <a:pt x="22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2" y="88"/>
                    <a:pt x="23" y="88"/>
                  </a:cubicBezTo>
                  <a:cubicBezTo>
                    <a:pt x="25" y="90"/>
                    <a:pt x="22" y="88"/>
                    <a:pt x="23" y="89"/>
                  </a:cubicBezTo>
                  <a:cubicBezTo>
                    <a:pt x="22" y="89"/>
                    <a:pt x="20" y="87"/>
                    <a:pt x="19" y="87"/>
                  </a:cubicBezTo>
                  <a:cubicBezTo>
                    <a:pt x="21" y="88"/>
                    <a:pt x="21" y="89"/>
                    <a:pt x="23" y="90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8"/>
                    <a:pt x="23" y="90"/>
                    <a:pt x="20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20" y="89"/>
                    <a:pt x="21" y="91"/>
                    <a:pt x="19" y="90"/>
                  </a:cubicBezTo>
                  <a:cubicBezTo>
                    <a:pt x="20" y="90"/>
                    <a:pt x="19" y="90"/>
                    <a:pt x="21" y="91"/>
                  </a:cubicBezTo>
                  <a:cubicBezTo>
                    <a:pt x="22" y="91"/>
                    <a:pt x="20" y="90"/>
                    <a:pt x="22" y="91"/>
                  </a:cubicBezTo>
                  <a:cubicBezTo>
                    <a:pt x="20" y="90"/>
                    <a:pt x="22" y="91"/>
                    <a:pt x="22" y="92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2" y="92"/>
                    <a:pt x="21" y="92"/>
                    <a:pt x="22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3" y="93"/>
                    <a:pt x="20" y="91"/>
                    <a:pt x="20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1"/>
                    <a:pt x="18" y="91"/>
                    <a:pt x="19" y="91"/>
                  </a:cubicBezTo>
                  <a:cubicBezTo>
                    <a:pt x="20" y="92"/>
                    <a:pt x="21" y="93"/>
                    <a:pt x="22" y="93"/>
                  </a:cubicBezTo>
                  <a:cubicBezTo>
                    <a:pt x="22" y="94"/>
                    <a:pt x="20" y="93"/>
                    <a:pt x="22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2"/>
                    <a:pt x="18" y="92"/>
                    <a:pt x="18" y="92"/>
                  </a:cubicBezTo>
                  <a:cubicBezTo>
                    <a:pt x="19" y="92"/>
                    <a:pt x="20" y="93"/>
                    <a:pt x="21" y="94"/>
                  </a:cubicBezTo>
                  <a:cubicBezTo>
                    <a:pt x="21" y="94"/>
                    <a:pt x="20" y="93"/>
                    <a:pt x="19" y="93"/>
                  </a:cubicBezTo>
                  <a:cubicBezTo>
                    <a:pt x="19" y="93"/>
                    <a:pt x="20" y="94"/>
                    <a:pt x="21" y="94"/>
                  </a:cubicBezTo>
                  <a:cubicBezTo>
                    <a:pt x="20" y="94"/>
                    <a:pt x="19" y="94"/>
                    <a:pt x="18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1"/>
                    <a:pt x="15" y="91"/>
                    <a:pt x="13" y="90"/>
                  </a:cubicBezTo>
                  <a:cubicBezTo>
                    <a:pt x="13" y="90"/>
                    <a:pt x="13" y="91"/>
                    <a:pt x="14" y="91"/>
                  </a:cubicBezTo>
                  <a:cubicBezTo>
                    <a:pt x="16" y="92"/>
                    <a:pt x="17" y="94"/>
                    <a:pt x="19" y="95"/>
                  </a:cubicBezTo>
                  <a:cubicBezTo>
                    <a:pt x="20" y="96"/>
                    <a:pt x="13" y="92"/>
                    <a:pt x="17" y="95"/>
                  </a:cubicBezTo>
                  <a:cubicBezTo>
                    <a:pt x="17" y="95"/>
                    <a:pt x="19" y="96"/>
                    <a:pt x="18" y="95"/>
                  </a:cubicBezTo>
                  <a:cubicBezTo>
                    <a:pt x="18" y="96"/>
                    <a:pt x="21" y="97"/>
                    <a:pt x="20" y="97"/>
                  </a:cubicBezTo>
                  <a:cubicBezTo>
                    <a:pt x="19" y="96"/>
                    <a:pt x="17" y="96"/>
                    <a:pt x="16" y="95"/>
                  </a:cubicBezTo>
                  <a:cubicBezTo>
                    <a:pt x="17" y="95"/>
                    <a:pt x="17" y="95"/>
                    <a:pt x="16" y="94"/>
                  </a:cubicBezTo>
                  <a:cubicBezTo>
                    <a:pt x="15" y="94"/>
                    <a:pt x="14" y="93"/>
                    <a:pt x="14" y="93"/>
                  </a:cubicBezTo>
                  <a:cubicBezTo>
                    <a:pt x="14" y="94"/>
                    <a:pt x="14" y="94"/>
                    <a:pt x="15" y="95"/>
                  </a:cubicBezTo>
                  <a:cubicBezTo>
                    <a:pt x="16" y="95"/>
                    <a:pt x="15" y="94"/>
                    <a:pt x="16" y="95"/>
                  </a:cubicBezTo>
                  <a:cubicBezTo>
                    <a:pt x="17" y="96"/>
                    <a:pt x="15" y="95"/>
                    <a:pt x="17" y="96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20" y="98"/>
                    <a:pt x="20" y="99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7"/>
                    <a:pt x="19" y="97"/>
                    <a:pt x="16" y="96"/>
                  </a:cubicBezTo>
                  <a:cubicBezTo>
                    <a:pt x="16" y="96"/>
                    <a:pt x="17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3" y="95"/>
                    <a:pt x="14" y="96"/>
                  </a:cubicBezTo>
                  <a:cubicBezTo>
                    <a:pt x="15" y="97"/>
                    <a:pt x="15" y="97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5" y="98"/>
                    <a:pt x="16" y="100"/>
                    <a:pt x="15" y="98"/>
                  </a:cubicBezTo>
                  <a:cubicBezTo>
                    <a:pt x="16" y="99"/>
                    <a:pt x="16" y="98"/>
                    <a:pt x="15" y="97"/>
                  </a:cubicBezTo>
                  <a:cubicBezTo>
                    <a:pt x="12" y="96"/>
                    <a:pt x="15" y="97"/>
                    <a:pt x="13" y="95"/>
                  </a:cubicBezTo>
                  <a:cubicBezTo>
                    <a:pt x="13" y="96"/>
                    <a:pt x="11" y="95"/>
                    <a:pt x="9" y="94"/>
                  </a:cubicBezTo>
                  <a:cubicBezTo>
                    <a:pt x="9" y="94"/>
                    <a:pt x="10" y="94"/>
                    <a:pt x="10" y="94"/>
                  </a:cubicBezTo>
                  <a:cubicBezTo>
                    <a:pt x="11" y="95"/>
                    <a:pt x="11" y="95"/>
                    <a:pt x="12" y="96"/>
                  </a:cubicBezTo>
                  <a:cubicBezTo>
                    <a:pt x="12" y="96"/>
                    <a:pt x="12" y="97"/>
                    <a:pt x="13" y="98"/>
                  </a:cubicBezTo>
                  <a:cubicBezTo>
                    <a:pt x="13" y="98"/>
                    <a:pt x="11" y="97"/>
                    <a:pt x="11" y="97"/>
                  </a:cubicBezTo>
                  <a:cubicBezTo>
                    <a:pt x="12" y="97"/>
                    <a:pt x="11" y="98"/>
                    <a:pt x="10" y="98"/>
                  </a:cubicBezTo>
                  <a:cubicBezTo>
                    <a:pt x="13" y="99"/>
                    <a:pt x="11" y="99"/>
                    <a:pt x="12" y="100"/>
                  </a:cubicBezTo>
                  <a:cubicBezTo>
                    <a:pt x="13" y="100"/>
                    <a:pt x="15" y="100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5" y="101"/>
                    <a:pt x="12" y="99"/>
                    <a:pt x="14" y="101"/>
                  </a:cubicBezTo>
                  <a:cubicBezTo>
                    <a:pt x="13" y="100"/>
                    <a:pt x="11" y="99"/>
                    <a:pt x="10" y="98"/>
                  </a:cubicBezTo>
                  <a:cubicBezTo>
                    <a:pt x="10" y="99"/>
                    <a:pt x="9" y="97"/>
                    <a:pt x="8" y="98"/>
                  </a:cubicBezTo>
                  <a:cubicBezTo>
                    <a:pt x="9" y="99"/>
                    <a:pt x="10" y="99"/>
                    <a:pt x="10" y="100"/>
                  </a:cubicBezTo>
                  <a:cubicBezTo>
                    <a:pt x="8" y="100"/>
                    <a:pt x="9" y="101"/>
                    <a:pt x="9" y="102"/>
                  </a:cubicBezTo>
                  <a:cubicBezTo>
                    <a:pt x="8" y="101"/>
                    <a:pt x="6" y="100"/>
                    <a:pt x="6" y="100"/>
                  </a:cubicBezTo>
                  <a:cubicBezTo>
                    <a:pt x="6" y="101"/>
                    <a:pt x="8" y="101"/>
                    <a:pt x="7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7" y="101"/>
                    <a:pt x="5" y="101"/>
                    <a:pt x="7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6" y="102"/>
                    <a:pt x="6" y="102"/>
                  </a:cubicBezTo>
                  <a:cubicBezTo>
                    <a:pt x="5" y="101"/>
                    <a:pt x="4" y="101"/>
                    <a:pt x="4" y="101"/>
                  </a:cubicBezTo>
                  <a:cubicBezTo>
                    <a:pt x="2" y="100"/>
                    <a:pt x="4" y="101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6" y="103"/>
                    <a:pt x="4" y="103"/>
                    <a:pt x="5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3" y="103"/>
                    <a:pt x="2" y="103"/>
                    <a:pt x="3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2" y="102"/>
                    <a:pt x="3" y="103"/>
                  </a:cubicBezTo>
                  <a:cubicBezTo>
                    <a:pt x="4" y="103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2" y="101"/>
                    <a:pt x="2" y="101"/>
                    <a:pt x="1" y="101"/>
                  </a:cubicBezTo>
                  <a:cubicBezTo>
                    <a:pt x="1" y="101"/>
                    <a:pt x="0" y="101"/>
                    <a:pt x="1" y="10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2" y="100"/>
                    <a:pt x="0" y="98"/>
                    <a:pt x="0" y="98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3" y="100"/>
                    <a:pt x="4" y="100"/>
                  </a:cubicBezTo>
                  <a:cubicBezTo>
                    <a:pt x="3" y="99"/>
                    <a:pt x="2" y="98"/>
                    <a:pt x="1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0" y="97"/>
                    <a:pt x="1" y="96"/>
                  </a:cubicBezTo>
                  <a:cubicBezTo>
                    <a:pt x="2" y="96"/>
                    <a:pt x="2" y="95"/>
                    <a:pt x="3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4"/>
                    <a:pt x="3" y="94"/>
                    <a:pt x="2" y="93"/>
                  </a:cubicBezTo>
                  <a:cubicBezTo>
                    <a:pt x="4" y="93"/>
                    <a:pt x="2" y="91"/>
                    <a:pt x="4" y="92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8"/>
                    <a:pt x="7" y="90"/>
                    <a:pt x="7" y="89"/>
                  </a:cubicBezTo>
                  <a:cubicBezTo>
                    <a:pt x="6" y="89"/>
                    <a:pt x="6" y="88"/>
                    <a:pt x="5" y="87"/>
                  </a:cubicBezTo>
                  <a:cubicBezTo>
                    <a:pt x="6" y="87"/>
                    <a:pt x="5" y="86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4"/>
                    <a:pt x="6" y="84"/>
                    <a:pt x="7" y="84"/>
                  </a:cubicBezTo>
                  <a:cubicBezTo>
                    <a:pt x="7" y="84"/>
                    <a:pt x="8" y="85"/>
                    <a:pt x="8" y="85"/>
                  </a:cubicBezTo>
                  <a:cubicBezTo>
                    <a:pt x="7" y="83"/>
                    <a:pt x="7" y="83"/>
                    <a:pt x="6" y="82"/>
                  </a:cubicBezTo>
                  <a:cubicBezTo>
                    <a:pt x="6" y="82"/>
                    <a:pt x="7" y="81"/>
                    <a:pt x="8" y="81"/>
                  </a:cubicBezTo>
                  <a:cubicBezTo>
                    <a:pt x="6" y="79"/>
                    <a:pt x="8" y="78"/>
                    <a:pt x="8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4"/>
                    <a:pt x="10" y="74"/>
                    <a:pt x="9" y="7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1" y="72"/>
                    <a:pt x="10" y="72"/>
                  </a:cubicBezTo>
                  <a:cubicBezTo>
                    <a:pt x="11" y="72"/>
                    <a:pt x="9" y="70"/>
                    <a:pt x="11" y="71"/>
                  </a:cubicBezTo>
                  <a:cubicBezTo>
                    <a:pt x="12" y="71"/>
                    <a:pt x="10" y="70"/>
                    <a:pt x="10" y="70"/>
                  </a:cubicBezTo>
                  <a:cubicBezTo>
                    <a:pt x="12" y="69"/>
                    <a:pt x="12" y="69"/>
                    <a:pt x="12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3" y="69"/>
                    <a:pt x="13" y="69"/>
                  </a:cubicBezTo>
                  <a:cubicBezTo>
                    <a:pt x="12" y="68"/>
                    <a:pt x="14" y="69"/>
                    <a:pt x="11" y="67"/>
                  </a:cubicBezTo>
                  <a:cubicBezTo>
                    <a:pt x="13" y="67"/>
                    <a:pt x="11" y="65"/>
                    <a:pt x="13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3" y="64"/>
                    <a:pt x="14" y="64"/>
                    <a:pt x="13" y="63"/>
                  </a:cubicBezTo>
                  <a:cubicBezTo>
                    <a:pt x="14" y="63"/>
                    <a:pt x="15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3" y="61"/>
                    <a:pt x="16" y="61"/>
                    <a:pt x="16" y="60"/>
                  </a:cubicBezTo>
                  <a:cubicBezTo>
                    <a:pt x="16" y="58"/>
                    <a:pt x="17" y="57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7" y="54"/>
                    <a:pt x="21" y="55"/>
                    <a:pt x="19" y="53"/>
                  </a:cubicBezTo>
                  <a:cubicBezTo>
                    <a:pt x="19" y="54"/>
                    <a:pt x="19" y="53"/>
                    <a:pt x="20" y="54"/>
                  </a:cubicBezTo>
                  <a:cubicBezTo>
                    <a:pt x="19" y="52"/>
                    <a:pt x="22" y="53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1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2"/>
                    <a:pt x="21" y="50"/>
                    <a:pt x="24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5" y="49"/>
                    <a:pt x="24" y="47"/>
                    <a:pt x="24" y="45"/>
                  </a:cubicBezTo>
                  <a:cubicBezTo>
                    <a:pt x="26" y="45"/>
                    <a:pt x="28" y="48"/>
                    <a:pt x="27" y="46"/>
                  </a:cubicBezTo>
                  <a:cubicBezTo>
                    <a:pt x="27" y="46"/>
                    <a:pt x="26" y="45"/>
                    <a:pt x="26" y="46"/>
                  </a:cubicBezTo>
                  <a:cubicBezTo>
                    <a:pt x="26" y="45"/>
                    <a:pt x="30" y="47"/>
                    <a:pt x="28" y="46"/>
                  </a:cubicBezTo>
                  <a:cubicBezTo>
                    <a:pt x="27" y="45"/>
                    <a:pt x="28" y="45"/>
                    <a:pt x="27" y="45"/>
                  </a:cubicBezTo>
                  <a:cubicBezTo>
                    <a:pt x="28" y="44"/>
                    <a:pt x="29" y="45"/>
                    <a:pt x="29" y="44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43"/>
                    <a:pt x="29" y="43"/>
                    <a:pt x="27" y="41"/>
                  </a:cubicBezTo>
                  <a:cubicBezTo>
                    <a:pt x="28" y="37"/>
                    <a:pt x="28" y="33"/>
                    <a:pt x="30" y="30"/>
                  </a:cubicBezTo>
                  <a:cubicBezTo>
                    <a:pt x="32" y="28"/>
                    <a:pt x="33" y="24"/>
                    <a:pt x="36" y="22"/>
                  </a:cubicBezTo>
                  <a:cubicBezTo>
                    <a:pt x="38" y="22"/>
                    <a:pt x="38" y="22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9" y="21"/>
                    <a:pt x="37" y="20"/>
                  </a:cubicBezTo>
                  <a:cubicBezTo>
                    <a:pt x="38" y="19"/>
                    <a:pt x="38" y="17"/>
                    <a:pt x="39" y="16"/>
                  </a:cubicBezTo>
                  <a:cubicBezTo>
                    <a:pt x="39" y="16"/>
                    <a:pt x="40" y="17"/>
                    <a:pt x="40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2"/>
                    <a:pt x="43" y="11"/>
                    <a:pt x="44" y="7"/>
                  </a:cubicBezTo>
                  <a:cubicBezTo>
                    <a:pt x="45" y="7"/>
                    <a:pt x="45" y="6"/>
                    <a:pt x="45" y="5"/>
                  </a:cubicBezTo>
                  <a:cubicBezTo>
                    <a:pt x="49" y="4"/>
                    <a:pt x="52" y="3"/>
                    <a:pt x="51" y="0"/>
                  </a:cubicBezTo>
                  <a:cubicBezTo>
                    <a:pt x="51" y="0"/>
                    <a:pt x="56" y="2"/>
                    <a:pt x="56" y="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9640888" y="2033588"/>
              <a:ext cx="11112" cy="317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9690100" y="20256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9693275" y="2019301"/>
              <a:ext cx="7937" cy="6350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9712325" y="2019301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9705975" y="201453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9720263" y="2003426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9720263" y="2000251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9772650" y="1879601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9802813" y="183038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9799638" y="179228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9937750" y="2360613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9945688" y="2259013"/>
              <a:ext cx="376237" cy="158750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99" y="9"/>
                  </a:moveTo>
                  <a:cubicBezTo>
                    <a:pt x="99" y="14"/>
                    <a:pt x="96" y="10"/>
                    <a:pt x="96" y="13"/>
                  </a:cubicBezTo>
                  <a:cubicBezTo>
                    <a:pt x="96" y="13"/>
                    <a:pt x="95" y="10"/>
                    <a:pt x="95" y="11"/>
                  </a:cubicBezTo>
                  <a:cubicBezTo>
                    <a:pt x="95" y="15"/>
                    <a:pt x="92" y="13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10"/>
                    <a:pt x="90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2"/>
                    <a:pt x="89" y="11"/>
                    <a:pt x="89" y="12"/>
                  </a:cubicBezTo>
                  <a:cubicBezTo>
                    <a:pt x="88" y="12"/>
                    <a:pt x="88" y="11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6"/>
                    <a:pt x="87" y="12"/>
                    <a:pt x="87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6"/>
                    <a:pt x="84" y="15"/>
                    <a:pt x="83" y="17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2" y="15"/>
                    <a:pt x="82" y="19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9"/>
                    <a:pt x="81" y="16"/>
                    <a:pt x="81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20"/>
                    <a:pt x="80" y="16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9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9" y="18"/>
                    <a:pt x="79" y="17"/>
                    <a:pt x="79" y="19"/>
                  </a:cubicBezTo>
                  <a:cubicBezTo>
                    <a:pt x="79" y="18"/>
                    <a:pt x="80" y="18"/>
                    <a:pt x="79" y="16"/>
                  </a:cubicBezTo>
                  <a:cubicBezTo>
                    <a:pt x="78" y="18"/>
                    <a:pt x="76" y="18"/>
                    <a:pt x="74" y="19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3" y="18"/>
                    <a:pt x="73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7"/>
                    <a:pt x="73" y="20"/>
                    <a:pt x="72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9"/>
                    <a:pt x="72" y="18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1" y="20"/>
                    <a:pt x="71" y="18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6"/>
                    <a:pt x="71" y="20"/>
                    <a:pt x="70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1"/>
                  </a:cubicBezTo>
                  <a:cubicBezTo>
                    <a:pt x="67" y="20"/>
                    <a:pt x="67" y="18"/>
                    <a:pt x="67" y="18"/>
                  </a:cubicBezTo>
                  <a:cubicBezTo>
                    <a:pt x="67" y="21"/>
                    <a:pt x="66" y="19"/>
                    <a:pt x="67" y="22"/>
                  </a:cubicBezTo>
                  <a:cubicBezTo>
                    <a:pt x="66" y="22"/>
                    <a:pt x="66" y="21"/>
                    <a:pt x="66" y="22"/>
                  </a:cubicBezTo>
                  <a:cubicBezTo>
                    <a:pt x="66" y="21"/>
                    <a:pt x="65" y="19"/>
                    <a:pt x="65" y="19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7"/>
                    <a:pt x="65" y="18"/>
                    <a:pt x="65" y="17"/>
                  </a:cubicBezTo>
                  <a:cubicBezTo>
                    <a:pt x="64" y="17"/>
                    <a:pt x="64" y="18"/>
                    <a:pt x="64" y="17"/>
                  </a:cubicBezTo>
                  <a:cubicBezTo>
                    <a:pt x="64" y="19"/>
                    <a:pt x="64" y="21"/>
                    <a:pt x="64" y="22"/>
                  </a:cubicBezTo>
                  <a:cubicBezTo>
                    <a:pt x="64" y="21"/>
                    <a:pt x="63" y="19"/>
                    <a:pt x="6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2" y="24"/>
                    <a:pt x="62" y="22"/>
                  </a:cubicBezTo>
                  <a:cubicBezTo>
                    <a:pt x="62" y="21"/>
                    <a:pt x="62" y="22"/>
                    <a:pt x="62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3"/>
                    <a:pt x="61" y="24"/>
                  </a:cubicBezTo>
                  <a:cubicBezTo>
                    <a:pt x="61" y="24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8"/>
                    <a:pt x="60" y="25"/>
                    <a:pt x="60" y="25"/>
                  </a:cubicBezTo>
                  <a:cubicBezTo>
                    <a:pt x="59" y="24"/>
                    <a:pt x="59" y="27"/>
                    <a:pt x="58" y="25"/>
                  </a:cubicBezTo>
                  <a:cubicBezTo>
                    <a:pt x="58" y="25"/>
                    <a:pt x="58" y="27"/>
                    <a:pt x="58" y="27"/>
                  </a:cubicBezTo>
                  <a:cubicBezTo>
                    <a:pt x="58" y="26"/>
                    <a:pt x="58" y="25"/>
                    <a:pt x="58" y="26"/>
                  </a:cubicBezTo>
                  <a:cubicBezTo>
                    <a:pt x="58" y="25"/>
                    <a:pt x="58" y="26"/>
                    <a:pt x="57" y="26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6" y="28"/>
                    <a:pt x="56" y="27"/>
                  </a:cubicBezTo>
                  <a:cubicBezTo>
                    <a:pt x="56" y="27"/>
                    <a:pt x="56" y="29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8"/>
                    <a:pt x="55" y="27"/>
                  </a:cubicBezTo>
                  <a:cubicBezTo>
                    <a:pt x="55" y="28"/>
                    <a:pt x="55" y="25"/>
                    <a:pt x="55" y="26"/>
                  </a:cubicBezTo>
                  <a:cubicBezTo>
                    <a:pt x="55" y="25"/>
                    <a:pt x="55" y="29"/>
                    <a:pt x="55" y="27"/>
                  </a:cubicBezTo>
                  <a:cubicBezTo>
                    <a:pt x="55" y="27"/>
                    <a:pt x="55" y="28"/>
                    <a:pt x="54" y="27"/>
                  </a:cubicBezTo>
                  <a:cubicBezTo>
                    <a:pt x="54" y="27"/>
                    <a:pt x="54" y="25"/>
                    <a:pt x="54" y="25"/>
                  </a:cubicBezTo>
                  <a:cubicBezTo>
                    <a:pt x="53" y="26"/>
                    <a:pt x="54" y="26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9"/>
                    <a:pt x="53" y="27"/>
                    <a:pt x="53" y="29"/>
                  </a:cubicBezTo>
                  <a:cubicBezTo>
                    <a:pt x="53" y="28"/>
                    <a:pt x="53" y="29"/>
                    <a:pt x="53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30"/>
                    <a:pt x="52" y="27"/>
                    <a:pt x="52" y="29"/>
                  </a:cubicBezTo>
                  <a:cubicBezTo>
                    <a:pt x="51" y="28"/>
                    <a:pt x="51" y="29"/>
                    <a:pt x="51" y="28"/>
                  </a:cubicBezTo>
                  <a:cubicBezTo>
                    <a:pt x="50" y="29"/>
                    <a:pt x="50" y="30"/>
                    <a:pt x="50" y="29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0" y="27"/>
                    <a:pt x="50" y="28"/>
                    <a:pt x="50" y="29"/>
                  </a:cubicBezTo>
                  <a:cubicBezTo>
                    <a:pt x="50" y="28"/>
                    <a:pt x="49" y="27"/>
                    <a:pt x="48" y="26"/>
                  </a:cubicBezTo>
                  <a:cubicBezTo>
                    <a:pt x="48" y="27"/>
                    <a:pt x="49" y="28"/>
                    <a:pt x="49" y="29"/>
                  </a:cubicBezTo>
                  <a:cubicBezTo>
                    <a:pt x="48" y="27"/>
                    <a:pt x="48" y="31"/>
                    <a:pt x="48" y="29"/>
                  </a:cubicBezTo>
                  <a:cubicBezTo>
                    <a:pt x="48" y="28"/>
                    <a:pt x="48" y="27"/>
                    <a:pt x="47" y="27"/>
                  </a:cubicBezTo>
                  <a:cubicBezTo>
                    <a:pt x="47" y="24"/>
                    <a:pt x="47" y="29"/>
                    <a:pt x="47" y="2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31"/>
                    <a:pt x="46" y="29"/>
                  </a:cubicBezTo>
                  <a:cubicBezTo>
                    <a:pt x="46" y="30"/>
                    <a:pt x="46" y="28"/>
                    <a:pt x="46" y="30"/>
                  </a:cubicBezTo>
                  <a:cubicBezTo>
                    <a:pt x="45" y="29"/>
                    <a:pt x="45" y="32"/>
                    <a:pt x="44" y="28"/>
                  </a:cubicBezTo>
                  <a:cubicBezTo>
                    <a:pt x="44" y="28"/>
                    <a:pt x="43" y="28"/>
                    <a:pt x="44" y="29"/>
                  </a:cubicBezTo>
                  <a:cubicBezTo>
                    <a:pt x="44" y="30"/>
                    <a:pt x="44" y="28"/>
                    <a:pt x="44" y="29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0"/>
                    <a:pt x="43" y="30"/>
                    <a:pt x="43" y="28"/>
                  </a:cubicBezTo>
                  <a:cubicBezTo>
                    <a:pt x="43" y="26"/>
                    <a:pt x="43" y="31"/>
                    <a:pt x="43" y="31"/>
                  </a:cubicBezTo>
                  <a:cubicBezTo>
                    <a:pt x="43" y="30"/>
                    <a:pt x="42" y="29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29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9"/>
                    <a:pt x="41" y="28"/>
                    <a:pt x="40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40" y="31"/>
                    <a:pt x="40" y="31"/>
                    <a:pt x="39" y="30"/>
                  </a:cubicBezTo>
                  <a:cubicBezTo>
                    <a:pt x="40" y="30"/>
                    <a:pt x="40" y="31"/>
                    <a:pt x="40" y="30"/>
                  </a:cubicBezTo>
                  <a:cubicBezTo>
                    <a:pt x="40" y="30"/>
                    <a:pt x="39" y="28"/>
                    <a:pt x="39" y="29"/>
                  </a:cubicBezTo>
                  <a:cubicBezTo>
                    <a:pt x="39" y="30"/>
                    <a:pt x="40" y="32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1"/>
                    <a:pt x="38" y="30"/>
                    <a:pt x="39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1"/>
                    <a:pt x="36" y="27"/>
                    <a:pt x="36" y="29"/>
                  </a:cubicBezTo>
                  <a:cubicBezTo>
                    <a:pt x="36" y="29"/>
                    <a:pt x="36" y="31"/>
                    <a:pt x="36" y="32"/>
                  </a:cubicBezTo>
                  <a:cubicBezTo>
                    <a:pt x="35" y="32"/>
                    <a:pt x="35" y="34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5"/>
                    <a:pt x="32" y="32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31"/>
                    <a:pt x="31" y="29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4"/>
                    <a:pt x="31" y="34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0" y="32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4"/>
                    <a:pt x="29" y="36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4"/>
                    <a:pt x="29" y="35"/>
                  </a:cubicBezTo>
                  <a:cubicBezTo>
                    <a:pt x="28" y="34"/>
                    <a:pt x="28" y="34"/>
                    <a:pt x="27" y="32"/>
                  </a:cubicBezTo>
                  <a:cubicBezTo>
                    <a:pt x="27" y="36"/>
                    <a:pt x="26" y="37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5"/>
                    <a:pt x="25" y="37"/>
                    <a:pt x="25" y="3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5"/>
                    <a:pt x="24" y="36"/>
                  </a:cubicBezTo>
                  <a:cubicBezTo>
                    <a:pt x="24" y="37"/>
                    <a:pt x="24" y="35"/>
                    <a:pt x="24" y="36"/>
                  </a:cubicBezTo>
                  <a:cubicBezTo>
                    <a:pt x="24" y="37"/>
                    <a:pt x="23" y="36"/>
                    <a:pt x="24" y="37"/>
                  </a:cubicBezTo>
                  <a:cubicBezTo>
                    <a:pt x="23" y="37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4"/>
                    <a:pt x="23" y="32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2" y="32"/>
                    <a:pt x="23" y="35"/>
                    <a:pt x="22" y="35"/>
                  </a:cubicBezTo>
                  <a:cubicBezTo>
                    <a:pt x="22" y="34"/>
                    <a:pt x="23" y="35"/>
                    <a:pt x="22" y="34"/>
                  </a:cubicBezTo>
                  <a:cubicBezTo>
                    <a:pt x="22" y="32"/>
                    <a:pt x="22" y="34"/>
                    <a:pt x="22" y="34"/>
                  </a:cubicBezTo>
                  <a:cubicBezTo>
                    <a:pt x="22" y="35"/>
                    <a:pt x="22" y="36"/>
                    <a:pt x="22" y="37"/>
                  </a:cubicBezTo>
                  <a:cubicBezTo>
                    <a:pt x="22" y="36"/>
                    <a:pt x="22" y="35"/>
                    <a:pt x="21" y="35"/>
                  </a:cubicBezTo>
                  <a:cubicBezTo>
                    <a:pt x="22" y="36"/>
                    <a:pt x="21" y="37"/>
                    <a:pt x="22" y="37"/>
                  </a:cubicBezTo>
                  <a:cubicBezTo>
                    <a:pt x="22" y="40"/>
                    <a:pt x="21" y="37"/>
                    <a:pt x="21" y="39"/>
                  </a:cubicBezTo>
                  <a:cubicBezTo>
                    <a:pt x="21" y="37"/>
                    <a:pt x="21" y="35"/>
                    <a:pt x="21" y="34"/>
                  </a:cubicBezTo>
                  <a:cubicBezTo>
                    <a:pt x="21" y="36"/>
                    <a:pt x="20" y="36"/>
                    <a:pt x="21" y="39"/>
                  </a:cubicBezTo>
                  <a:cubicBezTo>
                    <a:pt x="21" y="38"/>
                    <a:pt x="21" y="37"/>
                    <a:pt x="21" y="36"/>
                  </a:cubicBezTo>
                  <a:cubicBezTo>
                    <a:pt x="20" y="35"/>
                    <a:pt x="21" y="39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6"/>
                    <a:pt x="19" y="38"/>
                    <a:pt x="19" y="36"/>
                  </a:cubicBezTo>
                  <a:cubicBezTo>
                    <a:pt x="19" y="36"/>
                    <a:pt x="18" y="36"/>
                    <a:pt x="19" y="37"/>
                  </a:cubicBezTo>
                  <a:cubicBezTo>
                    <a:pt x="19" y="38"/>
                    <a:pt x="19" y="36"/>
                    <a:pt x="19" y="38"/>
                  </a:cubicBezTo>
                  <a:cubicBezTo>
                    <a:pt x="19" y="37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19" y="39"/>
                    <a:pt x="19" y="38"/>
                    <a:pt x="18" y="3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5"/>
                    <a:pt x="17" y="36"/>
                  </a:cubicBezTo>
                  <a:cubicBezTo>
                    <a:pt x="18" y="37"/>
                    <a:pt x="18" y="39"/>
                    <a:pt x="18" y="40"/>
                  </a:cubicBezTo>
                  <a:cubicBezTo>
                    <a:pt x="18" y="40"/>
                    <a:pt x="17" y="38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6"/>
                    <a:pt x="17" y="36"/>
                  </a:cubicBezTo>
                  <a:cubicBezTo>
                    <a:pt x="17" y="37"/>
                    <a:pt x="17" y="39"/>
                    <a:pt x="17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7" y="39"/>
                    <a:pt x="17" y="40"/>
                  </a:cubicBezTo>
                  <a:cubicBezTo>
                    <a:pt x="16" y="39"/>
                    <a:pt x="16" y="38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5"/>
                    <a:pt x="15" y="36"/>
                    <a:pt x="15" y="39"/>
                  </a:cubicBezTo>
                  <a:cubicBezTo>
                    <a:pt x="15" y="40"/>
                    <a:pt x="14" y="32"/>
                    <a:pt x="14" y="37"/>
                  </a:cubicBezTo>
                  <a:cubicBezTo>
                    <a:pt x="14" y="37"/>
                    <a:pt x="14" y="39"/>
                    <a:pt x="14" y="39"/>
                  </a:cubicBezTo>
                  <a:cubicBezTo>
                    <a:pt x="14" y="38"/>
                    <a:pt x="15" y="41"/>
                    <a:pt x="14" y="40"/>
                  </a:cubicBezTo>
                  <a:cubicBezTo>
                    <a:pt x="14" y="39"/>
                    <a:pt x="13" y="38"/>
                    <a:pt x="13" y="36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3" y="37"/>
                    <a:pt x="13" y="35"/>
                    <a:pt x="13" y="37"/>
                  </a:cubicBezTo>
                  <a:cubicBezTo>
                    <a:pt x="13" y="37"/>
                    <a:pt x="12" y="35"/>
                    <a:pt x="13" y="38"/>
                  </a:cubicBezTo>
                  <a:cubicBezTo>
                    <a:pt x="13" y="38"/>
                    <a:pt x="13" y="39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42"/>
                    <a:pt x="13" y="41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3" y="40"/>
                    <a:pt x="12" y="37"/>
                  </a:cubicBezTo>
                  <a:cubicBezTo>
                    <a:pt x="12" y="37"/>
                    <a:pt x="12" y="39"/>
                    <a:pt x="12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4"/>
                    <a:pt x="11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0" y="38"/>
                    <a:pt x="10" y="40"/>
                    <a:pt x="10" y="37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0" y="34"/>
                    <a:pt x="11" y="37"/>
                    <a:pt x="11" y="34"/>
                  </a:cubicBezTo>
                  <a:cubicBezTo>
                    <a:pt x="11" y="34"/>
                    <a:pt x="10" y="32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8" y="34"/>
                    <a:pt x="8" y="34"/>
                  </a:cubicBezTo>
                  <a:cubicBezTo>
                    <a:pt x="8" y="36"/>
                    <a:pt x="7" y="34"/>
                    <a:pt x="8" y="36"/>
                  </a:cubicBezTo>
                  <a:cubicBezTo>
                    <a:pt x="8" y="37"/>
                    <a:pt x="9" y="39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6"/>
                    <a:pt x="8" y="38"/>
                  </a:cubicBezTo>
                  <a:cubicBezTo>
                    <a:pt x="8" y="37"/>
                    <a:pt x="8" y="35"/>
                    <a:pt x="7" y="33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5" y="33"/>
                    <a:pt x="5" y="35"/>
                    <a:pt x="4" y="35"/>
                  </a:cubicBezTo>
                  <a:cubicBezTo>
                    <a:pt x="4" y="34"/>
                    <a:pt x="4" y="32"/>
                    <a:pt x="3" y="32"/>
                  </a:cubicBezTo>
                  <a:cubicBezTo>
                    <a:pt x="3" y="32"/>
                    <a:pt x="4" y="34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1"/>
                    <a:pt x="3" y="3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31"/>
                    <a:pt x="1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1" y="32"/>
                    <a:pt x="1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7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6"/>
                    <a:pt x="1" y="27"/>
                  </a:cubicBezTo>
                  <a:cubicBezTo>
                    <a:pt x="2" y="28"/>
                    <a:pt x="2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3" y="30"/>
                    <a:pt x="3" y="29"/>
                    <a:pt x="3" y="30"/>
                  </a:cubicBezTo>
                  <a:cubicBezTo>
                    <a:pt x="3" y="29"/>
                    <a:pt x="3" y="27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5"/>
                    <a:pt x="3" y="25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4"/>
                    <a:pt x="6" y="26"/>
                    <a:pt x="6" y="25"/>
                  </a:cubicBezTo>
                  <a:cubicBezTo>
                    <a:pt x="7" y="26"/>
                    <a:pt x="8" y="23"/>
                    <a:pt x="8" y="25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6"/>
                    <a:pt x="12" y="26"/>
                  </a:cubicBezTo>
                  <a:cubicBezTo>
                    <a:pt x="11" y="24"/>
                    <a:pt x="12" y="24"/>
                    <a:pt x="12" y="23"/>
                  </a:cubicBezTo>
                  <a:cubicBezTo>
                    <a:pt x="13" y="24"/>
                    <a:pt x="13" y="23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2"/>
                    <a:pt x="15" y="22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2"/>
                    <a:pt x="16" y="22"/>
                    <a:pt x="16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19"/>
                    <a:pt x="20" y="20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6"/>
                    <a:pt x="24" y="19"/>
                    <a:pt x="2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8"/>
                    <a:pt x="26" y="16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8" y="17"/>
                    <a:pt x="28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17"/>
                    <a:pt x="30" y="18"/>
                    <a:pt x="29" y="15"/>
                  </a:cubicBezTo>
                  <a:cubicBezTo>
                    <a:pt x="30" y="17"/>
                    <a:pt x="31" y="14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3" y="16"/>
                    <a:pt x="34" y="14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5"/>
                    <a:pt x="37" y="15"/>
                  </a:cubicBezTo>
                  <a:cubicBezTo>
                    <a:pt x="38" y="13"/>
                    <a:pt x="40" y="14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3" y="16"/>
                    <a:pt x="43" y="12"/>
                  </a:cubicBezTo>
                  <a:cubicBezTo>
                    <a:pt x="43" y="13"/>
                    <a:pt x="44" y="12"/>
                    <a:pt x="44" y="14"/>
                  </a:cubicBezTo>
                  <a:cubicBezTo>
                    <a:pt x="44" y="12"/>
                    <a:pt x="45" y="15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6" y="12"/>
                    <a:pt x="47" y="13"/>
                  </a:cubicBezTo>
                  <a:cubicBezTo>
                    <a:pt x="47" y="14"/>
                    <a:pt x="47" y="14"/>
                    <a:pt x="47" y="15"/>
                  </a:cubicBezTo>
                  <a:cubicBezTo>
                    <a:pt x="48" y="16"/>
                    <a:pt x="47" y="12"/>
                    <a:pt x="48" y="15"/>
                  </a:cubicBezTo>
                  <a:cubicBezTo>
                    <a:pt x="48" y="15"/>
                    <a:pt x="48" y="13"/>
                    <a:pt x="48" y="13"/>
                  </a:cubicBezTo>
                  <a:cubicBezTo>
                    <a:pt x="49" y="14"/>
                    <a:pt x="50" y="12"/>
                    <a:pt x="52" y="11"/>
                  </a:cubicBezTo>
                  <a:cubicBezTo>
                    <a:pt x="53" y="13"/>
                    <a:pt x="53" y="16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4" y="16"/>
                    <a:pt x="54" y="15"/>
                  </a:cubicBezTo>
                  <a:cubicBezTo>
                    <a:pt x="54" y="13"/>
                    <a:pt x="54" y="14"/>
                    <a:pt x="54" y="13"/>
                  </a:cubicBezTo>
                  <a:cubicBezTo>
                    <a:pt x="55" y="14"/>
                    <a:pt x="55" y="15"/>
                    <a:pt x="55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2"/>
                    <a:pt x="57" y="13"/>
                    <a:pt x="56" y="10"/>
                  </a:cubicBezTo>
                  <a:cubicBezTo>
                    <a:pt x="60" y="9"/>
                    <a:pt x="62" y="7"/>
                    <a:pt x="65" y="6"/>
                  </a:cubicBezTo>
                  <a:cubicBezTo>
                    <a:pt x="68" y="6"/>
                    <a:pt x="71" y="4"/>
                    <a:pt x="75" y="5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6" y="5"/>
                    <a:pt x="77" y="6"/>
                    <a:pt x="77" y="5"/>
                  </a:cubicBezTo>
                  <a:cubicBezTo>
                    <a:pt x="78" y="5"/>
                    <a:pt x="79" y="4"/>
                    <a:pt x="80" y="4"/>
                  </a:cubicBezTo>
                  <a:cubicBezTo>
                    <a:pt x="80" y="4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4"/>
                    <a:pt x="81" y="3"/>
                    <a:pt x="80" y="3"/>
                  </a:cubicBezTo>
                  <a:cubicBezTo>
                    <a:pt x="83" y="0"/>
                    <a:pt x="87" y="3"/>
                    <a:pt x="89" y="2"/>
                  </a:cubicBezTo>
                  <a:cubicBezTo>
                    <a:pt x="90" y="3"/>
                    <a:pt x="91" y="2"/>
                    <a:pt x="92" y="1"/>
                  </a:cubicBezTo>
                  <a:cubicBezTo>
                    <a:pt x="95" y="3"/>
                    <a:pt x="97" y="5"/>
                    <a:pt x="99" y="3"/>
                  </a:cubicBezTo>
                  <a:cubicBezTo>
                    <a:pt x="99" y="3"/>
                    <a:pt x="100" y="8"/>
                    <a:pt x="99" y="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9942513" y="2360613"/>
              <a:ext cx="0" cy="11113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9972675" y="2393951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9979025" y="2393951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9991725" y="2409826"/>
              <a:ext cx="1587" cy="317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9986963" y="2401888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0002838" y="2406651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0009188" y="2401888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0123488" y="236855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0175875" y="23574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10198100" y="2330451"/>
              <a:ext cx="0" cy="7938"/>
            </a:xfrm>
            <a:custGeom>
              <a:avLst/>
              <a:gdLst/>
              <a:ahLst/>
              <a:cxnLst/>
              <a:rect l="l" t="t" r="r" b="b"/>
              <a:pathLst>
                <a:path w="120000" h="5" extrusionOk="0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9825038" y="2924176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9825038" y="2932113"/>
              <a:ext cx="395287" cy="307975"/>
            </a:xfrm>
            <a:custGeom>
              <a:avLst/>
              <a:gdLst/>
              <a:ahLst/>
              <a:cxnLst/>
              <a:rect l="l" t="t" r="r" b="b"/>
              <a:pathLst>
                <a:path w="105" h="82" extrusionOk="0">
                  <a:moveTo>
                    <a:pt x="99" y="80"/>
                  </a:moveTo>
                  <a:cubicBezTo>
                    <a:pt x="95" y="82"/>
                    <a:pt x="97" y="77"/>
                    <a:pt x="93" y="78"/>
                  </a:cubicBezTo>
                  <a:cubicBezTo>
                    <a:pt x="93" y="78"/>
                    <a:pt x="95" y="76"/>
                    <a:pt x="94" y="76"/>
                  </a:cubicBezTo>
                  <a:cubicBezTo>
                    <a:pt x="91" y="78"/>
                    <a:pt x="90" y="74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0" y="71"/>
                    <a:pt x="90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89" y="71"/>
                    <a:pt x="89" y="70"/>
                    <a:pt x="89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6" y="72"/>
                    <a:pt x="88" y="68"/>
                    <a:pt x="86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4" y="69"/>
                    <a:pt x="83" y="68"/>
                    <a:pt x="81" y="67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82" y="65"/>
                    <a:pt x="79" y="67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80" y="65"/>
                    <a:pt x="78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7" y="67"/>
                    <a:pt x="79" y="64"/>
                    <a:pt x="78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8" y="63"/>
                    <a:pt x="76" y="64"/>
                  </a:cubicBezTo>
                  <a:cubicBezTo>
                    <a:pt x="77" y="63"/>
                    <a:pt x="77" y="64"/>
                    <a:pt x="79" y="62"/>
                  </a:cubicBezTo>
                  <a:cubicBezTo>
                    <a:pt x="76" y="62"/>
                    <a:pt x="75" y="61"/>
                    <a:pt x="73" y="59"/>
                  </a:cubicBezTo>
                  <a:cubicBezTo>
                    <a:pt x="73" y="59"/>
                    <a:pt x="73" y="58"/>
                    <a:pt x="74" y="58"/>
                  </a:cubicBezTo>
                  <a:cubicBezTo>
                    <a:pt x="74" y="58"/>
                    <a:pt x="73" y="58"/>
                    <a:pt x="72" y="58"/>
                  </a:cubicBezTo>
                  <a:cubicBezTo>
                    <a:pt x="72" y="58"/>
                    <a:pt x="73" y="57"/>
                    <a:pt x="73" y="57"/>
                  </a:cubicBezTo>
                  <a:cubicBezTo>
                    <a:pt x="73" y="56"/>
                    <a:pt x="71" y="58"/>
                    <a:pt x="71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2" y="57"/>
                    <a:pt x="71" y="57"/>
                    <a:pt x="71" y="57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0" y="57"/>
                    <a:pt x="71" y="55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69" y="57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9" y="56"/>
                    <a:pt x="69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2"/>
                    <a:pt x="68" y="52"/>
                  </a:cubicBezTo>
                  <a:cubicBezTo>
                    <a:pt x="66" y="53"/>
                    <a:pt x="66" y="52"/>
                    <a:pt x="65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5" y="52"/>
                    <a:pt x="66" y="50"/>
                    <a:pt x="66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7" y="50"/>
                    <a:pt x="68" y="49"/>
                  </a:cubicBezTo>
                  <a:cubicBezTo>
                    <a:pt x="67" y="49"/>
                    <a:pt x="66" y="49"/>
                    <a:pt x="67" y="48"/>
                  </a:cubicBezTo>
                  <a:cubicBezTo>
                    <a:pt x="65" y="49"/>
                    <a:pt x="63" y="51"/>
                    <a:pt x="63" y="51"/>
                  </a:cubicBezTo>
                  <a:cubicBezTo>
                    <a:pt x="63" y="50"/>
                    <a:pt x="64" y="49"/>
                    <a:pt x="65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2" y="50"/>
                    <a:pt x="62" y="50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1"/>
                    <a:pt x="59" y="51"/>
                    <a:pt x="61" y="49"/>
                  </a:cubicBezTo>
                  <a:cubicBezTo>
                    <a:pt x="61" y="48"/>
                    <a:pt x="61" y="49"/>
                    <a:pt x="62" y="48"/>
                  </a:cubicBezTo>
                  <a:cubicBezTo>
                    <a:pt x="62" y="48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8"/>
                    <a:pt x="59" y="49"/>
                  </a:cubicBezTo>
                  <a:cubicBezTo>
                    <a:pt x="59" y="50"/>
                    <a:pt x="60" y="48"/>
                    <a:pt x="60" y="49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7" y="49"/>
                    <a:pt x="57" y="49"/>
                    <a:pt x="56" y="50"/>
                  </a:cubicBezTo>
                  <a:cubicBezTo>
                    <a:pt x="55" y="50"/>
                    <a:pt x="57" y="48"/>
                    <a:pt x="57" y="49"/>
                  </a:cubicBezTo>
                  <a:cubicBezTo>
                    <a:pt x="57" y="47"/>
                    <a:pt x="54" y="49"/>
                    <a:pt x="55" y="47"/>
                  </a:cubicBezTo>
                  <a:cubicBezTo>
                    <a:pt x="56" y="47"/>
                    <a:pt x="54" y="49"/>
                    <a:pt x="55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6" y="46"/>
                    <a:pt x="55" y="47"/>
                    <a:pt x="54" y="47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4" y="47"/>
                    <a:pt x="52" y="47"/>
                    <a:pt x="52" y="46"/>
                  </a:cubicBezTo>
                  <a:cubicBezTo>
                    <a:pt x="52" y="46"/>
                    <a:pt x="51" y="47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2" y="45"/>
                    <a:pt x="51" y="46"/>
                    <a:pt x="52" y="45"/>
                  </a:cubicBezTo>
                  <a:cubicBezTo>
                    <a:pt x="50" y="46"/>
                    <a:pt x="54" y="45"/>
                    <a:pt x="52" y="45"/>
                  </a:cubicBezTo>
                  <a:cubicBezTo>
                    <a:pt x="53" y="44"/>
                    <a:pt x="50" y="47"/>
                    <a:pt x="52" y="45"/>
                  </a:cubicBezTo>
                  <a:cubicBezTo>
                    <a:pt x="52" y="45"/>
                    <a:pt x="50" y="46"/>
                    <a:pt x="51" y="45"/>
                  </a:cubicBezTo>
                  <a:cubicBezTo>
                    <a:pt x="51" y="45"/>
                    <a:pt x="52" y="43"/>
                    <a:pt x="52" y="43"/>
                  </a:cubicBezTo>
                  <a:cubicBezTo>
                    <a:pt x="52" y="43"/>
                    <a:pt x="52" y="44"/>
                    <a:pt x="51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5"/>
                    <a:pt x="50" y="44"/>
                    <a:pt x="49" y="45"/>
                  </a:cubicBezTo>
                  <a:cubicBezTo>
                    <a:pt x="50" y="44"/>
                    <a:pt x="48" y="45"/>
                    <a:pt x="50" y="43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0" y="43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5"/>
                    <a:pt x="49" y="43"/>
                    <a:pt x="48" y="44"/>
                  </a:cubicBezTo>
                  <a:cubicBezTo>
                    <a:pt x="48" y="43"/>
                    <a:pt x="47" y="43"/>
                    <a:pt x="48" y="42"/>
                  </a:cubicBezTo>
                  <a:cubicBezTo>
                    <a:pt x="47" y="42"/>
                    <a:pt x="46" y="43"/>
                    <a:pt x="46" y="42"/>
                  </a:cubicBezTo>
                  <a:cubicBezTo>
                    <a:pt x="46" y="42"/>
                    <a:pt x="46" y="42"/>
                    <a:pt x="47" y="41"/>
                  </a:cubicBezTo>
                  <a:cubicBezTo>
                    <a:pt x="47" y="41"/>
                    <a:pt x="47" y="41"/>
                    <a:pt x="46" y="41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7" y="39"/>
                    <a:pt x="46" y="40"/>
                    <a:pt x="45" y="41"/>
                  </a:cubicBezTo>
                  <a:cubicBezTo>
                    <a:pt x="47" y="39"/>
                    <a:pt x="43" y="42"/>
                    <a:pt x="44" y="40"/>
                  </a:cubicBezTo>
                  <a:cubicBezTo>
                    <a:pt x="45" y="39"/>
                    <a:pt x="46" y="39"/>
                    <a:pt x="46" y="38"/>
                  </a:cubicBezTo>
                  <a:cubicBezTo>
                    <a:pt x="47" y="36"/>
                    <a:pt x="44" y="39"/>
                    <a:pt x="45" y="3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2" y="40"/>
                    <a:pt x="43" y="39"/>
                  </a:cubicBezTo>
                  <a:cubicBezTo>
                    <a:pt x="43" y="39"/>
                    <a:pt x="43" y="38"/>
                    <a:pt x="42" y="39"/>
                  </a:cubicBezTo>
                  <a:cubicBezTo>
                    <a:pt x="43" y="38"/>
                    <a:pt x="40" y="39"/>
                    <a:pt x="42" y="36"/>
                  </a:cubicBezTo>
                  <a:cubicBezTo>
                    <a:pt x="42" y="36"/>
                    <a:pt x="42" y="35"/>
                    <a:pt x="41" y="36"/>
                  </a:cubicBezTo>
                  <a:cubicBezTo>
                    <a:pt x="40" y="37"/>
                    <a:pt x="42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6"/>
                    <a:pt x="42" y="35"/>
                  </a:cubicBezTo>
                  <a:cubicBezTo>
                    <a:pt x="42" y="34"/>
                    <a:pt x="39" y="38"/>
                    <a:pt x="39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9" y="35"/>
                    <a:pt x="40" y="33"/>
                  </a:cubicBezTo>
                  <a:cubicBezTo>
                    <a:pt x="40" y="34"/>
                    <a:pt x="40" y="33"/>
                    <a:pt x="39" y="3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39" y="33"/>
                    <a:pt x="39" y="33"/>
                  </a:cubicBezTo>
                  <a:cubicBezTo>
                    <a:pt x="38" y="33"/>
                    <a:pt x="38" y="34"/>
                    <a:pt x="38" y="34"/>
                  </a:cubicBezTo>
                  <a:cubicBezTo>
                    <a:pt x="38" y="35"/>
                    <a:pt x="38" y="34"/>
                    <a:pt x="37" y="35"/>
                  </a:cubicBezTo>
                  <a:cubicBezTo>
                    <a:pt x="38" y="34"/>
                    <a:pt x="37" y="34"/>
                    <a:pt x="37" y="34"/>
                  </a:cubicBezTo>
                  <a:cubicBezTo>
                    <a:pt x="37" y="33"/>
                    <a:pt x="36" y="34"/>
                    <a:pt x="36" y="34"/>
                  </a:cubicBezTo>
                  <a:cubicBezTo>
                    <a:pt x="37" y="34"/>
                    <a:pt x="36" y="34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3"/>
                    <a:pt x="38" y="32"/>
                    <a:pt x="37" y="32"/>
                  </a:cubicBezTo>
                  <a:cubicBezTo>
                    <a:pt x="37" y="33"/>
                    <a:pt x="36" y="35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2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4" y="31"/>
                    <a:pt x="36" y="28"/>
                    <a:pt x="35" y="29"/>
                  </a:cubicBezTo>
                  <a:cubicBezTo>
                    <a:pt x="35" y="29"/>
                    <a:pt x="33" y="31"/>
                    <a:pt x="33" y="32"/>
                  </a:cubicBezTo>
                  <a:cubicBezTo>
                    <a:pt x="33" y="31"/>
                    <a:pt x="31" y="32"/>
                    <a:pt x="32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28" y="31"/>
                    <a:pt x="29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8"/>
                    <a:pt x="31" y="26"/>
                    <a:pt x="30" y="27"/>
                  </a:cubicBezTo>
                  <a:cubicBezTo>
                    <a:pt x="29" y="28"/>
                    <a:pt x="29" y="29"/>
                    <a:pt x="28" y="29"/>
                  </a:cubicBezTo>
                  <a:cubicBezTo>
                    <a:pt x="28" y="29"/>
                    <a:pt x="27" y="29"/>
                    <a:pt x="27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28" y="27"/>
                    <a:pt x="28" y="27"/>
                    <a:pt x="27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5" y="29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4" y="28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7"/>
                    <a:pt x="24" y="27"/>
                  </a:cubicBezTo>
                  <a:cubicBezTo>
                    <a:pt x="24" y="26"/>
                    <a:pt x="24" y="26"/>
                    <a:pt x="25" y="24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0" y="26"/>
                    <a:pt x="20" y="25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22"/>
                    <a:pt x="20" y="24"/>
                    <a:pt x="20" y="24"/>
                  </a:cubicBezTo>
                  <a:cubicBezTo>
                    <a:pt x="19" y="25"/>
                    <a:pt x="20" y="23"/>
                    <a:pt x="19" y="25"/>
                  </a:cubicBezTo>
                  <a:cubicBezTo>
                    <a:pt x="19" y="25"/>
                    <a:pt x="19" y="23"/>
                    <a:pt x="18" y="25"/>
                  </a:cubicBezTo>
                  <a:cubicBezTo>
                    <a:pt x="19" y="24"/>
                    <a:pt x="19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2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3" y="17"/>
                    <a:pt x="22" y="19"/>
                    <a:pt x="21" y="19"/>
                  </a:cubicBezTo>
                  <a:cubicBezTo>
                    <a:pt x="21" y="20"/>
                    <a:pt x="19" y="23"/>
                    <a:pt x="18" y="22"/>
                  </a:cubicBezTo>
                  <a:cubicBezTo>
                    <a:pt x="19" y="21"/>
                    <a:pt x="19" y="22"/>
                    <a:pt x="20" y="21"/>
                  </a:cubicBezTo>
                  <a:cubicBezTo>
                    <a:pt x="20" y="20"/>
                    <a:pt x="19" y="22"/>
                    <a:pt x="19" y="21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5" y="25"/>
                    <a:pt x="17" y="23"/>
                    <a:pt x="15" y="24"/>
                  </a:cubicBezTo>
                  <a:cubicBezTo>
                    <a:pt x="16" y="23"/>
                    <a:pt x="18" y="21"/>
                    <a:pt x="18" y="20"/>
                  </a:cubicBezTo>
                  <a:cubicBezTo>
                    <a:pt x="17" y="22"/>
                    <a:pt x="16" y="22"/>
                    <a:pt x="15" y="24"/>
                  </a:cubicBezTo>
                  <a:cubicBezTo>
                    <a:pt x="15" y="23"/>
                    <a:pt x="16" y="22"/>
                    <a:pt x="17" y="22"/>
                  </a:cubicBezTo>
                  <a:cubicBezTo>
                    <a:pt x="17" y="21"/>
                    <a:pt x="14" y="24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6" y="21"/>
                  </a:cubicBezTo>
                  <a:cubicBezTo>
                    <a:pt x="16" y="20"/>
                    <a:pt x="14" y="22"/>
                    <a:pt x="15" y="20"/>
                  </a:cubicBezTo>
                  <a:cubicBezTo>
                    <a:pt x="15" y="20"/>
                    <a:pt x="15" y="20"/>
                    <a:pt x="14" y="21"/>
                  </a:cubicBezTo>
                  <a:cubicBezTo>
                    <a:pt x="14" y="22"/>
                    <a:pt x="15" y="20"/>
                    <a:pt x="14" y="22"/>
                  </a:cubicBezTo>
                  <a:cubicBezTo>
                    <a:pt x="15" y="21"/>
                    <a:pt x="13" y="22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1" y="23"/>
                    <a:pt x="12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1" y="21"/>
                    <a:pt x="11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1" y="20"/>
                    <a:pt x="11" y="19"/>
                    <a:pt x="11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3" y="15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2" y="17"/>
                    <a:pt x="11" y="17"/>
                    <a:pt x="10" y="19"/>
                  </a:cubicBezTo>
                  <a:cubicBezTo>
                    <a:pt x="9" y="20"/>
                    <a:pt x="13" y="14"/>
                    <a:pt x="10" y="17"/>
                  </a:cubicBezTo>
                  <a:cubicBezTo>
                    <a:pt x="10" y="18"/>
                    <a:pt x="8" y="19"/>
                    <a:pt x="9" y="19"/>
                  </a:cubicBezTo>
                  <a:cubicBezTo>
                    <a:pt x="9" y="18"/>
                    <a:pt x="8" y="21"/>
                    <a:pt x="8" y="20"/>
                  </a:cubicBezTo>
                  <a:cubicBezTo>
                    <a:pt x="9" y="19"/>
                    <a:pt x="9" y="17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4"/>
                    <a:pt x="11" y="14"/>
                  </a:cubicBezTo>
                  <a:cubicBezTo>
                    <a:pt x="11" y="14"/>
                    <a:pt x="11" y="14"/>
                    <a:pt x="10" y="15"/>
                  </a:cubicBezTo>
                  <a:cubicBezTo>
                    <a:pt x="9" y="17"/>
                    <a:pt x="10" y="15"/>
                    <a:pt x="9" y="16"/>
                  </a:cubicBezTo>
                  <a:cubicBezTo>
                    <a:pt x="9" y="17"/>
                    <a:pt x="10" y="15"/>
                    <a:pt x="8" y="17"/>
                  </a:cubicBezTo>
                  <a:cubicBezTo>
                    <a:pt x="9" y="17"/>
                    <a:pt x="8" y="18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6" y="20"/>
                    <a:pt x="6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7" y="19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10" y="13"/>
                    <a:pt x="8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6" y="16"/>
                    <a:pt x="6" y="17"/>
                    <a:pt x="5" y="17"/>
                  </a:cubicBezTo>
                  <a:cubicBezTo>
                    <a:pt x="6" y="15"/>
                    <a:pt x="5" y="16"/>
                    <a:pt x="6" y="15"/>
                  </a:cubicBezTo>
                  <a:cubicBezTo>
                    <a:pt x="6" y="16"/>
                    <a:pt x="6" y="16"/>
                    <a:pt x="8" y="15"/>
                  </a:cubicBezTo>
                  <a:cubicBezTo>
                    <a:pt x="9" y="12"/>
                    <a:pt x="8" y="15"/>
                    <a:pt x="9" y="13"/>
                  </a:cubicBezTo>
                  <a:cubicBezTo>
                    <a:pt x="9" y="13"/>
                    <a:pt x="10" y="11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3"/>
                    <a:pt x="7" y="12"/>
                    <a:pt x="8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5" y="13"/>
                    <a:pt x="5" y="11"/>
                    <a:pt x="5" y="13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5"/>
                    <a:pt x="5" y="12"/>
                    <a:pt x="3" y="14"/>
                  </a:cubicBezTo>
                  <a:cubicBezTo>
                    <a:pt x="4" y="14"/>
                    <a:pt x="5" y="11"/>
                    <a:pt x="6" y="10"/>
                  </a:cubicBezTo>
                  <a:cubicBezTo>
                    <a:pt x="5" y="11"/>
                    <a:pt x="7" y="9"/>
                    <a:pt x="6" y="8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8"/>
                    <a:pt x="4" y="6"/>
                    <a:pt x="3" y="6"/>
                  </a:cubicBezTo>
                  <a:cubicBezTo>
                    <a:pt x="3" y="5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3" y="5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2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4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1"/>
                    <a:pt x="2" y="2"/>
                    <a:pt x="3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0"/>
                    <a:pt x="7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1" y="4"/>
                    <a:pt x="13" y="2"/>
                    <a:pt x="12" y="4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5" y="7"/>
                    <a:pt x="16" y="7"/>
                  </a:cubicBezTo>
                  <a:cubicBezTo>
                    <a:pt x="16" y="6"/>
                    <a:pt x="17" y="6"/>
                    <a:pt x="18" y="5"/>
                  </a:cubicBezTo>
                  <a:cubicBezTo>
                    <a:pt x="17" y="7"/>
                    <a:pt x="19" y="6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7"/>
                    <a:pt x="21" y="7"/>
                  </a:cubicBezTo>
                  <a:cubicBezTo>
                    <a:pt x="21" y="8"/>
                    <a:pt x="20" y="9"/>
                    <a:pt x="21" y="9"/>
                  </a:cubicBezTo>
                  <a:cubicBezTo>
                    <a:pt x="22" y="7"/>
                    <a:pt x="22" y="8"/>
                    <a:pt x="23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7" y="7"/>
                    <a:pt x="27" y="10"/>
                    <a:pt x="30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2" y="12"/>
                    <a:pt x="34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4"/>
                    <a:pt x="35" y="13"/>
                  </a:cubicBezTo>
                  <a:cubicBezTo>
                    <a:pt x="35" y="13"/>
                    <a:pt x="36" y="12"/>
                    <a:pt x="35" y="14"/>
                  </a:cubicBezTo>
                  <a:cubicBezTo>
                    <a:pt x="36" y="15"/>
                    <a:pt x="37" y="13"/>
                    <a:pt x="37" y="13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6"/>
                    <a:pt x="38" y="16"/>
                  </a:cubicBezTo>
                  <a:cubicBezTo>
                    <a:pt x="38" y="16"/>
                    <a:pt x="38" y="17"/>
                    <a:pt x="40" y="15"/>
                  </a:cubicBezTo>
                  <a:cubicBezTo>
                    <a:pt x="39" y="17"/>
                    <a:pt x="42" y="15"/>
                    <a:pt x="41" y="17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3" y="17"/>
                    <a:pt x="43" y="19"/>
                    <a:pt x="44" y="18"/>
                  </a:cubicBezTo>
                  <a:cubicBezTo>
                    <a:pt x="44" y="18"/>
                    <a:pt x="43" y="19"/>
                    <a:pt x="43" y="19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7" y="18"/>
                    <a:pt x="46" y="21"/>
                    <a:pt x="47" y="21"/>
                  </a:cubicBezTo>
                  <a:cubicBezTo>
                    <a:pt x="49" y="21"/>
                    <a:pt x="51" y="23"/>
                    <a:pt x="52" y="2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4"/>
                    <a:pt x="52" y="28"/>
                    <a:pt x="54" y="25"/>
                  </a:cubicBezTo>
                  <a:cubicBezTo>
                    <a:pt x="54" y="26"/>
                    <a:pt x="54" y="26"/>
                    <a:pt x="54" y="27"/>
                  </a:cubicBezTo>
                  <a:cubicBezTo>
                    <a:pt x="55" y="26"/>
                    <a:pt x="54" y="29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30"/>
                    <a:pt x="57" y="29"/>
                    <a:pt x="57" y="30"/>
                  </a:cubicBezTo>
                  <a:cubicBezTo>
                    <a:pt x="56" y="30"/>
                    <a:pt x="56" y="30"/>
                    <a:pt x="56" y="31"/>
                  </a:cubicBezTo>
                  <a:cubicBezTo>
                    <a:pt x="55" y="32"/>
                    <a:pt x="58" y="29"/>
                    <a:pt x="56" y="31"/>
                  </a:cubicBezTo>
                  <a:cubicBezTo>
                    <a:pt x="56" y="32"/>
                    <a:pt x="57" y="30"/>
                    <a:pt x="57" y="30"/>
                  </a:cubicBezTo>
                  <a:cubicBezTo>
                    <a:pt x="58" y="32"/>
                    <a:pt x="60" y="32"/>
                    <a:pt x="62" y="33"/>
                  </a:cubicBezTo>
                  <a:cubicBezTo>
                    <a:pt x="62" y="35"/>
                    <a:pt x="59" y="37"/>
                    <a:pt x="61" y="36"/>
                  </a:cubicBezTo>
                  <a:cubicBezTo>
                    <a:pt x="61" y="36"/>
                    <a:pt x="62" y="35"/>
                    <a:pt x="62" y="36"/>
                  </a:cubicBezTo>
                  <a:cubicBezTo>
                    <a:pt x="62" y="35"/>
                    <a:pt x="60" y="38"/>
                    <a:pt x="61" y="37"/>
                  </a:cubicBezTo>
                  <a:cubicBezTo>
                    <a:pt x="62" y="36"/>
                    <a:pt x="62" y="37"/>
                    <a:pt x="63" y="36"/>
                  </a:cubicBezTo>
                  <a:cubicBezTo>
                    <a:pt x="62" y="37"/>
                    <a:pt x="62" y="39"/>
                    <a:pt x="63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5" y="37"/>
                    <a:pt x="64" y="39"/>
                    <a:pt x="67" y="37"/>
                  </a:cubicBezTo>
                  <a:cubicBezTo>
                    <a:pt x="70" y="40"/>
                    <a:pt x="74" y="41"/>
                    <a:pt x="77" y="44"/>
                  </a:cubicBezTo>
                  <a:cubicBezTo>
                    <a:pt x="80" y="47"/>
                    <a:pt x="84" y="49"/>
                    <a:pt x="85" y="53"/>
                  </a:cubicBezTo>
                  <a:cubicBezTo>
                    <a:pt x="84" y="55"/>
                    <a:pt x="84" y="55"/>
                    <a:pt x="86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7" y="54"/>
                    <a:pt x="86" y="56"/>
                    <a:pt x="87" y="55"/>
                  </a:cubicBezTo>
                  <a:cubicBezTo>
                    <a:pt x="88" y="56"/>
                    <a:pt x="89" y="56"/>
                    <a:pt x="90" y="57"/>
                  </a:cubicBezTo>
                  <a:cubicBezTo>
                    <a:pt x="90" y="57"/>
                    <a:pt x="89" y="59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1" y="58"/>
                    <a:pt x="91" y="57"/>
                  </a:cubicBezTo>
                  <a:cubicBezTo>
                    <a:pt x="95" y="59"/>
                    <a:pt x="95" y="64"/>
                    <a:pt x="98" y="66"/>
                  </a:cubicBezTo>
                  <a:cubicBezTo>
                    <a:pt x="98" y="68"/>
                    <a:pt x="100" y="68"/>
                    <a:pt x="101" y="68"/>
                  </a:cubicBezTo>
                  <a:cubicBezTo>
                    <a:pt x="101" y="72"/>
                    <a:pt x="101" y="75"/>
                    <a:pt x="105" y="76"/>
                  </a:cubicBezTo>
                  <a:cubicBezTo>
                    <a:pt x="105" y="76"/>
                    <a:pt x="101" y="80"/>
                    <a:pt x="99" y="8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9825038" y="2928938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9840913" y="297815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9844088" y="2981326"/>
              <a:ext cx="4762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9844088" y="3000376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9848850" y="299243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9859963" y="300831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9866313" y="3008313"/>
              <a:ext cx="4762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9991725" y="307975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0036175" y="3121026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10074275" y="3127376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5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7" name="Google Shape;4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150" y="165100"/>
            <a:ext cx="6477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/>
          <p:nvPr/>
        </p:nvSpPr>
        <p:spPr>
          <a:xfrm>
            <a:off x="1123950" y="285462"/>
            <a:ext cx="23952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关于我们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两栏内容">
  <p:cSld name="1_两栏内容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3" name="Google Shape;5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150" y="165100"/>
            <a:ext cx="6477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1"/>
          <p:cNvSpPr txBox="1"/>
          <p:nvPr/>
        </p:nvSpPr>
        <p:spPr>
          <a:xfrm>
            <a:off x="1123950" y="285462"/>
            <a:ext cx="23952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研究综述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9" name="Google Shape;5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150" y="165100"/>
            <a:ext cx="6477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2"/>
          <p:cNvSpPr txBox="1"/>
          <p:nvPr/>
        </p:nvSpPr>
        <p:spPr>
          <a:xfrm>
            <a:off x="1123950" y="285462"/>
            <a:ext cx="23952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研究过程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5" name="Google Shape;6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150" y="165100"/>
            <a:ext cx="6477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3"/>
          <p:cNvSpPr txBox="1"/>
          <p:nvPr/>
        </p:nvSpPr>
        <p:spPr>
          <a:xfrm>
            <a:off x="1123950" y="285462"/>
            <a:ext cx="23952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 研究结论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7">
            <a:alphaModFix/>
          </a:blip>
          <a:srcRect t="4200" b="21943"/>
          <a:stretch/>
        </p:blipFill>
        <p:spPr>
          <a:xfrm>
            <a:off x="0" y="1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hyperlink" Target="https://udn.com/umedia/story/12906/4006066" TargetMode="External"/><Relationship Id="rId7" Type="http://schemas.openxmlformats.org/officeDocument/2006/relationships/hyperlink" Target="https://www.greenpeace.org/static/planet4-taiwan-stateless/2020/11/87fa36b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63.21.105.3/ezfiles/0/1000/img/19/129376145.pdf?fbclid=IwAR0L08Jeb73WAvjcsk_1IYqdxy1C75wbVVrQgX7WivYQtPp7ebQCxcLIwNk" TargetMode="External"/><Relationship Id="rId5" Type="http://schemas.openxmlformats.org/officeDocument/2006/relationships/hyperlink" Target="https://www.shs.edu.tw/works/essay/2017/11/2017111221284482.pdf" TargetMode="External"/><Relationship Id="rId4" Type="http://schemas.openxmlformats.org/officeDocument/2006/relationships/hyperlink" Target="https://www.shs.edu.tw/works/essay/2010/03/2010032611214743.pdf" TargetMode="External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7010" y="1897913"/>
            <a:ext cx="5810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795" y="567702"/>
            <a:ext cx="5114987" cy="515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"/>
          <p:cNvSpPr txBox="1"/>
          <p:nvPr/>
        </p:nvSpPr>
        <p:spPr>
          <a:xfrm>
            <a:off x="5557782" y="2982529"/>
            <a:ext cx="63967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TW" sz="4000" b="1" i="0" u="sng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民眾對減塑政策的支持度</a:t>
            </a:r>
            <a:endParaRPr sz="4000" b="1" i="0" u="sng" strike="noStrike" cap="non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5" name="Google Shape;325;p1"/>
          <p:cNvSpPr txBox="1"/>
          <p:nvPr/>
        </p:nvSpPr>
        <p:spPr>
          <a:xfrm>
            <a:off x="8477796" y="5830469"/>
            <a:ext cx="44984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組員：10931009 邱俞瑄</a:t>
            </a:r>
            <a:endParaRPr sz="2400" b="1" i="0" u="none" strike="noStrike" cap="none">
              <a:solidFill>
                <a:srgbClr val="C55A1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      10931029 尤阡羽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535606">
            <a:off x="5804925" y="4617817"/>
            <a:ext cx="981541" cy="53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0"/>
            <a:ext cx="108585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2286000"/>
            <a:ext cx="108680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48" y="312737"/>
            <a:ext cx="8530305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57300" y="5504189"/>
            <a:ext cx="10058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rgbClr val="595959"/>
                </a:solidFill>
                <a:latin typeface="DFKai-SB"/>
                <a:ea typeface="DFKai-SB"/>
                <a:cs typeface="DFKai-SB"/>
              </a:rPr>
              <a:t>由於人不會因為沒有免洗餐具而不吃飯，因此餐飲業對此政策的支持度都很高。小吃店的支持度稍微少一點是因為人手不足去整理內用的餐具。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/>
          <p:nvPr/>
        </p:nvSpPr>
        <p:spPr>
          <a:xfrm>
            <a:off x="3446194" y="3493143"/>
            <a:ext cx="61542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環保用具的使用率是否增加？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2E75B5"/>
                </a:solidFill>
                <a:latin typeface="DFKai-SB"/>
                <a:ea typeface="DFKai-SB"/>
                <a:cs typeface="DFKai-SB"/>
                <a:sym typeface="DFKai-SB"/>
              </a:rPr>
              <a:t>分析</a:t>
            </a:r>
            <a:endParaRPr b="1">
              <a:solidFill>
                <a:srgbClr val="2E75B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411" name="Google Shape;411;p11"/>
          <p:cNvGrpSpPr/>
          <p:nvPr/>
        </p:nvGrpSpPr>
        <p:grpSpPr>
          <a:xfrm>
            <a:off x="5329620" y="1941834"/>
            <a:ext cx="1025525" cy="1300163"/>
            <a:chOff x="1346200" y="4248150"/>
            <a:chExt cx="1025525" cy="1300163"/>
          </a:xfrm>
        </p:grpSpPr>
        <p:sp>
          <p:nvSpPr>
            <p:cNvPr id="412" name="Google Shape;412;p11"/>
            <p:cNvSpPr/>
            <p:nvPr/>
          </p:nvSpPr>
          <p:spPr>
            <a:xfrm>
              <a:off x="1346200" y="4248150"/>
              <a:ext cx="1025525" cy="1239838"/>
            </a:xfrm>
            <a:custGeom>
              <a:avLst/>
              <a:gdLst/>
              <a:ahLst/>
              <a:cxnLst/>
              <a:rect l="l" t="t" r="r" b="b"/>
              <a:pathLst>
                <a:path w="648099" h="565791" extrusionOk="0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8575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rgbClr val="60544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1454150" y="4840288"/>
              <a:ext cx="825499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zh-TW" sz="3600" b="1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600" b="1" i="0" u="none" strike="noStrike" cap="none">
                <a:solidFill>
                  <a:srgbClr val="60544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" name="Google Shape;414;p11"/>
            <p:cNvGrpSpPr/>
            <p:nvPr/>
          </p:nvGrpSpPr>
          <p:grpSpPr>
            <a:xfrm>
              <a:off x="1611313" y="4416425"/>
              <a:ext cx="500062" cy="522288"/>
              <a:chOff x="7710221" y="2608730"/>
              <a:chExt cx="828208" cy="866128"/>
            </a:xfrm>
          </p:grpSpPr>
          <p:sp>
            <p:nvSpPr>
              <p:cNvPr id="415" name="Google Shape;415;p11"/>
              <p:cNvSpPr/>
              <p:nvPr/>
            </p:nvSpPr>
            <p:spPr>
              <a:xfrm>
                <a:off x="7710221" y="2608730"/>
                <a:ext cx="828208" cy="866128"/>
              </a:xfrm>
              <a:custGeom>
                <a:avLst/>
                <a:gdLst/>
                <a:ahLst/>
                <a:cxnLst/>
                <a:rect l="l" t="t" r="r" b="b"/>
                <a:pathLst>
                  <a:path w="828208" h="866128" extrusionOk="0">
                    <a:moveTo>
                      <a:pt x="196651" y="0"/>
                    </a:moveTo>
                    <a:lnTo>
                      <a:pt x="519380" y="0"/>
                    </a:lnTo>
                    <a:cubicBezTo>
                      <a:pt x="510415" y="152400"/>
                      <a:pt x="519380" y="266699"/>
                      <a:pt x="492486" y="457200"/>
                    </a:cubicBezTo>
                    <a:cubicBezTo>
                      <a:pt x="595580" y="528918"/>
                      <a:pt x="893656" y="773206"/>
                      <a:pt x="815215" y="833718"/>
                    </a:cubicBezTo>
                    <a:cubicBezTo>
                      <a:pt x="736774" y="894230"/>
                      <a:pt x="118209" y="858371"/>
                      <a:pt x="21839" y="820271"/>
                    </a:cubicBezTo>
                    <a:cubicBezTo>
                      <a:pt x="-74531" y="782171"/>
                      <a:pt x="176480" y="508747"/>
                      <a:pt x="223545" y="443753"/>
                    </a:cubicBezTo>
                    <a:lnTo>
                      <a:pt x="196651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7836424" y="3158945"/>
                <a:ext cx="512700" cy="26326"/>
              </a:xfrm>
              <a:custGeom>
                <a:avLst/>
                <a:gdLst/>
                <a:ahLst/>
                <a:cxnLst/>
                <a:rect l="l" t="t" r="r" b="b"/>
                <a:pathLst>
                  <a:path w="510988" h="27144" extrusionOk="0">
                    <a:moveTo>
                      <a:pt x="0" y="27144"/>
                    </a:moveTo>
                    <a:cubicBezTo>
                      <a:pt x="64994" y="14817"/>
                      <a:pt x="129988" y="2491"/>
                      <a:pt x="188259" y="250"/>
                    </a:cubicBezTo>
                    <a:cubicBezTo>
                      <a:pt x="246530" y="-1991"/>
                      <a:pt x="295836" y="11456"/>
                      <a:pt x="349624" y="13697"/>
                    </a:cubicBezTo>
                    <a:cubicBezTo>
                      <a:pt x="403412" y="15938"/>
                      <a:pt x="457200" y="14817"/>
                      <a:pt x="510988" y="13697"/>
                    </a:cubicBezTo>
                  </a:path>
                </a:pathLst>
              </a:custGeom>
              <a:noFill/>
              <a:ln w="28575" cap="rnd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7973144" y="3264250"/>
                <a:ext cx="47326" cy="47387"/>
              </a:xfrm>
              <a:custGeom>
                <a:avLst/>
                <a:gdLst/>
                <a:ahLst/>
                <a:cxnLst/>
                <a:rect l="l" t="t" r="r" b="b"/>
                <a:pathLst>
                  <a:path w="660438" h="653852" extrusionOk="0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28575" cap="rnd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8125640" y="3211597"/>
                <a:ext cx="44696" cy="47387"/>
              </a:xfrm>
              <a:custGeom>
                <a:avLst/>
                <a:gdLst/>
                <a:ahLst/>
                <a:cxnLst/>
                <a:rect l="l" t="t" r="r" b="b"/>
                <a:pathLst>
                  <a:path w="660438" h="653852" extrusionOk="0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28575" cap="rnd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8094089" y="3337963"/>
                <a:ext cx="76247" cy="76345"/>
              </a:xfrm>
              <a:custGeom>
                <a:avLst/>
                <a:gdLst/>
                <a:ahLst/>
                <a:cxnLst/>
                <a:rect l="l" t="t" r="r" b="b"/>
                <a:pathLst>
                  <a:path w="660438" h="653852" extrusionOk="0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28575" cap="rnd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61988" y="163513"/>
            <a:ext cx="10868026" cy="6219825"/>
            <a:chOff x="661987" y="404813"/>
            <a:chExt cx="10868026" cy="62198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8" y="404813"/>
              <a:ext cx="10868025" cy="421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7" y="4624388"/>
              <a:ext cx="10868025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13"/>
          <p:cNvPicPr preferRelativeResize="0"/>
          <p:nvPr/>
        </p:nvPicPr>
        <p:blipFill rotWithShape="1">
          <a:blip r:embed="rId3">
            <a:alphaModFix/>
          </a:blip>
          <a:srcRect l="4611" r="8418" b="7386"/>
          <a:stretch/>
        </p:blipFill>
        <p:spPr>
          <a:xfrm>
            <a:off x="2333296" y="230696"/>
            <a:ext cx="7210589" cy="48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3"/>
          <p:cNvSpPr/>
          <p:nvPr/>
        </p:nvSpPr>
        <p:spPr>
          <a:xfrm>
            <a:off x="914398" y="5183404"/>
            <a:ext cx="11603422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lang="zh-TW" sz="22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由於環保吸管容易攜帶及清洗，並且現代人幾乎是每天一杯飲料，因此使用率最高。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lang="zh-TW" sz="22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而大多數的人認為自行攜帶環保袋並不會造成不方便，因此使用率也高。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lang="zh-TW" sz="22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環保杯容易加入有趣的設計，使消費者更有興趣購買，因此部分民眾願意購買。</a:t>
            </a:r>
            <a:endParaRPr sz="2200" b="0" i="0" u="none" strike="noStrike" cap="none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2E75B5"/>
                </a:solidFill>
                <a:latin typeface="DFKai-SB"/>
                <a:ea typeface="DFKai-SB"/>
                <a:cs typeface="DFKai-SB"/>
                <a:sym typeface="DFKai-SB"/>
              </a:rPr>
              <a:t>分析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2032371" y="3138321"/>
            <a:ext cx="849293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而在該政策</a:t>
            </a:r>
            <a:r>
              <a:rPr lang="zh-TW" sz="2800" b="1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實施後</a:t>
            </a:r>
            <a:r>
              <a:rPr lang="zh-TW" sz="2800" b="1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，民眾在日常生活中，對於這前後的感受如何？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14"/>
          <p:cNvGrpSpPr/>
          <p:nvPr/>
        </p:nvGrpSpPr>
        <p:grpSpPr>
          <a:xfrm>
            <a:off x="5431221" y="1504866"/>
            <a:ext cx="1025525" cy="1263651"/>
            <a:chOff x="6311900" y="2378075"/>
            <a:chExt cx="1025525" cy="1263651"/>
          </a:xfrm>
        </p:grpSpPr>
        <p:sp>
          <p:nvSpPr>
            <p:cNvPr id="440" name="Google Shape;440;p14"/>
            <p:cNvSpPr/>
            <p:nvPr/>
          </p:nvSpPr>
          <p:spPr>
            <a:xfrm>
              <a:off x="6311900" y="2378075"/>
              <a:ext cx="1025525" cy="1239838"/>
            </a:xfrm>
            <a:custGeom>
              <a:avLst/>
              <a:gdLst/>
              <a:ahLst/>
              <a:cxnLst/>
              <a:rect l="l" t="t" r="r" b="b"/>
              <a:pathLst>
                <a:path w="648099" h="565791" extrusionOk="0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8575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rgbClr val="60544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6480284" y="2933701"/>
              <a:ext cx="792162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zh-TW" sz="3600" b="1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600" b="1" i="0" u="none" strike="noStrike" cap="none">
                <a:solidFill>
                  <a:srgbClr val="60544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2" name="Google Shape;442;p14"/>
            <p:cNvGrpSpPr/>
            <p:nvPr/>
          </p:nvGrpSpPr>
          <p:grpSpPr>
            <a:xfrm rot="-1004466" flipH="1">
              <a:off x="6548982" y="2482051"/>
              <a:ext cx="565545" cy="656823"/>
              <a:chOff x="6322264" y="666151"/>
              <a:chExt cx="294509" cy="341600"/>
            </a:xfrm>
          </p:grpSpPr>
          <p:grpSp>
            <p:nvGrpSpPr>
              <p:cNvPr id="443" name="Google Shape;443;p14"/>
              <p:cNvGrpSpPr/>
              <p:nvPr/>
            </p:nvGrpSpPr>
            <p:grpSpPr>
              <a:xfrm rot="735509">
                <a:off x="6349235" y="688499"/>
                <a:ext cx="240568" cy="279887"/>
                <a:chOff x="7318738" y="476709"/>
                <a:chExt cx="580935" cy="675884"/>
              </a:xfrm>
            </p:grpSpPr>
            <p:sp>
              <p:nvSpPr>
                <p:cNvPr id="444" name="Google Shape;444;p14"/>
                <p:cNvSpPr/>
                <p:nvPr/>
              </p:nvSpPr>
              <p:spPr>
                <a:xfrm>
                  <a:off x="7318738" y="476709"/>
                  <a:ext cx="580935" cy="67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936" h="675267" extrusionOk="0">
                      <a:moveTo>
                        <a:pt x="168726" y="675267"/>
                      </a:moveTo>
                      <a:cubicBezTo>
                        <a:pt x="194794" y="585030"/>
                        <a:pt x="220863" y="494793"/>
                        <a:pt x="192789" y="422604"/>
                      </a:cubicBezTo>
                      <a:cubicBezTo>
                        <a:pt x="164715" y="350415"/>
                        <a:pt x="8239" y="411989"/>
                        <a:pt x="284" y="242131"/>
                      </a:cubicBezTo>
                      <a:cubicBezTo>
                        <a:pt x="-7671" y="72273"/>
                        <a:pt x="152816" y="-12538"/>
                        <a:pt x="301073" y="1499"/>
                      </a:cubicBezTo>
                      <a:cubicBezTo>
                        <a:pt x="449330" y="15536"/>
                        <a:pt x="605094" y="137477"/>
                        <a:pt x="577800" y="326352"/>
                      </a:cubicBezTo>
                      <a:cubicBezTo>
                        <a:pt x="550506" y="515227"/>
                        <a:pt x="433421" y="406562"/>
                        <a:pt x="397326" y="458699"/>
                      </a:cubicBezTo>
                      <a:cubicBezTo>
                        <a:pt x="361231" y="510836"/>
                        <a:pt x="395321" y="611099"/>
                        <a:pt x="361231" y="639173"/>
                      </a:cubicBezTo>
                      <a:cubicBezTo>
                        <a:pt x="327142" y="667247"/>
                        <a:pt x="259965" y="647194"/>
                        <a:pt x="192789" y="627141"/>
                      </a:cubicBezTo>
                    </a:path>
                  </a:pathLst>
                </a:custGeom>
                <a:noFill/>
                <a:ln w="28575" cap="rnd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60544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7574837" y="692370"/>
                  <a:ext cx="173681" cy="40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7" h="400785" extrusionOk="0">
                      <a:moveTo>
                        <a:pt x="0" y="2090"/>
                      </a:moveTo>
                      <a:cubicBezTo>
                        <a:pt x="81978" y="10757"/>
                        <a:pt x="163957" y="19425"/>
                        <a:pt x="173346" y="23758"/>
                      </a:cubicBezTo>
                      <a:cubicBezTo>
                        <a:pt x="182735" y="28091"/>
                        <a:pt x="79450" y="-34747"/>
                        <a:pt x="56337" y="28091"/>
                      </a:cubicBezTo>
                      <a:cubicBezTo>
                        <a:pt x="33224" y="90929"/>
                        <a:pt x="33946" y="245857"/>
                        <a:pt x="34669" y="400785"/>
                      </a:cubicBezTo>
                    </a:path>
                  </a:pathLst>
                </a:custGeom>
                <a:noFill/>
                <a:ln w="28575" cap="rnd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60544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6" name="Google Shape;446;p14"/>
              <p:cNvSpPr/>
              <p:nvPr/>
            </p:nvSpPr>
            <p:spPr>
              <a:xfrm>
                <a:off x="6385497" y="953260"/>
                <a:ext cx="82669" cy="54491"/>
              </a:xfrm>
              <a:custGeom>
                <a:avLst/>
                <a:gdLst/>
                <a:ahLst/>
                <a:cxnLst/>
                <a:rect l="l" t="t" r="r" b="b"/>
                <a:pathLst>
                  <a:path w="82602" h="54501" extrusionOk="0">
                    <a:moveTo>
                      <a:pt x="5902" y="197"/>
                    </a:moveTo>
                    <a:cubicBezTo>
                      <a:pt x="15325" y="2245"/>
                      <a:pt x="49737" y="33791"/>
                      <a:pt x="62437" y="34610"/>
                    </a:cubicBezTo>
                    <a:cubicBezTo>
                      <a:pt x="75137" y="35429"/>
                      <a:pt x="84970" y="607"/>
                      <a:pt x="82102" y="5113"/>
                    </a:cubicBezTo>
                    <a:cubicBezTo>
                      <a:pt x="79234" y="9620"/>
                      <a:pt x="67763" y="51406"/>
                      <a:pt x="55063" y="54274"/>
                    </a:cubicBezTo>
                    <a:cubicBezTo>
                      <a:pt x="42363" y="57142"/>
                      <a:pt x="12047" y="32152"/>
                      <a:pt x="5902" y="22320"/>
                    </a:cubicBezTo>
                    <a:cubicBezTo>
                      <a:pt x="-243" y="12488"/>
                      <a:pt x="-3521" y="-1851"/>
                      <a:pt x="5902" y="197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60544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87" y="647700"/>
            <a:ext cx="1086802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988" y="3676650"/>
            <a:ext cx="108775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16"/>
          <p:cNvPicPr preferRelativeResize="0"/>
          <p:nvPr/>
        </p:nvPicPr>
        <p:blipFill rotWithShape="1">
          <a:blip r:embed="rId3">
            <a:alphaModFix/>
          </a:blip>
          <a:srcRect l="5975" r="7924"/>
          <a:stretch/>
        </p:blipFill>
        <p:spPr>
          <a:xfrm>
            <a:off x="2154620" y="234690"/>
            <a:ext cx="7699183" cy="513609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6"/>
          <p:cNvSpPr/>
          <p:nvPr/>
        </p:nvSpPr>
        <p:spPr>
          <a:xfrm>
            <a:off x="1786760" y="5489818"/>
            <a:ext cx="969404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宣布限塑後， 造成不便的比率明顯上升，而政策實施六個月後不便的</a:t>
            </a:r>
            <a:r>
              <a:rPr lang="zh-TW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比率</a:t>
            </a:r>
            <a:r>
              <a:rPr lang="zh-TW" altLang="en-US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有些許的</a:t>
            </a:r>
            <a:r>
              <a:rPr lang="zh-TW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下降，</a:t>
            </a: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可看出民眾已經習慣這樣的限塑政策對於生活的改變。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/>
          <p:nvPr/>
        </p:nvSpPr>
        <p:spPr>
          <a:xfrm>
            <a:off x="1387529" y="1909403"/>
            <a:ext cx="9440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7"/>
          <p:cNvSpPr txBox="1"/>
          <p:nvPr/>
        </p:nvSpPr>
        <p:spPr>
          <a:xfrm>
            <a:off x="1193132" y="4583934"/>
            <a:ext cx="2885237" cy="14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雖然塑膠製品十分便利，但卻對我們生活的這片土地造成相當大的危害。 </a:t>
            </a:r>
            <a:endParaRPr sz="2000" b="1" i="0" u="none" strike="noStrike" cap="none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1679174" y="3516396"/>
            <a:ext cx="1712720" cy="1299906"/>
            <a:chOff x="864001" y="3772532"/>
            <a:chExt cx="2588336" cy="2227451"/>
          </a:xfrm>
        </p:grpSpPr>
        <p:grpSp>
          <p:nvGrpSpPr>
            <p:cNvPr id="467" name="Google Shape;467;p17"/>
            <p:cNvGrpSpPr/>
            <p:nvPr/>
          </p:nvGrpSpPr>
          <p:grpSpPr>
            <a:xfrm rot="-1049211">
              <a:off x="1060192" y="4064482"/>
              <a:ext cx="2195954" cy="1643551"/>
              <a:chOff x="3246438" y="1068388"/>
              <a:chExt cx="5711825" cy="4678363"/>
            </a:xfrm>
          </p:grpSpPr>
          <p:sp>
            <p:nvSpPr>
              <p:cNvPr id="468" name="Google Shape;468;p17"/>
              <p:cNvSpPr/>
              <p:nvPr/>
            </p:nvSpPr>
            <p:spPr>
              <a:xfrm>
                <a:off x="3251201" y="3335338"/>
                <a:ext cx="1773238" cy="160972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551" extrusionOk="0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3246438" y="1457326"/>
                <a:ext cx="2112963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862" extrusionOk="0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5292726" y="1068388"/>
                <a:ext cx="2541588" cy="1016000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979" extrusionOk="0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7777163" y="1998663"/>
                <a:ext cx="1181100" cy="206057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984" extrusionOk="0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7016751" y="4010026"/>
                <a:ext cx="1208088" cy="10953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055" extrusionOk="0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4975226" y="4775201"/>
                <a:ext cx="1274763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06" extrusionOk="0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6203951" y="5040313"/>
                <a:ext cx="1285875" cy="706438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681" extrusionOk="0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5" name="Google Shape;475;p17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</p:grpSpPr>
            <p:sp>
              <p:nvSpPr>
                <p:cNvPr id="476" name="Google Shape;476;p17"/>
                <p:cNvSpPr/>
                <p:nvPr/>
              </p:nvSpPr>
              <p:spPr>
                <a:xfrm>
                  <a:off x="7805738" y="2135188"/>
                  <a:ext cx="109538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37" extrusionOk="0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17"/>
                <p:cNvSpPr/>
                <p:nvPr/>
              </p:nvSpPr>
              <p:spPr>
                <a:xfrm>
                  <a:off x="8018463" y="2144713"/>
                  <a:ext cx="920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35" extrusionOk="0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17"/>
                <p:cNvSpPr/>
                <p:nvPr/>
              </p:nvSpPr>
              <p:spPr>
                <a:xfrm>
                  <a:off x="8228013" y="2225676"/>
                  <a:ext cx="107950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9" extrusionOk="0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17"/>
                <p:cNvSpPr/>
                <p:nvPr/>
              </p:nvSpPr>
              <p:spPr>
                <a:xfrm>
                  <a:off x="8421688" y="2389188"/>
                  <a:ext cx="77788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81" extrusionOk="0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17"/>
                <p:cNvSpPr/>
                <p:nvPr/>
              </p:nvSpPr>
              <p:spPr>
                <a:xfrm>
                  <a:off x="8572501" y="2570163"/>
                  <a:ext cx="60325" cy="9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88" extrusionOk="0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17"/>
                <p:cNvSpPr/>
                <p:nvPr/>
              </p:nvSpPr>
              <p:spPr>
                <a:xfrm>
                  <a:off x="8664576" y="2767013"/>
                  <a:ext cx="42863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86" extrusionOk="0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17"/>
                <p:cNvSpPr/>
                <p:nvPr/>
              </p:nvSpPr>
              <p:spPr>
                <a:xfrm>
                  <a:off x="8740776" y="2992438"/>
                  <a:ext cx="26988" cy="1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104" extrusionOk="0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17"/>
                <p:cNvSpPr/>
                <p:nvPr/>
              </p:nvSpPr>
              <p:spPr>
                <a:xfrm>
                  <a:off x="8753476" y="3206751"/>
                  <a:ext cx="25400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78" extrusionOk="0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7"/>
                <p:cNvSpPr/>
                <p:nvPr/>
              </p:nvSpPr>
              <p:spPr>
                <a:xfrm>
                  <a:off x="8672513" y="3368676"/>
                  <a:ext cx="61913" cy="10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97" extrusionOk="0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17"/>
                <p:cNvSpPr/>
                <p:nvPr/>
              </p:nvSpPr>
              <p:spPr>
                <a:xfrm>
                  <a:off x="8559801" y="3544888"/>
                  <a:ext cx="68263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81" extrusionOk="0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17"/>
                <p:cNvSpPr/>
                <p:nvPr/>
              </p:nvSpPr>
              <p:spPr>
                <a:xfrm>
                  <a:off x="8374063" y="3732213"/>
                  <a:ext cx="80963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62" extrusionOk="0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7"/>
                <p:cNvSpPr/>
                <p:nvPr/>
              </p:nvSpPr>
              <p:spPr>
                <a:xfrm>
                  <a:off x="7953376" y="3932238"/>
                  <a:ext cx="93663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0" extrusionOk="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17"/>
                <p:cNvSpPr/>
                <p:nvPr/>
              </p:nvSpPr>
              <p:spPr>
                <a:xfrm>
                  <a:off x="7991476" y="3992563"/>
                  <a:ext cx="65088" cy="77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4" extrusionOk="0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17"/>
                <p:cNvSpPr/>
                <p:nvPr/>
              </p:nvSpPr>
              <p:spPr>
                <a:xfrm>
                  <a:off x="8085138" y="4160838"/>
                  <a:ext cx="26988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91" extrusionOk="0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7"/>
                <p:cNvSpPr/>
                <p:nvPr/>
              </p:nvSpPr>
              <p:spPr>
                <a:xfrm>
                  <a:off x="8034338" y="4348163"/>
                  <a:ext cx="44450" cy="106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102" extrusionOk="0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7"/>
                <p:cNvSpPr/>
                <p:nvPr/>
              </p:nvSpPr>
              <p:spPr>
                <a:xfrm>
                  <a:off x="7883526" y="4581526"/>
                  <a:ext cx="80963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2" extrusionOk="0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7"/>
                <p:cNvSpPr/>
                <p:nvPr/>
              </p:nvSpPr>
              <p:spPr>
                <a:xfrm>
                  <a:off x="7666038" y="4762501"/>
                  <a:ext cx="120650" cy="58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" extrusionOk="0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7"/>
                <p:cNvSpPr/>
                <p:nvPr/>
              </p:nvSpPr>
              <p:spPr>
                <a:xfrm>
                  <a:off x="7434263" y="4868863"/>
                  <a:ext cx="12382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6" extrusionOk="0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7"/>
                <p:cNvSpPr/>
                <p:nvPr/>
              </p:nvSpPr>
              <p:spPr>
                <a:xfrm>
                  <a:off x="7192963" y="4932363"/>
                  <a:ext cx="153988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7" extrusionOk="0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17"/>
                <p:cNvSpPr/>
                <p:nvPr/>
              </p:nvSpPr>
              <p:spPr>
                <a:xfrm>
                  <a:off x="6989763" y="4945063"/>
                  <a:ext cx="88900" cy="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2" extrusionOk="0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7"/>
                <p:cNvSpPr/>
                <p:nvPr/>
              </p:nvSpPr>
              <p:spPr>
                <a:xfrm>
                  <a:off x="6748463" y="4924426"/>
                  <a:ext cx="80963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31" extrusionOk="0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7"/>
                <p:cNvSpPr/>
                <p:nvPr/>
              </p:nvSpPr>
              <p:spPr>
                <a:xfrm>
                  <a:off x="6559551" y="4949826"/>
                  <a:ext cx="68263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59" extrusionOk="0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7"/>
                <p:cNvSpPr/>
                <p:nvPr/>
              </p:nvSpPr>
              <p:spPr>
                <a:xfrm>
                  <a:off x="6375401" y="5078413"/>
                  <a:ext cx="80963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46" extrusionOk="0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7"/>
                <p:cNvSpPr/>
                <p:nvPr/>
              </p:nvSpPr>
              <p:spPr>
                <a:xfrm>
                  <a:off x="6167438" y="5192713"/>
                  <a:ext cx="1143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50" extrusionOk="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7"/>
                <p:cNvSpPr/>
                <p:nvPr/>
              </p:nvSpPr>
              <p:spPr>
                <a:xfrm>
                  <a:off x="5929313" y="5272088"/>
                  <a:ext cx="131763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" h="35" extrusionOk="0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7"/>
                <p:cNvSpPr/>
                <p:nvPr/>
              </p:nvSpPr>
              <p:spPr>
                <a:xfrm>
                  <a:off x="5719763" y="5281613"/>
                  <a:ext cx="1047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33" extrusionOk="0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7"/>
                <p:cNvSpPr/>
                <p:nvPr/>
              </p:nvSpPr>
              <p:spPr>
                <a:xfrm>
                  <a:off x="5516563" y="5238751"/>
                  <a:ext cx="103188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32" extrusionOk="0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7"/>
                <p:cNvSpPr/>
                <p:nvPr/>
              </p:nvSpPr>
              <p:spPr>
                <a:xfrm>
                  <a:off x="5327651" y="5132388"/>
                  <a:ext cx="857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8" extrusionOk="0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7"/>
                <p:cNvSpPr/>
                <p:nvPr/>
              </p:nvSpPr>
              <p:spPr>
                <a:xfrm>
                  <a:off x="5167313" y="4940301"/>
                  <a:ext cx="87313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8" extrusionOk="0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7"/>
                <p:cNvSpPr/>
                <p:nvPr/>
              </p:nvSpPr>
              <p:spPr>
                <a:xfrm>
                  <a:off x="5113338" y="4803776"/>
                  <a:ext cx="50800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1" extrusionOk="0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7"/>
                <p:cNvSpPr/>
                <p:nvPr/>
              </p:nvSpPr>
              <p:spPr>
                <a:xfrm>
                  <a:off x="5035551" y="4613276"/>
                  <a:ext cx="60325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97" extrusionOk="0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17"/>
                <p:cNvSpPr/>
                <p:nvPr/>
              </p:nvSpPr>
              <p:spPr>
                <a:xfrm>
                  <a:off x="4221163" y="4760913"/>
                  <a:ext cx="82550" cy="2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19" extrusionOk="0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7"/>
                <p:cNvSpPr/>
                <p:nvPr/>
              </p:nvSpPr>
              <p:spPr>
                <a:xfrm>
                  <a:off x="4384676" y="4772026"/>
                  <a:ext cx="106363" cy="1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7"/>
                <p:cNvSpPr/>
                <p:nvPr/>
              </p:nvSpPr>
              <p:spPr>
                <a:xfrm>
                  <a:off x="4584701" y="4762501"/>
                  <a:ext cx="90488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3" extrusionOk="0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7"/>
                <p:cNvSpPr/>
                <p:nvPr/>
              </p:nvSpPr>
              <p:spPr>
                <a:xfrm>
                  <a:off x="4751388" y="4727576"/>
                  <a:ext cx="889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5" extrusionOk="0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7"/>
                <p:cNvSpPr/>
                <p:nvPr/>
              </p:nvSpPr>
              <p:spPr>
                <a:xfrm>
                  <a:off x="4892676" y="4657726"/>
                  <a:ext cx="92075" cy="52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50" extrusionOk="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7"/>
                <p:cNvSpPr/>
                <p:nvPr/>
              </p:nvSpPr>
              <p:spPr>
                <a:xfrm>
                  <a:off x="4024313" y="4714876"/>
                  <a:ext cx="93663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1" extrusionOk="0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7"/>
                <p:cNvSpPr/>
                <p:nvPr/>
              </p:nvSpPr>
              <p:spPr>
                <a:xfrm>
                  <a:off x="3851276" y="4625976"/>
                  <a:ext cx="98425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61" extrusionOk="0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17"/>
                <p:cNvSpPr/>
                <p:nvPr/>
              </p:nvSpPr>
              <p:spPr>
                <a:xfrm>
                  <a:off x="3706813" y="4486276"/>
                  <a:ext cx="8255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1" extrusionOk="0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7"/>
                <p:cNvSpPr/>
                <p:nvPr/>
              </p:nvSpPr>
              <p:spPr>
                <a:xfrm>
                  <a:off x="3595688" y="4313238"/>
                  <a:ext cx="57150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79" extrusionOk="0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7"/>
                <p:cNvSpPr/>
                <p:nvPr/>
              </p:nvSpPr>
              <p:spPr>
                <a:xfrm>
                  <a:off x="3533776" y="4113213"/>
                  <a:ext cx="42863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99" extrusionOk="0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7"/>
                <p:cNvSpPr/>
                <p:nvPr/>
              </p:nvSpPr>
              <p:spPr>
                <a:xfrm>
                  <a:off x="3517901" y="3932238"/>
                  <a:ext cx="20638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76" extrusionOk="0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7"/>
                <p:cNvSpPr/>
                <p:nvPr/>
              </p:nvSpPr>
              <p:spPr>
                <a:xfrm>
                  <a:off x="3522663" y="3695701"/>
                  <a:ext cx="47625" cy="13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127" extrusionOk="0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7"/>
                <p:cNvSpPr/>
                <p:nvPr/>
              </p:nvSpPr>
              <p:spPr>
                <a:xfrm>
                  <a:off x="3586163" y="3575051"/>
                  <a:ext cx="50800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64" extrusionOk="0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7"/>
                <p:cNvSpPr/>
                <p:nvPr/>
              </p:nvSpPr>
              <p:spPr>
                <a:xfrm>
                  <a:off x="3698876" y="3435351"/>
                  <a:ext cx="66675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71" extrusionOk="0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7"/>
                <p:cNvSpPr/>
                <p:nvPr/>
              </p:nvSpPr>
              <p:spPr>
                <a:xfrm>
                  <a:off x="3798888" y="3357563"/>
                  <a:ext cx="57150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34" extrusionOk="0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3725863" y="3227388"/>
                  <a:ext cx="76200" cy="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8" extrusionOk="0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3622676" y="3065463"/>
                  <a:ext cx="60325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94" extrusionOk="0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3565526" y="2909888"/>
                  <a:ext cx="22225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6" extrusionOk="0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3538538" y="2741613"/>
                  <a:ext cx="28575" cy="10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96" extrusionOk="0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3546476" y="2592388"/>
                  <a:ext cx="22225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70" extrusionOk="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3595688" y="2397126"/>
                  <a:ext cx="49213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99" extrusionOk="0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3670301" y="2254251"/>
                  <a:ext cx="57150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78" extrusionOk="0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3754438" y="2087563"/>
                  <a:ext cx="73025" cy="8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85" extrusionOk="0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3865563" y="1936751"/>
                  <a:ext cx="80963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101" extrusionOk="0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3984626" y="1827213"/>
                  <a:ext cx="87313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3" extrusionOk="0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4127501" y="1725613"/>
                  <a:ext cx="109538" cy="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4" extrusionOk="0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4300538" y="1655763"/>
                  <a:ext cx="87313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47" extrusionOk="0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4451351" y="1609726"/>
                  <a:ext cx="103188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31" extrusionOk="0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7"/>
                <p:cNvSpPr/>
                <p:nvPr/>
              </p:nvSpPr>
              <p:spPr>
                <a:xfrm>
                  <a:off x="4638676" y="1628776"/>
                  <a:ext cx="1095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8" extrusionOk="0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7"/>
                <p:cNvSpPr/>
                <p:nvPr/>
              </p:nvSpPr>
              <p:spPr>
                <a:xfrm>
                  <a:off x="4851401" y="1643063"/>
                  <a:ext cx="68263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8" extrusionOk="0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7"/>
                <p:cNvSpPr/>
                <p:nvPr/>
              </p:nvSpPr>
              <p:spPr>
                <a:xfrm>
                  <a:off x="5008563" y="1714501"/>
                  <a:ext cx="71438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33" extrusionOk="0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7"/>
                <p:cNvSpPr/>
                <p:nvPr/>
              </p:nvSpPr>
              <p:spPr>
                <a:xfrm>
                  <a:off x="5149851" y="1784351"/>
                  <a:ext cx="8572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46" extrusionOk="0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7"/>
                <p:cNvSpPr/>
                <p:nvPr/>
              </p:nvSpPr>
              <p:spPr>
                <a:xfrm>
                  <a:off x="5305426" y="1847851"/>
                  <a:ext cx="66675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9" extrusionOk="0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17"/>
                <p:cNvSpPr/>
                <p:nvPr/>
              </p:nvSpPr>
              <p:spPr>
                <a:xfrm>
                  <a:off x="5380038" y="1765301"/>
                  <a:ext cx="30163" cy="8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84" extrusionOk="0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17"/>
                <p:cNvSpPr/>
                <p:nvPr/>
              </p:nvSpPr>
              <p:spPr>
                <a:xfrm>
                  <a:off x="5451476" y="1625601"/>
                  <a:ext cx="39688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62" extrusionOk="0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17"/>
                <p:cNvSpPr/>
                <p:nvPr/>
              </p:nvSpPr>
              <p:spPr>
                <a:xfrm>
                  <a:off x="5540376" y="1449388"/>
                  <a:ext cx="88900" cy="11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108" extrusionOk="0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17"/>
                <p:cNvSpPr/>
                <p:nvPr/>
              </p:nvSpPr>
              <p:spPr>
                <a:xfrm>
                  <a:off x="5675313" y="1382713"/>
                  <a:ext cx="8890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55" extrusionOk="0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17"/>
                <p:cNvSpPr/>
                <p:nvPr/>
              </p:nvSpPr>
              <p:spPr>
                <a:xfrm>
                  <a:off x="5895976" y="1304926"/>
                  <a:ext cx="571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27" extrusionOk="0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17"/>
                <p:cNvSpPr/>
                <p:nvPr/>
              </p:nvSpPr>
              <p:spPr>
                <a:xfrm>
                  <a:off x="6059488" y="1247776"/>
                  <a:ext cx="125413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40" extrusionOk="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17"/>
                <p:cNvSpPr/>
                <p:nvPr/>
              </p:nvSpPr>
              <p:spPr>
                <a:xfrm>
                  <a:off x="6319838" y="1225551"/>
                  <a:ext cx="120650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28" extrusionOk="0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6584951" y="1241426"/>
                  <a:ext cx="1095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8" extrusionOk="0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17"/>
                <p:cNvSpPr/>
                <p:nvPr/>
              </p:nvSpPr>
              <p:spPr>
                <a:xfrm>
                  <a:off x="6799263" y="1285876"/>
                  <a:ext cx="11747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" extrusionOk="0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17"/>
                <p:cNvSpPr/>
                <p:nvPr/>
              </p:nvSpPr>
              <p:spPr>
                <a:xfrm>
                  <a:off x="6962776" y="1343026"/>
                  <a:ext cx="122238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43" extrusionOk="0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7148513" y="1409701"/>
                  <a:ext cx="104775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47" extrusionOk="0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17"/>
                <p:cNvSpPr/>
                <p:nvPr/>
              </p:nvSpPr>
              <p:spPr>
                <a:xfrm>
                  <a:off x="7273926" y="1504951"/>
                  <a:ext cx="114300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71" extrusionOk="0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17"/>
                <p:cNvSpPr/>
                <p:nvPr/>
              </p:nvSpPr>
              <p:spPr>
                <a:xfrm>
                  <a:off x="7424738" y="1631951"/>
                  <a:ext cx="88900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" extrusionOk="0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17"/>
                <p:cNvSpPr/>
                <p:nvPr/>
              </p:nvSpPr>
              <p:spPr>
                <a:xfrm>
                  <a:off x="7540626" y="1792288"/>
                  <a:ext cx="53975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81" extrusionOk="0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>
                  <a:off x="7627938" y="1963738"/>
                  <a:ext cx="57150" cy="10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106" extrusionOk="0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7700963" y="2119313"/>
                  <a:ext cx="49213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70" extrusionOk="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>
                  <a:off x="8164513" y="3827463"/>
                  <a:ext cx="1238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59" extrusionOk="0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57" name="Google Shape;557;p17"/>
            <p:cNvSpPr txBox="1"/>
            <p:nvPr/>
          </p:nvSpPr>
          <p:spPr>
            <a:xfrm>
              <a:off x="1320519" y="4255848"/>
              <a:ext cx="1756990" cy="1179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zh-TW" sz="48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17"/>
          <p:cNvSpPr txBox="1"/>
          <p:nvPr/>
        </p:nvSpPr>
        <p:spPr>
          <a:xfrm>
            <a:off x="5002678" y="4541333"/>
            <a:ext cx="282857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我國政府在環境上對於減塑議題持續有更新的政策，期待能降低對</a:t>
            </a:r>
            <a:r>
              <a:rPr lang="zh-TW" sz="2000" b="1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塑</a:t>
            </a:r>
            <a:r>
              <a:rPr lang="zh-TW" altLang="en-US" sz="2000" b="1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膠</a:t>
            </a:r>
            <a:r>
              <a:rPr lang="zh-TW" sz="2000" b="1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2000" b="1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依賴以及使用。</a:t>
            </a:r>
            <a:endParaRPr sz="2000" b="1" i="0" u="none" strike="noStrike" cap="none" dirty="0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559" name="Google Shape;559;p17"/>
          <p:cNvGrpSpPr/>
          <p:nvPr/>
        </p:nvGrpSpPr>
        <p:grpSpPr>
          <a:xfrm>
            <a:off x="5640597" y="3495295"/>
            <a:ext cx="1632958" cy="1268292"/>
            <a:chOff x="864001" y="3772532"/>
            <a:chExt cx="2588336" cy="2227451"/>
          </a:xfrm>
        </p:grpSpPr>
        <p:grpSp>
          <p:nvGrpSpPr>
            <p:cNvPr id="560" name="Google Shape;560;p17"/>
            <p:cNvGrpSpPr/>
            <p:nvPr/>
          </p:nvGrpSpPr>
          <p:grpSpPr>
            <a:xfrm rot="-1049211">
              <a:off x="1060192" y="4064482"/>
              <a:ext cx="2195954" cy="1643551"/>
              <a:chOff x="3246438" y="1068388"/>
              <a:chExt cx="5711825" cy="4678363"/>
            </a:xfrm>
          </p:grpSpPr>
          <p:sp>
            <p:nvSpPr>
              <p:cNvPr id="561" name="Google Shape;561;p17"/>
              <p:cNvSpPr/>
              <p:nvPr/>
            </p:nvSpPr>
            <p:spPr>
              <a:xfrm>
                <a:off x="3251201" y="3335338"/>
                <a:ext cx="1773238" cy="160972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551" extrusionOk="0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3246438" y="1457326"/>
                <a:ext cx="2112963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862" extrusionOk="0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5292726" y="1068388"/>
                <a:ext cx="2541588" cy="1016000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979" extrusionOk="0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7777163" y="1998663"/>
                <a:ext cx="1181100" cy="206057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984" extrusionOk="0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7016751" y="4010026"/>
                <a:ext cx="1208088" cy="10953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055" extrusionOk="0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4975226" y="4775201"/>
                <a:ext cx="1274763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06" extrusionOk="0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6203951" y="5040313"/>
                <a:ext cx="1285875" cy="706438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681" extrusionOk="0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8" name="Google Shape;568;p17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</p:grpSpPr>
            <p:sp>
              <p:nvSpPr>
                <p:cNvPr id="569" name="Google Shape;569;p17"/>
                <p:cNvSpPr/>
                <p:nvPr/>
              </p:nvSpPr>
              <p:spPr>
                <a:xfrm>
                  <a:off x="7805738" y="2135188"/>
                  <a:ext cx="109538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37" extrusionOk="0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7"/>
                <p:cNvSpPr/>
                <p:nvPr/>
              </p:nvSpPr>
              <p:spPr>
                <a:xfrm>
                  <a:off x="8018463" y="2144713"/>
                  <a:ext cx="920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35" extrusionOk="0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7"/>
                <p:cNvSpPr/>
                <p:nvPr/>
              </p:nvSpPr>
              <p:spPr>
                <a:xfrm>
                  <a:off x="8228013" y="2225676"/>
                  <a:ext cx="107950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9" extrusionOk="0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7"/>
                <p:cNvSpPr/>
                <p:nvPr/>
              </p:nvSpPr>
              <p:spPr>
                <a:xfrm>
                  <a:off x="8421688" y="2389188"/>
                  <a:ext cx="77788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81" extrusionOk="0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17"/>
                <p:cNvSpPr/>
                <p:nvPr/>
              </p:nvSpPr>
              <p:spPr>
                <a:xfrm>
                  <a:off x="8572501" y="2570163"/>
                  <a:ext cx="60325" cy="9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88" extrusionOk="0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17"/>
                <p:cNvSpPr/>
                <p:nvPr/>
              </p:nvSpPr>
              <p:spPr>
                <a:xfrm>
                  <a:off x="8664576" y="2767013"/>
                  <a:ext cx="42863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86" extrusionOk="0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7"/>
                <p:cNvSpPr/>
                <p:nvPr/>
              </p:nvSpPr>
              <p:spPr>
                <a:xfrm>
                  <a:off x="8740776" y="2992438"/>
                  <a:ext cx="26988" cy="1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104" extrusionOk="0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7"/>
                <p:cNvSpPr/>
                <p:nvPr/>
              </p:nvSpPr>
              <p:spPr>
                <a:xfrm>
                  <a:off x="8753476" y="3206751"/>
                  <a:ext cx="25400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78" extrusionOk="0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7"/>
                <p:cNvSpPr/>
                <p:nvPr/>
              </p:nvSpPr>
              <p:spPr>
                <a:xfrm>
                  <a:off x="8672513" y="3368676"/>
                  <a:ext cx="61913" cy="10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97" extrusionOk="0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7"/>
                <p:cNvSpPr/>
                <p:nvPr/>
              </p:nvSpPr>
              <p:spPr>
                <a:xfrm>
                  <a:off x="8559801" y="3544888"/>
                  <a:ext cx="68263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81" extrusionOk="0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17"/>
                <p:cNvSpPr/>
                <p:nvPr/>
              </p:nvSpPr>
              <p:spPr>
                <a:xfrm>
                  <a:off x="8374063" y="3732213"/>
                  <a:ext cx="80963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62" extrusionOk="0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7"/>
                <p:cNvSpPr/>
                <p:nvPr/>
              </p:nvSpPr>
              <p:spPr>
                <a:xfrm>
                  <a:off x="7953376" y="3932238"/>
                  <a:ext cx="93663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0" extrusionOk="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17"/>
                <p:cNvSpPr/>
                <p:nvPr/>
              </p:nvSpPr>
              <p:spPr>
                <a:xfrm>
                  <a:off x="7991476" y="3992563"/>
                  <a:ext cx="65088" cy="77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4" extrusionOk="0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17"/>
                <p:cNvSpPr/>
                <p:nvPr/>
              </p:nvSpPr>
              <p:spPr>
                <a:xfrm>
                  <a:off x="8085138" y="4160838"/>
                  <a:ext cx="26988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91" extrusionOk="0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17"/>
                <p:cNvSpPr/>
                <p:nvPr/>
              </p:nvSpPr>
              <p:spPr>
                <a:xfrm>
                  <a:off x="8034338" y="4348163"/>
                  <a:ext cx="44450" cy="106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102" extrusionOk="0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17"/>
                <p:cNvSpPr/>
                <p:nvPr/>
              </p:nvSpPr>
              <p:spPr>
                <a:xfrm>
                  <a:off x="7883526" y="4581526"/>
                  <a:ext cx="80963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2" extrusionOk="0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17"/>
                <p:cNvSpPr/>
                <p:nvPr/>
              </p:nvSpPr>
              <p:spPr>
                <a:xfrm>
                  <a:off x="7666038" y="4762501"/>
                  <a:ext cx="120650" cy="58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" extrusionOk="0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7"/>
                <p:cNvSpPr/>
                <p:nvPr/>
              </p:nvSpPr>
              <p:spPr>
                <a:xfrm>
                  <a:off x="7434263" y="4868863"/>
                  <a:ext cx="12382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6" extrusionOk="0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7"/>
                <p:cNvSpPr/>
                <p:nvPr/>
              </p:nvSpPr>
              <p:spPr>
                <a:xfrm>
                  <a:off x="7192963" y="4932363"/>
                  <a:ext cx="153988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7" extrusionOk="0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7"/>
                <p:cNvSpPr/>
                <p:nvPr/>
              </p:nvSpPr>
              <p:spPr>
                <a:xfrm>
                  <a:off x="6989763" y="4945063"/>
                  <a:ext cx="88900" cy="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2" extrusionOk="0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7"/>
                <p:cNvSpPr/>
                <p:nvPr/>
              </p:nvSpPr>
              <p:spPr>
                <a:xfrm>
                  <a:off x="6748463" y="4924426"/>
                  <a:ext cx="80963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31" extrusionOk="0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17"/>
                <p:cNvSpPr/>
                <p:nvPr/>
              </p:nvSpPr>
              <p:spPr>
                <a:xfrm>
                  <a:off x="6559551" y="4949826"/>
                  <a:ext cx="68263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59" extrusionOk="0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17"/>
                <p:cNvSpPr/>
                <p:nvPr/>
              </p:nvSpPr>
              <p:spPr>
                <a:xfrm>
                  <a:off x="6375401" y="5078413"/>
                  <a:ext cx="80963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46" extrusionOk="0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17"/>
                <p:cNvSpPr/>
                <p:nvPr/>
              </p:nvSpPr>
              <p:spPr>
                <a:xfrm>
                  <a:off x="6167438" y="5192713"/>
                  <a:ext cx="1143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50" extrusionOk="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17"/>
                <p:cNvSpPr/>
                <p:nvPr/>
              </p:nvSpPr>
              <p:spPr>
                <a:xfrm>
                  <a:off x="5929313" y="5272088"/>
                  <a:ext cx="131763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" h="35" extrusionOk="0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17"/>
                <p:cNvSpPr/>
                <p:nvPr/>
              </p:nvSpPr>
              <p:spPr>
                <a:xfrm>
                  <a:off x="5719763" y="5281613"/>
                  <a:ext cx="1047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33" extrusionOk="0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17"/>
                <p:cNvSpPr/>
                <p:nvPr/>
              </p:nvSpPr>
              <p:spPr>
                <a:xfrm>
                  <a:off x="5516563" y="5238751"/>
                  <a:ext cx="103188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32" extrusionOk="0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17"/>
                <p:cNvSpPr/>
                <p:nvPr/>
              </p:nvSpPr>
              <p:spPr>
                <a:xfrm>
                  <a:off x="5327651" y="5132388"/>
                  <a:ext cx="857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8" extrusionOk="0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7"/>
                <p:cNvSpPr/>
                <p:nvPr/>
              </p:nvSpPr>
              <p:spPr>
                <a:xfrm>
                  <a:off x="5167313" y="4940301"/>
                  <a:ext cx="87313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8" extrusionOk="0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7"/>
                <p:cNvSpPr/>
                <p:nvPr/>
              </p:nvSpPr>
              <p:spPr>
                <a:xfrm>
                  <a:off x="5113338" y="4803776"/>
                  <a:ext cx="50800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1" extrusionOk="0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7"/>
                <p:cNvSpPr/>
                <p:nvPr/>
              </p:nvSpPr>
              <p:spPr>
                <a:xfrm>
                  <a:off x="5035551" y="4613276"/>
                  <a:ext cx="60325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97" extrusionOk="0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17"/>
                <p:cNvSpPr/>
                <p:nvPr/>
              </p:nvSpPr>
              <p:spPr>
                <a:xfrm>
                  <a:off x="4221163" y="4760913"/>
                  <a:ext cx="82550" cy="2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19" extrusionOk="0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7"/>
                <p:cNvSpPr/>
                <p:nvPr/>
              </p:nvSpPr>
              <p:spPr>
                <a:xfrm>
                  <a:off x="4384676" y="4772026"/>
                  <a:ext cx="106363" cy="1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7"/>
                <p:cNvSpPr/>
                <p:nvPr/>
              </p:nvSpPr>
              <p:spPr>
                <a:xfrm>
                  <a:off x="4584701" y="4762501"/>
                  <a:ext cx="90488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3" extrusionOk="0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7"/>
                <p:cNvSpPr/>
                <p:nvPr/>
              </p:nvSpPr>
              <p:spPr>
                <a:xfrm>
                  <a:off x="4751388" y="4727576"/>
                  <a:ext cx="889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5" extrusionOk="0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7"/>
                <p:cNvSpPr/>
                <p:nvPr/>
              </p:nvSpPr>
              <p:spPr>
                <a:xfrm>
                  <a:off x="4892676" y="4657726"/>
                  <a:ext cx="92075" cy="52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50" extrusionOk="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7"/>
                <p:cNvSpPr/>
                <p:nvPr/>
              </p:nvSpPr>
              <p:spPr>
                <a:xfrm>
                  <a:off x="4024313" y="4714876"/>
                  <a:ext cx="93663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1" extrusionOk="0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7"/>
                <p:cNvSpPr/>
                <p:nvPr/>
              </p:nvSpPr>
              <p:spPr>
                <a:xfrm>
                  <a:off x="3851276" y="4625976"/>
                  <a:ext cx="98425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61" extrusionOk="0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7"/>
                <p:cNvSpPr/>
                <p:nvPr/>
              </p:nvSpPr>
              <p:spPr>
                <a:xfrm>
                  <a:off x="3706813" y="4486276"/>
                  <a:ext cx="8255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1" extrusionOk="0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7"/>
                <p:cNvSpPr/>
                <p:nvPr/>
              </p:nvSpPr>
              <p:spPr>
                <a:xfrm>
                  <a:off x="3595688" y="4313238"/>
                  <a:ext cx="57150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79" extrusionOk="0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17"/>
                <p:cNvSpPr/>
                <p:nvPr/>
              </p:nvSpPr>
              <p:spPr>
                <a:xfrm>
                  <a:off x="3533776" y="4113213"/>
                  <a:ext cx="42863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99" extrusionOk="0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17"/>
                <p:cNvSpPr/>
                <p:nvPr/>
              </p:nvSpPr>
              <p:spPr>
                <a:xfrm>
                  <a:off x="3517901" y="3932238"/>
                  <a:ext cx="20638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76" extrusionOk="0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17"/>
                <p:cNvSpPr/>
                <p:nvPr/>
              </p:nvSpPr>
              <p:spPr>
                <a:xfrm>
                  <a:off x="3522663" y="3695701"/>
                  <a:ext cx="47625" cy="13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127" extrusionOk="0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17"/>
                <p:cNvSpPr/>
                <p:nvPr/>
              </p:nvSpPr>
              <p:spPr>
                <a:xfrm>
                  <a:off x="3586163" y="3575051"/>
                  <a:ext cx="50800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64" extrusionOk="0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17"/>
                <p:cNvSpPr/>
                <p:nvPr/>
              </p:nvSpPr>
              <p:spPr>
                <a:xfrm>
                  <a:off x="3698876" y="3435351"/>
                  <a:ext cx="66675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71" extrusionOk="0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17"/>
                <p:cNvSpPr/>
                <p:nvPr/>
              </p:nvSpPr>
              <p:spPr>
                <a:xfrm>
                  <a:off x="3798888" y="3357563"/>
                  <a:ext cx="57150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34" extrusionOk="0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17"/>
                <p:cNvSpPr/>
                <p:nvPr/>
              </p:nvSpPr>
              <p:spPr>
                <a:xfrm>
                  <a:off x="3725863" y="3227388"/>
                  <a:ext cx="76200" cy="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8" extrusionOk="0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3622676" y="3065463"/>
                  <a:ext cx="60325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94" extrusionOk="0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7"/>
                <p:cNvSpPr/>
                <p:nvPr/>
              </p:nvSpPr>
              <p:spPr>
                <a:xfrm>
                  <a:off x="3565526" y="2909888"/>
                  <a:ext cx="22225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6" extrusionOk="0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17"/>
                <p:cNvSpPr/>
                <p:nvPr/>
              </p:nvSpPr>
              <p:spPr>
                <a:xfrm>
                  <a:off x="3538538" y="2741613"/>
                  <a:ext cx="28575" cy="10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96" extrusionOk="0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17"/>
                <p:cNvSpPr/>
                <p:nvPr/>
              </p:nvSpPr>
              <p:spPr>
                <a:xfrm>
                  <a:off x="3546476" y="2592388"/>
                  <a:ext cx="22225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70" extrusionOk="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17"/>
                <p:cNvSpPr/>
                <p:nvPr/>
              </p:nvSpPr>
              <p:spPr>
                <a:xfrm>
                  <a:off x="3595688" y="2397126"/>
                  <a:ext cx="49213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99" extrusionOk="0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17"/>
                <p:cNvSpPr/>
                <p:nvPr/>
              </p:nvSpPr>
              <p:spPr>
                <a:xfrm>
                  <a:off x="3670301" y="2254251"/>
                  <a:ext cx="57150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78" extrusionOk="0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7"/>
                <p:cNvSpPr/>
                <p:nvPr/>
              </p:nvSpPr>
              <p:spPr>
                <a:xfrm>
                  <a:off x="3754438" y="2087563"/>
                  <a:ext cx="73025" cy="8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85" extrusionOk="0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3865563" y="1936751"/>
                  <a:ext cx="80963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101" extrusionOk="0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3984626" y="1827213"/>
                  <a:ext cx="87313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3" extrusionOk="0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17"/>
                <p:cNvSpPr/>
                <p:nvPr/>
              </p:nvSpPr>
              <p:spPr>
                <a:xfrm>
                  <a:off x="4127501" y="1725613"/>
                  <a:ext cx="109538" cy="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4" extrusionOk="0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17"/>
                <p:cNvSpPr/>
                <p:nvPr/>
              </p:nvSpPr>
              <p:spPr>
                <a:xfrm>
                  <a:off x="4300538" y="1655763"/>
                  <a:ext cx="87313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47" extrusionOk="0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17"/>
                <p:cNvSpPr/>
                <p:nvPr/>
              </p:nvSpPr>
              <p:spPr>
                <a:xfrm>
                  <a:off x="4451351" y="1609726"/>
                  <a:ext cx="103188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31" extrusionOk="0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17"/>
                <p:cNvSpPr/>
                <p:nvPr/>
              </p:nvSpPr>
              <p:spPr>
                <a:xfrm>
                  <a:off x="4638676" y="1628776"/>
                  <a:ext cx="1095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8" extrusionOk="0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851401" y="1643063"/>
                  <a:ext cx="68263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8" extrusionOk="0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5008563" y="1714501"/>
                  <a:ext cx="71438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33" extrusionOk="0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5149851" y="1784351"/>
                  <a:ext cx="8572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46" extrusionOk="0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5305426" y="1847851"/>
                  <a:ext cx="66675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9" extrusionOk="0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5380038" y="1765301"/>
                  <a:ext cx="30163" cy="8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84" extrusionOk="0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5451476" y="1625601"/>
                  <a:ext cx="39688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62" extrusionOk="0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5540376" y="1449388"/>
                  <a:ext cx="88900" cy="11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108" extrusionOk="0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5675313" y="1382713"/>
                  <a:ext cx="8890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55" extrusionOk="0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5895976" y="1304926"/>
                  <a:ext cx="571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27" extrusionOk="0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6059488" y="1247776"/>
                  <a:ext cx="125413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40" extrusionOk="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6319838" y="1225551"/>
                  <a:ext cx="120650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28" extrusionOk="0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6584951" y="1241426"/>
                  <a:ext cx="1095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8" extrusionOk="0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6799263" y="1285876"/>
                  <a:ext cx="11747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" extrusionOk="0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6962776" y="1343026"/>
                  <a:ext cx="122238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43" extrusionOk="0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7148513" y="1409701"/>
                  <a:ext cx="104775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47" extrusionOk="0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7273926" y="1504951"/>
                  <a:ext cx="114300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71" extrusionOk="0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7424738" y="1631951"/>
                  <a:ext cx="88900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" extrusionOk="0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7540626" y="1792288"/>
                  <a:ext cx="53975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81" extrusionOk="0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7627938" y="1963738"/>
                  <a:ext cx="57150" cy="10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106" extrusionOk="0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7700963" y="2119313"/>
                  <a:ext cx="49213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70" extrusionOk="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8164513" y="3827463"/>
                  <a:ext cx="1238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59" extrusionOk="0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50" name="Google Shape;650;p17"/>
            <p:cNvSpPr txBox="1"/>
            <p:nvPr/>
          </p:nvSpPr>
          <p:spPr>
            <a:xfrm>
              <a:off x="1264458" y="4268324"/>
              <a:ext cx="1715194" cy="1216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zh-TW" sz="48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17"/>
          <p:cNvSpPr txBox="1"/>
          <p:nvPr/>
        </p:nvSpPr>
        <p:spPr>
          <a:xfrm>
            <a:off x="8919572" y="4518923"/>
            <a:ext cx="2819515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希望民眾能了解政府實施政策的意義以及付諸  行動降低對環境的負擔。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652" name="Google Shape;652;p17"/>
          <p:cNvGrpSpPr/>
          <p:nvPr/>
        </p:nvGrpSpPr>
        <p:grpSpPr>
          <a:xfrm>
            <a:off x="9383832" y="3460313"/>
            <a:ext cx="1642075" cy="1284750"/>
            <a:chOff x="864001" y="3772532"/>
            <a:chExt cx="2588336" cy="2227451"/>
          </a:xfrm>
        </p:grpSpPr>
        <p:grpSp>
          <p:nvGrpSpPr>
            <p:cNvPr id="653" name="Google Shape;653;p17"/>
            <p:cNvGrpSpPr/>
            <p:nvPr/>
          </p:nvGrpSpPr>
          <p:grpSpPr>
            <a:xfrm rot="-1049211">
              <a:off x="1060192" y="4064482"/>
              <a:ext cx="2195954" cy="1643551"/>
              <a:chOff x="3246438" y="1068388"/>
              <a:chExt cx="5711825" cy="4678363"/>
            </a:xfrm>
          </p:grpSpPr>
          <p:sp>
            <p:nvSpPr>
              <p:cNvPr id="654" name="Google Shape;654;p17"/>
              <p:cNvSpPr/>
              <p:nvPr/>
            </p:nvSpPr>
            <p:spPr>
              <a:xfrm>
                <a:off x="3251201" y="3335338"/>
                <a:ext cx="1773238" cy="160972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551" extrusionOk="0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7"/>
              <p:cNvSpPr/>
              <p:nvPr/>
            </p:nvSpPr>
            <p:spPr>
              <a:xfrm>
                <a:off x="3246438" y="1457326"/>
                <a:ext cx="2112963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862" extrusionOk="0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>
                <a:off x="5292726" y="1068388"/>
                <a:ext cx="2541588" cy="1016000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979" extrusionOk="0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7"/>
              <p:cNvSpPr/>
              <p:nvPr/>
            </p:nvSpPr>
            <p:spPr>
              <a:xfrm>
                <a:off x="7777163" y="1998663"/>
                <a:ext cx="1181100" cy="206057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984" extrusionOk="0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7"/>
              <p:cNvSpPr/>
              <p:nvPr/>
            </p:nvSpPr>
            <p:spPr>
              <a:xfrm>
                <a:off x="7016751" y="4010026"/>
                <a:ext cx="1208088" cy="10953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055" extrusionOk="0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7"/>
              <p:cNvSpPr/>
              <p:nvPr/>
            </p:nvSpPr>
            <p:spPr>
              <a:xfrm>
                <a:off x="4975226" y="4775201"/>
                <a:ext cx="1274763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06" extrusionOk="0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7"/>
              <p:cNvSpPr/>
              <p:nvPr/>
            </p:nvSpPr>
            <p:spPr>
              <a:xfrm>
                <a:off x="6203951" y="5040313"/>
                <a:ext cx="1285875" cy="706438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681" extrusionOk="0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endParaRPr sz="40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1" name="Google Shape;661;p17"/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</p:grpSpPr>
            <p:sp>
              <p:nvSpPr>
                <p:cNvPr id="662" name="Google Shape;662;p17"/>
                <p:cNvSpPr/>
                <p:nvPr/>
              </p:nvSpPr>
              <p:spPr>
                <a:xfrm>
                  <a:off x="7805738" y="2135188"/>
                  <a:ext cx="109538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37" extrusionOk="0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8018463" y="2144713"/>
                  <a:ext cx="920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35" extrusionOk="0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8228013" y="2225676"/>
                  <a:ext cx="107950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9" extrusionOk="0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8421688" y="2389188"/>
                  <a:ext cx="77788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81" extrusionOk="0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8572501" y="2570163"/>
                  <a:ext cx="60325" cy="9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88" extrusionOk="0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8664576" y="2767013"/>
                  <a:ext cx="42863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86" extrusionOk="0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8740776" y="2992438"/>
                  <a:ext cx="26988" cy="1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104" extrusionOk="0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8753476" y="3206751"/>
                  <a:ext cx="25400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78" extrusionOk="0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8672513" y="3368676"/>
                  <a:ext cx="61913" cy="10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97" extrusionOk="0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8559801" y="3544888"/>
                  <a:ext cx="68263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81" extrusionOk="0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8374063" y="3732213"/>
                  <a:ext cx="80963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62" extrusionOk="0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7953376" y="3932238"/>
                  <a:ext cx="93663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0" extrusionOk="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7991476" y="3992563"/>
                  <a:ext cx="65088" cy="77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4" extrusionOk="0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8085138" y="4160838"/>
                  <a:ext cx="26988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91" extrusionOk="0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8034338" y="4348163"/>
                  <a:ext cx="44450" cy="106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102" extrusionOk="0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7883526" y="4581526"/>
                  <a:ext cx="80963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2" extrusionOk="0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7666038" y="4762501"/>
                  <a:ext cx="120650" cy="58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" extrusionOk="0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7434263" y="4868863"/>
                  <a:ext cx="12382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6" extrusionOk="0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7192963" y="4932363"/>
                  <a:ext cx="153988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7" extrusionOk="0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6989763" y="4945063"/>
                  <a:ext cx="88900" cy="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2" extrusionOk="0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6748463" y="4924426"/>
                  <a:ext cx="80963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31" extrusionOk="0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6559551" y="4949826"/>
                  <a:ext cx="68263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59" extrusionOk="0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6375401" y="5078413"/>
                  <a:ext cx="80963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46" extrusionOk="0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6167438" y="5192713"/>
                  <a:ext cx="1143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50" extrusionOk="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5929313" y="5272088"/>
                  <a:ext cx="131763" cy="3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" h="35" extrusionOk="0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5719763" y="5281613"/>
                  <a:ext cx="1047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33" extrusionOk="0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5516563" y="5238751"/>
                  <a:ext cx="103188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32" extrusionOk="0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5327651" y="5132388"/>
                  <a:ext cx="857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8" extrusionOk="0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5167313" y="4940301"/>
                  <a:ext cx="87313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8" extrusionOk="0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5113338" y="4803776"/>
                  <a:ext cx="50800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71" extrusionOk="0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17"/>
                <p:cNvSpPr/>
                <p:nvPr/>
              </p:nvSpPr>
              <p:spPr>
                <a:xfrm>
                  <a:off x="5035551" y="4613276"/>
                  <a:ext cx="60325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97" extrusionOk="0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17"/>
                <p:cNvSpPr/>
                <p:nvPr/>
              </p:nvSpPr>
              <p:spPr>
                <a:xfrm>
                  <a:off x="4221163" y="4760913"/>
                  <a:ext cx="82550" cy="2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19" extrusionOk="0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17"/>
                <p:cNvSpPr/>
                <p:nvPr/>
              </p:nvSpPr>
              <p:spPr>
                <a:xfrm>
                  <a:off x="4384676" y="4772026"/>
                  <a:ext cx="106363" cy="1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7" extrusionOk="0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>
                  <a:off x="4584701" y="4762501"/>
                  <a:ext cx="90488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3" extrusionOk="0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17"/>
                <p:cNvSpPr/>
                <p:nvPr/>
              </p:nvSpPr>
              <p:spPr>
                <a:xfrm>
                  <a:off x="4751388" y="4727576"/>
                  <a:ext cx="889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25" extrusionOk="0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17"/>
                <p:cNvSpPr/>
                <p:nvPr/>
              </p:nvSpPr>
              <p:spPr>
                <a:xfrm>
                  <a:off x="4892676" y="4657726"/>
                  <a:ext cx="92075" cy="52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50" extrusionOk="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17"/>
                <p:cNvSpPr/>
                <p:nvPr/>
              </p:nvSpPr>
              <p:spPr>
                <a:xfrm>
                  <a:off x="4024313" y="4714876"/>
                  <a:ext cx="93663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1" extrusionOk="0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17"/>
                <p:cNvSpPr/>
                <p:nvPr/>
              </p:nvSpPr>
              <p:spPr>
                <a:xfrm>
                  <a:off x="3851276" y="4625976"/>
                  <a:ext cx="98425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61" extrusionOk="0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3706813" y="4486276"/>
                  <a:ext cx="8255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1" extrusionOk="0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3595688" y="4313238"/>
                  <a:ext cx="57150" cy="8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79" extrusionOk="0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17"/>
                <p:cNvSpPr/>
                <p:nvPr/>
              </p:nvSpPr>
              <p:spPr>
                <a:xfrm>
                  <a:off x="3533776" y="4113213"/>
                  <a:ext cx="42863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99" extrusionOk="0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17"/>
                <p:cNvSpPr/>
                <p:nvPr/>
              </p:nvSpPr>
              <p:spPr>
                <a:xfrm>
                  <a:off x="3517901" y="3932238"/>
                  <a:ext cx="20638" cy="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76" extrusionOk="0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3522663" y="3695701"/>
                  <a:ext cx="47625" cy="13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127" extrusionOk="0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17"/>
                <p:cNvSpPr/>
                <p:nvPr/>
              </p:nvSpPr>
              <p:spPr>
                <a:xfrm>
                  <a:off x="3586163" y="3575051"/>
                  <a:ext cx="50800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64" extrusionOk="0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17"/>
                <p:cNvSpPr/>
                <p:nvPr/>
              </p:nvSpPr>
              <p:spPr>
                <a:xfrm>
                  <a:off x="3698876" y="3435351"/>
                  <a:ext cx="66675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71" extrusionOk="0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17"/>
                <p:cNvSpPr/>
                <p:nvPr/>
              </p:nvSpPr>
              <p:spPr>
                <a:xfrm>
                  <a:off x="3798888" y="3357563"/>
                  <a:ext cx="57150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34" extrusionOk="0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17"/>
                <p:cNvSpPr/>
                <p:nvPr/>
              </p:nvSpPr>
              <p:spPr>
                <a:xfrm>
                  <a:off x="3725863" y="3227388"/>
                  <a:ext cx="76200" cy="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8" extrusionOk="0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622676" y="3065463"/>
                  <a:ext cx="60325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94" extrusionOk="0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565526" y="2909888"/>
                  <a:ext cx="22225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66" extrusionOk="0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538538" y="2741613"/>
                  <a:ext cx="28575" cy="10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96" extrusionOk="0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546476" y="2592388"/>
                  <a:ext cx="22225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70" extrusionOk="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3595688" y="2397126"/>
                  <a:ext cx="49213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99" extrusionOk="0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3670301" y="2254251"/>
                  <a:ext cx="57150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78" extrusionOk="0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3754438" y="2087563"/>
                  <a:ext cx="73025" cy="8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85" extrusionOk="0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17"/>
                <p:cNvSpPr/>
                <p:nvPr/>
              </p:nvSpPr>
              <p:spPr>
                <a:xfrm>
                  <a:off x="3865563" y="1936751"/>
                  <a:ext cx="80963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101" extrusionOk="0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17"/>
                <p:cNvSpPr/>
                <p:nvPr/>
              </p:nvSpPr>
              <p:spPr>
                <a:xfrm>
                  <a:off x="3984626" y="1827213"/>
                  <a:ext cx="87313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3" extrusionOk="0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4127501" y="1725613"/>
                  <a:ext cx="109538" cy="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4" extrusionOk="0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17"/>
                <p:cNvSpPr/>
                <p:nvPr/>
              </p:nvSpPr>
              <p:spPr>
                <a:xfrm>
                  <a:off x="4300538" y="1655763"/>
                  <a:ext cx="87313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47" extrusionOk="0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17"/>
                <p:cNvSpPr/>
                <p:nvPr/>
              </p:nvSpPr>
              <p:spPr>
                <a:xfrm>
                  <a:off x="4451351" y="1609726"/>
                  <a:ext cx="103188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31" extrusionOk="0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17"/>
                <p:cNvSpPr/>
                <p:nvPr/>
              </p:nvSpPr>
              <p:spPr>
                <a:xfrm>
                  <a:off x="4638676" y="1628776"/>
                  <a:ext cx="1095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8" extrusionOk="0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17"/>
                <p:cNvSpPr/>
                <p:nvPr/>
              </p:nvSpPr>
              <p:spPr>
                <a:xfrm>
                  <a:off x="4851401" y="1643063"/>
                  <a:ext cx="68263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28" extrusionOk="0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17"/>
                <p:cNvSpPr/>
                <p:nvPr/>
              </p:nvSpPr>
              <p:spPr>
                <a:xfrm>
                  <a:off x="5008563" y="1714501"/>
                  <a:ext cx="71438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33" extrusionOk="0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5149851" y="1784351"/>
                  <a:ext cx="8572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46" extrusionOk="0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5305426" y="1847851"/>
                  <a:ext cx="66675" cy="61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9" extrusionOk="0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17"/>
                <p:cNvSpPr/>
                <p:nvPr/>
              </p:nvSpPr>
              <p:spPr>
                <a:xfrm>
                  <a:off x="5380038" y="1765301"/>
                  <a:ext cx="30163" cy="8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84" extrusionOk="0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17"/>
                <p:cNvSpPr/>
                <p:nvPr/>
              </p:nvSpPr>
              <p:spPr>
                <a:xfrm>
                  <a:off x="5451476" y="1625601"/>
                  <a:ext cx="39688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62" extrusionOk="0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17"/>
                <p:cNvSpPr/>
                <p:nvPr/>
              </p:nvSpPr>
              <p:spPr>
                <a:xfrm>
                  <a:off x="5540376" y="1449388"/>
                  <a:ext cx="88900" cy="11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108" extrusionOk="0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17"/>
                <p:cNvSpPr/>
                <p:nvPr/>
              </p:nvSpPr>
              <p:spPr>
                <a:xfrm>
                  <a:off x="5675313" y="1382713"/>
                  <a:ext cx="8890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55" extrusionOk="0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17"/>
                <p:cNvSpPr/>
                <p:nvPr/>
              </p:nvSpPr>
              <p:spPr>
                <a:xfrm>
                  <a:off x="5895976" y="1304926"/>
                  <a:ext cx="5715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27" extrusionOk="0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17"/>
                <p:cNvSpPr/>
                <p:nvPr/>
              </p:nvSpPr>
              <p:spPr>
                <a:xfrm>
                  <a:off x="6059488" y="1247776"/>
                  <a:ext cx="125413" cy="4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40" extrusionOk="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17"/>
                <p:cNvSpPr/>
                <p:nvPr/>
              </p:nvSpPr>
              <p:spPr>
                <a:xfrm>
                  <a:off x="6319838" y="1225551"/>
                  <a:ext cx="120650" cy="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28" extrusionOk="0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17"/>
                <p:cNvSpPr/>
                <p:nvPr/>
              </p:nvSpPr>
              <p:spPr>
                <a:xfrm>
                  <a:off x="6584951" y="1241426"/>
                  <a:ext cx="1095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8" extrusionOk="0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17"/>
                <p:cNvSpPr/>
                <p:nvPr/>
              </p:nvSpPr>
              <p:spPr>
                <a:xfrm>
                  <a:off x="6799263" y="1285876"/>
                  <a:ext cx="117475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5" extrusionOk="0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6962776" y="1343026"/>
                  <a:ext cx="122238" cy="4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43" extrusionOk="0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17"/>
                <p:cNvSpPr/>
                <p:nvPr/>
              </p:nvSpPr>
              <p:spPr>
                <a:xfrm>
                  <a:off x="7148513" y="1409701"/>
                  <a:ext cx="104775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47" extrusionOk="0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17"/>
                <p:cNvSpPr/>
                <p:nvPr/>
              </p:nvSpPr>
              <p:spPr>
                <a:xfrm>
                  <a:off x="7273926" y="1504951"/>
                  <a:ext cx="114300" cy="7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71" extrusionOk="0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17"/>
                <p:cNvSpPr/>
                <p:nvPr/>
              </p:nvSpPr>
              <p:spPr>
                <a:xfrm>
                  <a:off x="7424738" y="1631951"/>
                  <a:ext cx="88900" cy="9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" extrusionOk="0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17"/>
                <p:cNvSpPr/>
                <p:nvPr/>
              </p:nvSpPr>
              <p:spPr>
                <a:xfrm>
                  <a:off x="7540626" y="1792288"/>
                  <a:ext cx="53975" cy="8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81" extrusionOk="0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17"/>
                <p:cNvSpPr/>
                <p:nvPr/>
              </p:nvSpPr>
              <p:spPr>
                <a:xfrm>
                  <a:off x="7627938" y="1963738"/>
                  <a:ext cx="57150" cy="10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106" extrusionOk="0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17"/>
                <p:cNvSpPr/>
                <p:nvPr/>
              </p:nvSpPr>
              <p:spPr>
                <a:xfrm>
                  <a:off x="7700963" y="2119313"/>
                  <a:ext cx="49213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70" extrusionOk="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17"/>
                <p:cNvSpPr/>
                <p:nvPr/>
              </p:nvSpPr>
              <p:spPr>
                <a:xfrm>
                  <a:off x="8164513" y="3827463"/>
                  <a:ext cx="1238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59" extrusionOk="0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4000"/>
                    <a:buFont typeface="Arial"/>
                    <a:buNone/>
                  </a:pPr>
                  <a:endParaRPr sz="4000" b="0" i="0" u="none" strike="noStrike" cap="none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43" name="Google Shape;743;p17"/>
            <p:cNvSpPr txBox="1"/>
            <p:nvPr/>
          </p:nvSpPr>
          <p:spPr>
            <a:xfrm>
              <a:off x="1246584" y="4278562"/>
              <a:ext cx="1777544" cy="1145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zh-TW" sz="48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17"/>
          <p:cNvSpPr/>
          <p:nvPr/>
        </p:nvSpPr>
        <p:spPr>
          <a:xfrm>
            <a:off x="707448" y="1521172"/>
            <a:ext cx="110421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政府推行此政策是為了社會總體的營造，但也不免造成民眾的困擾，為了避免人民與政府之間產生爭執，政府應多方參考民眾的意見，並讓民眾了解其中之內涵。對於此政策實施的成效與民眾觀感</a:t>
            </a:r>
            <a:r>
              <a:rPr lang="zh-TW" sz="24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，綜合</a:t>
            </a:r>
            <a:r>
              <a:rPr lang="zh-TW" sz="24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以上內文所述，得到以下三點結論</a:t>
            </a:r>
            <a:r>
              <a:rPr lang="zh-TW" sz="2400" b="1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。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1E4E79"/>
                </a:solidFill>
                <a:latin typeface="DFKai-SB"/>
                <a:ea typeface="DFKai-SB"/>
                <a:cs typeface="DFKai-SB"/>
                <a:sym typeface="DFKai-SB"/>
              </a:rPr>
              <a:t>結論</a:t>
            </a:r>
            <a:endParaRPr b="1">
              <a:solidFill>
                <a:srgbClr val="1E4E7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8"/>
          <p:cNvSpPr/>
          <p:nvPr/>
        </p:nvSpPr>
        <p:spPr>
          <a:xfrm>
            <a:off x="4902856" y="2416185"/>
            <a:ext cx="605395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在這次分析主題中，我們所遇到最主要的困難在於資料的查找，也更改過主題，最後才確定要做這次的環保政策的議題，因此困住了我們的進度，好在最後能夠順利解決。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68990">
            <a:off x="128876" y="2144111"/>
            <a:ext cx="4850520" cy="48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24228">
            <a:off x="3683741" y="503318"/>
            <a:ext cx="7929225" cy="527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困難</a:t>
            </a:r>
            <a:endParaRPr b="1">
              <a:solidFill>
                <a:srgbClr val="C55A1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/>
          <p:nvPr/>
        </p:nvSpPr>
        <p:spPr>
          <a:xfrm rot="169628">
            <a:off x="504200" y="2595240"/>
            <a:ext cx="1295400" cy="1341438"/>
          </a:xfrm>
          <a:custGeom>
            <a:avLst/>
            <a:gdLst/>
            <a:ahLst/>
            <a:cxnLst/>
            <a:rect l="l" t="t" r="r" b="b"/>
            <a:pathLst>
              <a:path w="218" h="226" extrusionOk="0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"/>
          <p:cNvSpPr/>
          <p:nvPr/>
        </p:nvSpPr>
        <p:spPr>
          <a:xfrm rot="169628">
            <a:off x="2976280" y="3152767"/>
            <a:ext cx="1295400" cy="1341438"/>
          </a:xfrm>
          <a:custGeom>
            <a:avLst/>
            <a:gdLst/>
            <a:ahLst/>
            <a:cxnLst/>
            <a:rect l="l" t="t" r="r" b="b"/>
            <a:pathLst>
              <a:path w="218" h="226" extrusionOk="0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"/>
          <p:cNvSpPr/>
          <p:nvPr/>
        </p:nvSpPr>
        <p:spPr>
          <a:xfrm rot="169628">
            <a:off x="5628455" y="3037133"/>
            <a:ext cx="1295400" cy="1341438"/>
          </a:xfrm>
          <a:custGeom>
            <a:avLst/>
            <a:gdLst/>
            <a:ahLst/>
            <a:cxnLst/>
            <a:rect l="l" t="t" r="r" b="b"/>
            <a:pathLst>
              <a:path w="218" h="226" extrusionOk="0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"/>
          <p:cNvSpPr/>
          <p:nvPr/>
        </p:nvSpPr>
        <p:spPr>
          <a:xfrm rot="169628">
            <a:off x="8100535" y="2590325"/>
            <a:ext cx="1295400" cy="1341438"/>
          </a:xfrm>
          <a:custGeom>
            <a:avLst/>
            <a:gdLst/>
            <a:ahLst/>
            <a:cxnLst/>
            <a:rect l="l" t="t" r="r" b="b"/>
            <a:pathLst>
              <a:path w="218" h="226" extrusionOk="0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739267" y="2165949"/>
            <a:ext cx="11084871" cy="955687"/>
          </a:xfrm>
          <a:custGeom>
            <a:avLst/>
            <a:gdLst/>
            <a:ahLst/>
            <a:cxnLst/>
            <a:rect l="l" t="t" r="r" b="b"/>
            <a:pathLst>
              <a:path w="7750629" h="901881" extrusionOk="0">
                <a:moveTo>
                  <a:pt x="0" y="174172"/>
                </a:moveTo>
                <a:cubicBezTo>
                  <a:pt x="868438" y="520095"/>
                  <a:pt x="1736877" y="866019"/>
                  <a:pt x="2627086" y="899886"/>
                </a:cubicBezTo>
                <a:cubicBezTo>
                  <a:pt x="3517295" y="933753"/>
                  <a:pt x="4487333" y="527353"/>
                  <a:pt x="5341257" y="377372"/>
                </a:cubicBezTo>
                <a:cubicBezTo>
                  <a:pt x="6195181" y="227391"/>
                  <a:pt x="7049105" y="152400"/>
                  <a:pt x="7750629" y="0"/>
                </a:cubicBezTo>
              </a:path>
            </a:pathLst>
          </a:cu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 txBox="1"/>
          <p:nvPr/>
        </p:nvSpPr>
        <p:spPr>
          <a:xfrm>
            <a:off x="471906" y="2850460"/>
            <a:ext cx="13562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TW" sz="4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"/>
          <p:cNvSpPr txBox="1"/>
          <p:nvPr/>
        </p:nvSpPr>
        <p:spPr>
          <a:xfrm>
            <a:off x="2806374" y="3508482"/>
            <a:ext cx="17460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TW" sz="4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"/>
          <p:cNvSpPr txBox="1"/>
          <p:nvPr/>
        </p:nvSpPr>
        <p:spPr>
          <a:xfrm>
            <a:off x="5589887" y="3397460"/>
            <a:ext cx="13662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TW" sz="4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8270881" y="2934671"/>
            <a:ext cx="8899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TW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169980" y="4101462"/>
            <a:ext cx="2107935" cy="6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548135"/>
                </a:solidFill>
                <a:latin typeface="DFKai-SB"/>
                <a:ea typeface="DFKai-SB"/>
                <a:cs typeface="DFKai-SB"/>
                <a:sym typeface="DFKai-SB"/>
              </a:rPr>
              <a:t>主題</a:t>
            </a:r>
            <a:endParaRPr sz="3200" b="1" i="0" u="none" strike="noStrike" cap="none">
              <a:solidFill>
                <a:srgbClr val="54813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2625416" y="4638983"/>
            <a:ext cx="2107935" cy="6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36601A"/>
                </a:solidFill>
                <a:latin typeface="DFKai-SB"/>
                <a:ea typeface="DFKai-SB"/>
                <a:cs typeface="DFKai-SB"/>
                <a:sym typeface="DFKai-SB"/>
              </a:rPr>
              <a:t>內文</a:t>
            </a:r>
            <a:endParaRPr sz="3200" b="1" i="0" u="none" strike="noStrike" cap="none">
              <a:solidFill>
                <a:srgbClr val="36601A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3" name="Google Shape;343;p2"/>
          <p:cNvSpPr txBox="1"/>
          <p:nvPr/>
        </p:nvSpPr>
        <p:spPr>
          <a:xfrm>
            <a:off x="5298122" y="4513532"/>
            <a:ext cx="2107935" cy="6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  <a:t>分析</a:t>
            </a:r>
            <a:endParaRPr sz="3200" b="1" i="0" u="none" strike="noStrike" cap="none">
              <a:solidFill>
                <a:srgbClr val="0070C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4" name="Google Shape;344;p2"/>
          <p:cNvSpPr txBox="1"/>
          <p:nvPr/>
        </p:nvSpPr>
        <p:spPr>
          <a:xfrm>
            <a:off x="7753558" y="4183802"/>
            <a:ext cx="2107935" cy="6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052D75"/>
                </a:solidFill>
                <a:latin typeface="DFKai-SB"/>
                <a:ea typeface="DFKai-SB"/>
                <a:cs typeface="DFKai-SB"/>
                <a:sym typeface="DFKai-SB"/>
              </a:rPr>
              <a:t>結論</a:t>
            </a:r>
            <a:endParaRPr sz="3200" b="1" i="0" u="none" strike="noStrike" cap="none">
              <a:solidFill>
                <a:srgbClr val="052D7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5" name="Google Shape;34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385623"/>
                </a:solidFill>
                <a:latin typeface="DFKai-SB"/>
                <a:ea typeface="DFKai-SB"/>
                <a:cs typeface="DFKai-SB"/>
                <a:sym typeface="DFKai-SB"/>
              </a:rPr>
              <a:t>目錄</a:t>
            </a:r>
            <a:endParaRPr b="1">
              <a:solidFill>
                <a:srgbClr val="38562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6" name="Google Shape;346;p2"/>
          <p:cNvSpPr txBox="1"/>
          <p:nvPr/>
        </p:nvSpPr>
        <p:spPr>
          <a:xfrm>
            <a:off x="10529750" y="2670695"/>
            <a:ext cx="8899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zh-TW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1897" y="2346008"/>
            <a:ext cx="1335140" cy="13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"/>
          <p:cNvSpPr txBox="1"/>
          <p:nvPr/>
        </p:nvSpPr>
        <p:spPr>
          <a:xfrm>
            <a:off x="9906391" y="3897786"/>
            <a:ext cx="2186152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困難</a:t>
            </a:r>
            <a:endParaRPr sz="3200" b="1" i="0" u="none" strike="noStrike" cap="none">
              <a:solidFill>
                <a:srgbClr val="C55A1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心得</a:t>
            </a:r>
            <a:endParaRPr sz="3200" b="1" i="0" u="none" strike="noStrike" cap="none">
              <a:solidFill>
                <a:srgbClr val="C55A1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1" i="0" u="none" strike="noStrike" cap="none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建言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719" y="429585"/>
            <a:ext cx="7722620" cy="525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167309">
            <a:off x="7312573" y="2020613"/>
            <a:ext cx="4942490" cy="49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19"/>
          <p:cNvSpPr/>
          <p:nvPr/>
        </p:nvSpPr>
        <p:spPr>
          <a:xfrm>
            <a:off x="1292772" y="2589250"/>
            <a:ext cx="60960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看到越來越多人開始嘗試當個不「塑」之客，內心感到相當開心。習慣後其實實際行動並不是一件困難的事，若能餐餐減量一點，每個人加起來所減少</a:t>
            </a:r>
            <a:r>
              <a:rPr lang="zh-TW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altLang="en-US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塑膠</a:t>
            </a:r>
            <a:r>
              <a:rPr lang="zh-TW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量</a:t>
            </a: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也相當可觀。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62" name="Google Shape;76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心得</a:t>
            </a:r>
            <a:endParaRPr b="1">
              <a:solidFill>
                <a:srgbClr val="C55A1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20"/>
          <p:cNvGrpSpPr/>
          <p:nvPr/>
        </p:nvGrpSpPr>
        <p:grpSpPr>
          <a:xfrm>
            <a:off x="236300" y="4158379"/>
            <a:ext cx="3193866" cy="2647030"/>
            <a:chOff x="4405" y="1302"/>
            <a:chExt cx="2359" cy="2115"/>
          </a:xfrm>
        </p:grpSpPr>
        <p:sp>
          <p:nvSpPr>
            <p:cNvPr id="769" name="Google Shape;769;p20"/>
            <p:cNvSpPr/>
            <p:nvPr/>
          </p:nvSpPr>
          <p:spPr>
            <a:xfrm>
              <a:off x="4405" y="1745"/>
              <a:ext cx="2359" cy="1672"/>
            </a:xfrm>
            <a:custGeom>
              <a:avLst/>
              <a:gdLst/>
              <a:ahLst/>
              <a:cxnLst/>
              <a:rect l="l" t="t" r="r" b="b"/>
              <a:pathLst>
                <a:path w="311" h="261" extrusionOk="0">
                  <a:moveTo>
                    <a:pt x="41" y="258"/>
                  </a:moveTo>
                  <a:cubicBezTo>
                    <a:pt x="40" y="257"/>
                    <a:pt x="40" y="256"/>
                    <a:pt x="38" y="256"/>
                  </a:cubicBezTo>
                  <a:cubicBezTo>
                    <a:pt x="35" y="256"/>
                    <a:pt x="32" y="256"/>
                    <a:pt x="29" y="256"/>
                  </a:cubicBezTo>
                  <a:cubicBezTo>
                    <a:pt x="19" y="255"/>
                    <a:pt x="9" y="257"/>
                    <a:pt x="0" y="255"/>
                  </a:cubicBezTo>
                  <a:cubicBezTo>
                    <a:pt x="1" y="254"/>
                    <a:pt x="3" y="254"/>
                    <a:pt x="4" y="253"/>
                  </a:cubicBezTo>
                  <a:cubicBezTo>
                    <a:pt x="17" y="253"/>
                    <a:pt x="26" y="254"/>
                    <a:pt x="39" y="253"/>
                  </a:cubicBezTo>
                  <a:cubicBezTo>
                    <a:pt x="41" y="248"/>
                    <a:pt x="39" y="243"/>
                    <a:pt x="40" y="237"/>
                  </a:cubicBezTo>
                  <a:cubicBezTo>
                    <a:pt x="40" y="236"/>
                    <a:pt x="39" y="235"/>
                    <a:pt x="39" y="234"/>
                  </a:cubicBezTo>
                  <a:cubicBezTo>
                    <a:pt x="40" y="232"/>
                    <a:pt x="41" y="228"/>
                    <a:pt x="39" y="226"/>
                  </a:cubicBezTo>
                  <a:cubicBezTo>
                    <a:pt x="38" y="224"/>
                    <a:pt x="40" y="224"/>
                    <a:pt x="40" y="223"/>
                  </a:cubicBezTo>
                  <a:cubicBezTo>
                    <a:pt x="40" y="214"/>
                    <a:pt x="39" y="203"/>
                    <a:pt x="39" y="195"/>
                  </a:cubicBezTo>
                  <a:cubicBezTo>
                    <a:pt x="39" y="186"/>
                    <a:pt x="40" y="176"/>
                    <a:pt x="38" y="167"/>
                  </a:cubicBezTo>
                  <a:cubicBezTo>
                    <a:pt x="39" y="159"/>
                    <a:pt x="39" y="151"/>
                    <a:pt x="38" y="144"/>
                  </a:cubicBezTo>
                  <a:cubicBezTo>
                    <a:pt x="38" y="141"/>
                    <a:pt x="35" y="137"/>
                    <a:pt x="39" y="134"/>
                  </a:cubicBezTo>
                  <a:cubicBezTo>
                    <a:pt x="45" y="133"/>
                    <a:pt x="54" y="134"/>
                    <a:pt x="62" y="133"/>
                  </a:cubicBezTo>
                  <a:cubicBezTo>
                    <a:pt x="66" y="133"/>
                    <a:pt x="70" y="131"/>
                    <a:pt x="73" y="133"/>
                  </a:cubicBezTo>
                  <a:cubicBezTo>
                    <a:pt x="75" y="143"/>
                    <a:pt x="75" y="154"/>
                    <a:pt x="74" y="162"/>
                  </a:cubicBezTo>
                  <a:cubicBezTo>
                    <a:pt x="75" y="163"/>
                    <a:pt x="75" y="165"/>
                    <a:pt x="77" y="165"/>
                  </a:cubicBezTo>
                  <a:cubicBezTo>
                    <a:pt x="76" y="166"/>
                    <a:pt x="76" y="167"/>
                    <a:pt x="74" y="167"/>
                  </a:cubicBezTo>
                  <a:cubicBezTo>
                    <a:pt x="76" y="174"/>
                    <a:pt x="76" y="181"/>
                    <a:pt x="75" y="190"/>
                  </a:cubicBezTo>
                  <a:cubicBezTo>
                    <a:pt x="75" y="195"/>
                    <a:pt x="77" y="200"/>
                    <a:pt x="76" y="205"/>
                  </a:cubicBezTo>
                  <a:cubicBezTo>
                    <a:pt x="76" y="206"/>
                    <a:pt x="75" y="207"/>
                    <a:pt x="75" y="209"/>
                  </a:cubicBezTo>
                  <a:cubicBezTo>
                    <a:pt x="75" y="210"/>
                    <a:pt x="76" y="213"/>
                    <a:pt x="76" y="215"/>
                  </a:cubicBezTo>
                  <a:cubicBezTo>
                    <a:pt x="76" y="216"/>
                    <a:pt x="76" y="220"/>
                    <a:pt x="76" y="222"/>
                  </a:cubicBezTo>
                  <a:cubicBezTo>
                    <a:pt x="76" y="223"/>
                    <a:pt x="76" y="224"/>
                    <a:pt x="76" y="225"/>
                  </a:cubicBezTo>
                  <a:cubicBezTo>
                    <a:pt x="77" y="235"/>
                    <a:pt x="75" y="246"/>
                    <a:pt x="78" y="254"/>
                  </a:cubicBezTo>
                  <a:cubicBezTo>
                    <a:pt x="86" y="255"/>
                    <a:pt x="95" y="254"/>
                    <a:pt x="103" y="254"/>
                  </a:cubicBezTo>
                  <a:cubicBezTo>
                    <a:pt x="104" y="248"/>
                    <a:pt x="104" y="240"/>
                    <a:pt x="103" y="237"/>
                  </a:cubicBezTo>
                  <a:cubicBezTo>
                    <a:pt x="105" y="233"/>
                    <a:pt x="104" y="229"/>
                    <a:pt x="104" y="225"/>
                  </a:cubicBezTo>
                  <a:cubicBezTo>
                    <a:pt x="104" y="212"/>
                    <a:pt x="103" y="198"/>
                    <a:pt x="103" y="185"/>
                  </a:cubicBezTo>
                  <a:cubicBezTo>
                    <a:pt x="103" y="183"/>
                    <a:pt x="102" y="184"/>
                    <a:pt x="102" y="183"/>
                  </a:cubicBezTo>
                  <a:cubicBezTo>
                    <a:pt x="104" y="177"/>
                    <a:pt x="101" y="168"/>
                    <a:pt x="102" y="160"/>
                  </a:cubicBezTo>
                  <a:cubicBezTo>
                    <a:pt x="102" y="158"/>
                    <a:pt x="101" y="156"/>
                    <a:pt x="101" y="154"/>
                  </a:cubicBezTo>
                  <a:cubicBezTo>
                    <a:pt x="101" y="149"/>
                    <a:pt x="102" y="146"/>
                    <a:pt x="100" y="143"/>
                  </a:cubicBezTo>
                  <a:cubicBezTo>
                    <a:pt x="101" y="142"/>
                    <a:pt x="101" y="141"/>
                    <a:pt x="102" y="140"/>
                  </a:cubicBezTo>
                  <a:cubicBezTo>
                    <a:pt x="101" y="132"/>
                    <a:pt x="102" y="121"/>
                    <a:pt x="101" y="111"/>
                  </a:cubicBezTo>
                  <a:cubicBezTo>
                    <a:pt x="101" y="110"/>
                    <a:pt x="100" y="110"/>
                    <a:pt x="100" y="109"/>
                  </a:cubicBezTo>
                  <a:cubicBezTo>
                    <a:pt x="100" y="108"/>
                    <a:pt x="100" y="107"/>
                    <a:pt x="101" y="107"/>
                  </a:cubicBezTo>
                  <a:cubicBezTo>
                    <a:pt x="101" y="97"/>
                    <a:pt x="100" y="90"/>
                    <a:pt x="100" y="82"/>
                  </a:cubicBezTo>
                  <a:cubicBezTo>
                    <a:pt x="109" y="81"/>
                    <a:pt x="118" y="80"/>
                    <a:pt x="127" y="80"/>
                  </a:cubicBezTo>
                  <a:cubicBezTo>
                    <a:pt x="130" y="80"/>
                    <a:pt x="135" y="81"/>
                    <a:pt x="138" y="81"/>
                  </a:cubicBezTo>
                  <a:cubicBezTo>
                    <a:pt x="139" y="83"/>
                    <a:pt x="137" y="85"/>
                    <a:pt x="139" y="86"/>
                  </a:cubicBezTo>
                  <a:cubicBezTo>
                    <a:pt x="136" y="92"/>
                    <a:pt x="138" y="101"/>
                    <a:pt x="137" y="108"/>
                  </a:cubicBezTo>
                  <a:cubicBezTo>
                    <a:pt x="138" y="109"/>
                    <a:pt x="140" y="109"/>
                    <a:pt x="140" y="110"/>
                  </a:cubicBezTo>
                  <a:cubicBezTo>
                    <a:pt x="140" y="111"/>
                    <a:pt x="138" y="112"/>
                    <a:pt x="138" y="113"/>
                  </a:cubicBezTo>
                  <a:cubicBezTo>
                    <a:pt x="138" y="117"/>
                    <a:pt x="139" y="122"/>
                    <a:pt x="138" y="126"/>
                  </a:cubicBezTo>
                  <a:cubicBezTo>
                    <a:pt x="139" y="126"/>
                    <a:pt x="139" y="127"/>
                    <a:pt x="140" y="127"/>
                  </a:cubicBezTo>
                  <a:cubicBezTo>
                    <a:pt x="140" y="139"/>
                    <a:pt x="138" y="148"/>
                    <a:pt x="141" y="158"/>
                  </a:cubicBezTo>
                  <a:cubicBezTo>
                    <a:pt x="141" y="159"/>
                    <a:pt x="139" y="159"/>
                    <a:pt x="140" y="160"/>
                  </a:cubicBezTo>
                  <a:cubicBezTo>
                    <a:pt x="141" y="171"/>
                    <a:pt x="141" y="176"/>
                    <a:pt x="142" y="185"/>
                  </a:cubicBezTo>
                  <a:cubicBezTo>
                    <a:pt x="140" y="193"/>
                    <a:pt x="141" y="205"/>
                    <a:pt x="141" y="215"/>
                  </a:cubicBezTo>
                  <a:cubicBezTo>
                    <a:pt x="140" y="229"/>
                    <a:pt x="139" y="241"/>
                    <a:pt x="141" y="254"/>
                  </a:cubicBezTo>
                  <a:cubicBezTo>
                    <a:pt x="150" y="255"/>
                    <a:pt x="154" y="255"/>
                    <a:pt x="165" y="255"/>
                  </a:cubicBezTo>
                  <a:cubicBezTo>
                    <a:pt x="166" y="243"/>
                    <a:pt x="166" y="233"/>
                    <a:pt x="165" y="220"/>
                  </a:cubicBezTo>
                  <a:cubicBezTo>
                    <a:pt x="166" y="219"/>
                    <a:pt x="164" y="220"/>
                    <a:pt x="164" y="218"/>
                  </a:cubicBezTo>
                  <a:cubicBezTo>
                    <a:pt x="165" y="215"/>
                    <a:pt x="165" y="208"/>
                    <a:pt x="164" y="206"/>
                  </a:cubicBezTo>
                  <a:cubicBezTo>
                    <a:pt x="165" y="203"/>
                    <a:pt x="166" y="197"/>
                    <a:pt x="164" y="195"/>
                  </a:cubicBezTo>
                  <a:cubicBezTo>
                    <a:pt x="164" y="193"/>
                    <a:pt x="165" y="192"/>
                    <a:pt x="165" y="189"/>
                  </a:cubicBezTo>
                  <a:cubicBezTo>
                    <a:pt x="165" y="187"/>
                    <a:pt x="164" y="185"/>
                    <a:pt x="164" y="184"/>
                  </a:cubicBezTo>
                  <a:cubicBezTo>
                    <a:pt x="164" y="184"/>
                    <a:pt x="165" y="183"/>
                    <a:pt x="165" y="182"/>
                  </a:cubicBezTo>
                  <a:cubicBezTo>
                    <a:pt x="165" y="181"/>
                    <a:pt x="165" y="178"/>
                    <a:pt x="165" y="174"/>
                  </a:cubicBezTo>
                  <a:cubicBezTo>
                    <a:pt x="164" y="171"/>
                    <a:pt x="165" y="168"/>
                    <a:pt x="164" y="166"/>
                  </a:cubicBezTo>
                  <a:cubicBezTo>
                    <a:pt x="166" y="148"/>
                    <a:pt x="162" y="125"/>
                    <a:pt x="163" y="108"/>
                  </a:cubicBezTo>
                  <a:cubicBezTo>
                    <a:pt x="163" y="90"/>
                    <a:pt x="160" y="70"/>
                    <a:pt x="161" y="47"/>
                  </a:cubicBezTo>
                  <a:cubicBezTo>
                    <a:pt x="161" y="45"/>
                    <a:pt x="162" y="42"/>
                    <a:pt x="160" y="40"/>
                  </a:cubicBezTo>
                  <a:cubicBezTo>
                    <a:pt x="163" y="39"/>
                    <a:pt x="167" y="39"/>
                    <a:pt x="170" y="39"/>
                  </a:cubicBezTo>
                  <a:cubicBezTo>
                    <a:pt x="178" y="39"/>
                    <a:pt x="184" y="39"/>
                    <a:pt x="191" y="40"/>
                  </a:cubicBezTo>
                  <a:cubicBezTo>
                    <a:pt x="193" y="40"/>
                    <a:pt x="194" y="39"/>
                    <a:pt x="196" y="40"/>
                  </a:cubicBezTo>
                  <a:cubicBezTo>
                    <a:pt x="198" y="41"/>
                    <a:pt x="197" y="44"/>
                    <a:pt x="197" y="47"/>
                  </a:cubicBezTo>
                  <a:cubicBezTo>
                    <a:pt x="196" y="48"/>
                    <a:pt x="197" y="48"/>
                    <a:pt x="198" y="49"/>
                  </a:cubicBezTo>
                  <a:cubicBezTo>
                    <a:pt x="198" y="53"/>
                    <a:pt x="196" y="58"/>
                    <a:pt x="199" y="61"/>
                  </a:cubicBezTo>
                  <a:cubicBezTo>
                    <a:pt x="199" y="62"/>
                    <a:pt x="198" y="63"/>
                    <a:pt x="198" y="63"/>
                  </a:cubicBezTo>
                  <a:cubicBezTo>
                    <a:pt x="199" y="67"/>
                    <a:pt x="198" y="75"/>
                    <a:pt x="199" y="81"/>
                  </a:cubicBezTo>
                  <a:cubicBezTo>
                    <a:pt x="199" y="82"/>
                    <a:pt x="199" y="83"/>
                    <a:pt x="200" y="83"/>
                  </a:cubicBezTo>
                  <a:cubicBezTo>
                    <a:pt x="200" y="84"/>
                    <a:pt x="199" y="85"/>
                    <a:pt x="199" y="86"/>
                  </a:cubicBezTo>
                  <a:cubicBezTo>
                    <a:pt x="199" y="90"/>
                    <a:pt x="198" y="93"/>
                    <a:pt x="200" y="96"/>
                  </a:cubicBezTo>
                  <a:cubicBezTo>
                    <a:pt x="200" y="113"/>
                    <a:pt x="200" y="131"/>
                    <a:pt x="200" y="149"/>
                  </a:cubicBezTo>
                  <a:cubicBezTo>
                    <a:pt x="200" y="151"/>
                    <a:pt x="201" y="153"/>
                    <a:pt x="201" y="155"/>
                  </a:cubicBezTo>
                  <a:cubicBezTo>
                    <a:pt x="202" y="158"/>
                    <a:pt x="201" y="163"/>
                    <a:pt x="201" y="166"/>
                  </a:cubicBezTo>
                  <a:cubicBezTo>
                    <a:pt x="201" y="170"/>
                    <a:pt x="201" y="174"/>
                    <a:pt x="201" y="178"/>
                  </a:cubicBezTo>
                  <a:cubicBezTo>
                    <a:pt x="201" y="179"/>
                    <a:pt x="202" y="180"/>
                    <a:pt x="202" y="182"/>
                  </a:cubicBezTo>
                  <a:cubicBezTo>
                    <a:pt x="202" y="184"/>
                    <a:pt x="201" y="186"/>
                    <a:pt x="201" y="188"/>
                  </a:cubicBezTo>
                  <a:cubicBezTo>
                    <a:pt x="201" y="199"/>
                    <a:pt x="201" y="211"/>
                    <a:pt x="202" y="221"/>
                  </a:cubicBezTo>
                  <a:cubicBezTo>
                    <a:pt x="202" y="224"/>
                    <a:pt x="202" y="226"/>
                    <a:pt x="202" y="228"/>
                  </a:cubicBezTo>
                  <a:cubicBezTo>
                    <a:pt x="202" y="229"/>
                    <a:pt x="201" y="229"/>
                    <a:pt x="201" y="229"/>
                  </a:cubicBezTo>
                  <a:cubicBezTo>
                    <a:pt x="201" y="231"/>
                    <a:pt x="203" y="233"/>
                    <a:pt x="203" y="235"/>
                  </a:cubicBezTo>
                  <a:cubicBezTo>
                    <a:pt x="203" y="243"/>
                    <a:pt x="201" y="249"/>
                    <a:pt x="203" y="256"/>
                  </a:cubicBezTo>
                  <a:cubicBezTo>
                    <a:pt x="211" y="256"/>
                    <a:pt x="220" y="257"/>
                    <a:pt x="226" y="256"/>
                  </a:cubicBezTo>
                  <a:cubicBezTo>
                    <a:pt x="227" y="230"/>
                    <a:pt x="224" y="207"/>
                    <a:pt x="224" y="182"/>
                  </a:cubicBezTo>
                  <a:cubicBezTo>
                    <a:pt x="224" y="179"/>
                    <a:pt x="225" y="178"/>
                    <a:pt x="224" y="176"/>
                  </a:cubicBezTo>
                  <a:cubicBezTo>
                    <a:pt x="224" y="175"/>
                    <a:pt x="222" y="176"/>
                    <a:pt x="222" y="175"/>
                  </a:cubicBezTo>
                  <a:cubicBezTo>
                    <a:pt x="223" y="172"/>
                    <a:pt x="224" y="172"/>
                    <a:pt x="224" y="168"/>
                  </a:cubicBezTo>
                  <a:cubicBezTo>
                    <a:pt x="224" y="167"/>
                    <a:pt x="222" y="168"/>
                    <a:pt x="222" y="167"/>
                  </a:cubicBezTo>
                  <a:cubicBezTo>
                    <a:pt x="222" y="163"/>
                    <a:pt x="225" y="160"/>
                    <a:pt x="223" y="156"/>
                  </a:cubicBezTo>
                  <a:cubicBezTo>
                    <a:pt x="224" y="149"/>
                    <a:pt x="222" y="143"/>
                    <a:pt x="223" y="136"/>
                  </a:cubicBezTo>
                  <a:cubicBezTo>
                    <a:pt x="223" y="135"/>
                    <a:pt x="221" y="135"/>
                    <a:pt x="222" y="134"/>
                  </a:cubicBezTo>
                  <a:cubicBezTo>
                    <a:pt x="223" y="128"/>
                    <a:pt x="221" y="122"/>
                    <a:pt x="222" y="117"/>
                  </a:cubicBezTo>
                  <a:cubicBezTo>
                    <a:pt x="222" y="116"/>
                    <a:pt x="221" y="116"/>
                    <a:pt x="221" y="115"/>
                  </a:cubicBezTo>
                  <a:cubicBezTo>
                    <a:pt x="221" y="114"/>
                    <a:pt x="221" y="113"/>
                    <a:pt x="222" y="112"/>
                  </a:cubicBezTo>
                  <a:cubicBezTo>
                    <a:pt x="221" y="102"/>
                    <a:pt x="221" y="92"/>
                    <a:pt x="220" y="81"/>
                  </a:cubicBezTo>
                  <a:cubicBezTo>
                    <a:pt x="220" y="71"/>
                    <a:pt x="222" y="61"/>
                    <a:pt x="219" y="53"/>
                  </a:cubicBezTo>
                  <a:cubicBezTo>
                    <a:pt x="221" y="44"/>
                    <a:pt x="219" y="34"/>
                    <a:pt x="219" y="25"/>
                  </a:cubicBezTo>
                  <a:cubicBezTo>
                    <a:pt x="219" y="24"/>
                    <a:pt x="218" y="24"/>
                    <a:pt x="217" y="23"/>
                  </a:cubicBezTo>
                  <a:cubicBezTo>
                    <a:pt x="217" y="21"/>
                    <a:pt x="219" y="20"/>
                    <a:pt x="219" y="19"/>
                  </a:cubicBezTo>
                  <a:cubicBezTo>
                    <a:pt x="219" y="14"/>
                    <a:pt x="220" y="9"/>
                    <a:pt x="219" y="4"/>
                  </a:cubicBezTo>
                  <a:cubicBezTo>
                    <a:pt x="222" y="2"/>
                    <a:pt x="226" y="3"/>
                    <a:pt x="230" y="3"/>
                  </a:cubicBezTo>
                  <a:cubicBezTo>
                    <a:pt x="239" y="2"/>
                    <a:pt x="249" y="0"/>
                    <a:pt x="258" y="2"/>
                  </a:cubicBezTo>
                  <a:cubicBezTo>
                    <a:pt x="256" y="17"/>
                    <a:pt x="260" y="40"/>
                    <a:pt x="258" y="55"/>
                  </a:cubicBezTo>
                  <a:cubicBezTo>
                    <a:pt x="261" y="70"/>
                    <a:pt x="258" y="88"/>
                    <a:pt x="260" y="103"/>
                  </a:cubicBezTo>
                  <a:cubicBezTo>
                    <a:pt x="259" y="104"/>
                    <a:pt x="261" y="108"/>
                    <a:pt x="259" y="110"/>
                  </a:cubicBezTo>
                  <a:cubicBezTo>
                    <a:pt x="261" y="113"/>
                    <a:pt x="261" y="117"/>
                    <a:pt x="261" y="121"/>
                  </a:cubicBezTo>
                  <a:cubicBezTo>
                    <a:pt x="261" y="121"/>
                    <a:pt x="261" y="121"/>
                    <a:pt x="262" y="121"/>
                  </a:cubicBezTo>
                  <a:cubicBezTo>
                    <a:pt x="260" y="130"/>
                    <a:pt x="262" y="137"/>
                    <a:pt x="261" y="148"/>
                  </a:cubicBezTo>
                  <a:cubicBezTo>
                    <a:pt x="262" y="149"/>
                    <a:pt x="262" y="150"/>
                    <a:pt x="263" y="151"/>
                  </a:cubicBezTo>
                  <a:cubicBezTo>
                    <a:pt x="262" y="158"/>
                    <a:pt x="263" y="167"/>
                    <a:pt x="263" y="176"/>
                  </a:cubicBezTo>
                  <a:cubicBezTo>
                    <a:pt x="263" y="179"/>
                    <a:pt x="263" y="182"/>
                    <a:pt x="263" y="184"/>
                  </a:cubicBezTo>
                  <a:cubicBezTo>
                    <a:pt x="263" y="187"/>
                    <a:pt x="264" y="189"/>
                    <a:pt x="264" y="192"/>
                  </a:cubicBezTo>
                  <a:cubicBezTo>
                    <a:pt x="264" y="194"/>
                    <a:pt x="263" y="197"/>
                    <a:pt x="263" y="200"/>
                  </a:cubicBezTo>
                  <a:cubicBezTo>
                    <a:pt x="263" y="202"/>
                    <a:pt x="264" y="203"/>
                    <a:pt x="264" y="205"/>
                  </a:cubicBezTo>
                  <a:cubicBezTo>
                    <a:pt x="264" y="205"/>
                    <a:pt x="263" y="206"/>
                    <a:pt x="263" y="206"/>
                  </a:cubicBezTo>
                  <a:cubicBezTo>
                    <a:pt x="263" y="207"/>
                    <a:pt x="264" y="208"/>
                    <a:pt x="264" y="208"/>
                  </a:cubicBezTo>
                  <a:cubicBezTo>
                    <a:pt x="264" y="209"/>
                    <a:pt x="263" y="210"/>
                    <a:pt x="263" y="211"/>
                  </a:cubicBezTo>
                  <a:cubicBezTo>
                    <a:pt x="263" y="214"/>
                    <a:pt x="264" y="216"/>
                    <a:pt x="264" y="218"/>
                  </a:cubicBezTo>
                  <a:cubicBezTo>
                    <a:pt x="264" y="231"/>
                    <a:pt x="263" y="242"/>
                    <a:pt x="263" y="255"/>
                  </a:cubicBezTo>
                  <a:cubicBezTo>
                    <a:pt x="277" y="257"/>
                    <a:pt x="293" y="256"/>
                    <a:pt x="306" y="256"/>
                  </a:cubicBezTo>
                  <a:cubicBezTo>
                    <a:pt x="308" y="256"/>
                    <a:pt x="309" y="255"/>
                    <a:pt x="311" y="256"/>
                  </a:cubicBezTo>
                  <a:cubicBezTo>
                    <a:pt x="310" y="260"/>
                    <a:pt x="307" y="258"/>
                    <a:pt x="303" y="258"/>
                  </a:cubicBezTo>
                  <a:cubicBezTo>
                    <a:pt x="299" y="258"/>
                    <a:pt x="294" y="260"/>
                    <a:pt x="291" y="260"/>
                  </a:cubicBezTo>
                  <a:cubicBezTo>
                    <a:pt x="288" y="259"/>
                    <a:pt x="285" y="259"/>
                    <a:pt x="282" y="258"/>
                  </a:cubicBezTo>
                  <a:cubicBezTo>
                    <a:pt x="276" y="259"/>
                    <a:pt x="270" y="258"/>
                    <a:pt x="264" y="258"/>
                  </a:cubicBezTo>
                  <a:cubicBezTo>
                    <a:pt x="263" y="259"/>
                    <a:pt x="264" y="260"/>
                    <a:pt x="262" y="261"/>
                  </a:cubicBezTo>
                  <a:cubicBezTo>
                    <a:pt x="261" y="261"/>
                    <a:pt x="260" y="260"/>
                    <a:pt x="260" y="258"/>
                  </a:cubicBezTo>
                  <a:cubicBezTo>
                    <a:pt x="250" y="258"/>
                    <a:pt x="240" y="258"/>
                    <a:pt x="229" y="258"/>
                  </a:cubicBezTo>
                  <a:cubicBezTo>
                    <a:pt x="228" y="259"/>
                    <a:pt x="228" y="260"/>
                    <a:pt x="228" y="261"/>
                  </a:cubicBezTo>
                  <a:cubicBezTo>
                    <a:pt x="226" y="261"/>
                    <a:pt x="226" y="259"/>
                    <a:pt x="226" y="259"/>
                  </a:cubicBezTo>
                  <a:cubicBezTo>
                    <a:pt x="216" y="259"/>
                    <a:pt x="202" y="259"/>
                    <a:pt x="192" y="258"/>
                  </a:cubicBezTo>
                  <a:cubicBezTo>
                    <a:pt x="191" y="258"/>
                    <a:pt x="191" y="260"/>
                    <a:pt x="190" y="260"/>
                  </a:cubicBezTo>
                  <a:cubicBezTo>
                    <a:pt x="190" y="257"/>
                    <a:pt x="185" y="259"/>
                    <a:pt x="184" y="258"/>
                  </a:cubicBezTo>
                  <a:cubicBezTo>
                    <a:pt x="182" y="258"/>
                    <a:pt x="183" y="260"/>
                    <a:pt x="181" y="260"/>
                  </a:cubicBezTo>
                  <a:cubicBezTo>
                    <a:pt x="180" y="260"/>
                    <a:pt x="182" y="259"/>
                    <a:pt x="182" y="258"/>
                  </a:cubicBezTo>
                  <a:cubicBezTo>
                    <a:pt x="177" y="258"/>
                    <a:pt x="171" y="256"/>
                    <a:pt x="166" y="258"/>
                  </a:cubicBezTo>
                  <a:cubicBezTo>
                    <a:pt x="161" y="256"/>
                    <a:pt x="156" y="257"/>
                    <a:pt x="151" y="257"/>
                  </a:cubicBezTo>
                  <a:cubicBezTo>
                    <a:pt x="146" y="257"/>
                    <a:pt x="142" y="256"/>
                    <a:pt x="139" y="258"/>
                  </a:cubicBezTo>
                  <a:cubicBezTo>
                    <a:pt x="135" y="255"/>
                    <a:pt x="130" y="257"/>
                    <a:pt x="126" y="256"/>
                  </a:cubicBezTo>
                  <a:cubicBezTo>
                    <a:pt x="126" y="256"/>
                    <a:pt x="125" y="255"/>
                    <a:pt x="124" y="255"/>
                  </a:cubicBezTo>
                  <a:cubicBezTo>
                    <a:pt x="122" y="255"/>
                    <a:pt x="120" y="256"/>
                    <a:pt x="117" y="256"/>
                  </a:cubicBezTo>
                  <a:cubicBezTo>
                    <a:pt x="116" y="256"/>
                    <a:pt x="114" y="255"/>
                    <a:pt x="111" y="256"/>
                  </a:cubicBezTo>
                  <a:cubicBezTo>
                    <a:pt x="110" y="256"/>
                    <a:pt x="110" y="257"/>
                    <a:pt x="108" y="257"/>
                  </a:cubicBezTo>
                  <a:cubicBezTo>
                    <a:pt x="107" y="257"/>
                    <a:pt x="108" y="257"/>
                    <a:pt x="108" y="256"/>
                  </a:cubicBezTo>
                  <a:cubicBezTo>
                    <a:pt x="104" y="256"/>
                    <a:pt x="100" y="256"/>
                    <a:pt x="97" y="257"/>
                  </a:cubicBezTo>
                  <a:cubicBezTo>
                    <a:pt x="90" y="257"/>
                    <a:pt x="82" y="258"/>
                    <a:pt x="75" y="257"/>
                  </a:cubicBezTo>
                  <a:cubicBezTo>
                    <a:pt x="72" y="257"/>
                    <a:pt x="68" y="255"/>
                    <a:pt x="64" y="257"/>
                  </a:cubicBezTo>
                  <a:cubicBezTo>
                    <a:pt x="64" y="256"/>
                    <a:pt x="64" y="256"/>
                    <a:pt x="64" y="255"/>
                  </a:cubicBezTo>
                  <a:cubicBezTo>
                    <a:pt x="64" y="256"/>
                    <a:pt x="63" y="255"/>
                    <a:pt x="61" y="255"/>
                  </a:cubicBezTo>
                  <a:cubicBezTo>
                    <a:pt x="61" y="255"/>
                    <a:pt x="60" y="256"/>
                    <a:pt x="59" y="256"/>
                  </a:cubicBezTo>
                  <a:cubicBezTo>
                    <a:pt x="56" y="256"/>
                    <a:pt x="49" y="257"/>
                    <a:pt x="46" y="256"/>
                  </a:cubicBezTo>
                  <a:cubicBezTo>
                    <a:pt x="45" y="256"/>
                    <a:pt x="41" y="256"/>
                    <a:pt x="41" y="258"/>
                  </a:cubicBezTo>
                  <a:close/>
                  <a:moveTo>
                    <a:pt x="243" y="4"/>
                  </a:moveTo>
                  <a:cubicBezTo>
                    <a:pt x="236" y="12"/>
                    <a:pt x="229" y="20"/>
                    <a:pt x="224" y="32"/>
                  </a:cubicBezTo>
                  <a:cubicBezTo>
                    <a:pt x="222" y="32"/>
                    <a:pt x="222" y="34"/>
                    <a:pt x="221" y="36"/>
                  </a:cubicBezTo>
                  <a:cubicBezTo>
                    <a:pt x="222" y="36"/>
                    <a:pt x="222" y="37"/>
                    <a:pt x="222" y="38"/>
                  </a:cubicBezTo>
                  <a:cubicBezTo>
                    <a:pt x="231" y="27"/>
                    <a:pt x="238" y="15"/>
                    <a:pt x="247" y="4"/>
                  </a:cubicBezTo>
                  <a:cubicBezTo>
                    <a:pt x="245" y="5"/>
                    <a:pt x="244" y="4"/>
                    <a:pt x="243" y="4"/>
                  </a:cubicBezTo>
                  <a:close/>
                  <a:moveTo>
                    <a:pt x="248" y="6"/>
                  </a:moveTo>
                  <a:cubicBezTo>
                    <a:pt x="248" y="8"/>
                    <a:pt x="246" y="8"/>
                    <a:pt x="246" y="9"/>
                  </a:cubicBezTo>
                  <a:cubicBezTo>
                    <a:pt x="238" y="17"/>
                    <a:pt x="233" y="29"/>
                    <a:pt x="225" y="38"/>
                  </a:cubicBezTo>
                  <a:cubicBezTo>
                    <a:pt x="225" y="39"/>
                    <a:pt x="226" y="39"/>
                    <a:pt x="226" y="41"/>
                  </a:cubicBezTo>
                  <a:cubicBezTo>
                    <a:pt x="225" y="41"/>
                    <a:pt x="224" y="42"/>
                    <a:pt x="223" y="42"/>
                  </a:cubicBezTo>
                  <a:cubicBezTo>
                    <a:pt x="222" y="43"/>
                    <a:pt x="222" y="46"/>
                    <a:pt x="222" y="47"/>
                  </a:cubicBezTo>
                  <a:cubicBezTo>
                    <a:pt x="223" y="47"/>
                    <a:pt x="224" y="46"/>
                    <a:pt x="225" y="45"/>
                  </a:cubicBezTo>
                  <a:cubicBezTo>
                    <a:pt x="234" y="31"/>
                    <a:pt x="245" y="19"/>
                    <a:pt x="254" y="5"/>
                  </a:cubicBezTo>
                  <a:cubicBezTo>
                    <a:pt x="251" y="3"/>
                    <a:pt x="250" y="6"/>
                    <a:pt x="248" y="6"/>
                  </a:cubicBezTo>
                  <a:close/>
                  <a:moveTo>
                    <a:pt x="223" y="6"/>
                  </a:moveTo>
                  <a:cubicBezTo>
                    <a:pt x="222" y="9"/>
                    <a:pt x="221" y="12"/>
                    <a:pt x="222" y="16"/>
                  </a:cubicBezTo>
                  <a:cubicBezTo>
                    <a:pt x="225" y="13"/>
                    <a:pt x="228" y="9"/>
                    <a:pt x="231" y="5"/>
                  </a:cubicBezTo>
                  <a:cubicBezTo>
                    <a:pt x="228" y="5"/>
                    <a:pt x="225" y="4"/>
                    <a:pt x="223" y="6"/>
                  </a:cubicBezTo>
                  <a:close/>
                  <a:moveTo>
                    <a:pt x="233" y="5"/>
                  </a:moveTo>
                  <a:cubicBezTo>
                    <a:pt x="229" y="11"/>
                    <a:pt x="224" y="16"/>
                    <a:pt x="221" y="23"/>
                  </a:cubicBezTo>
                  <a:cubicBezTo>
                    <a:pt x="222" y="24"/>
                    <a:pt x="221" y="27"/>
                    <a:pt x="223" y="28"/>
                  </a:cubicBezTo>
                  <a:cubicBezTo>
                    <a:pt x="227" y="21"/>
                    <a:pt x="231" y="14"/>
                    <a:pt x="237" y="9"/>
                  </a:cubicBezTo>
                  <a:cubicBezTo>
                    <a:pt x="236" y="7"/>
                    <a:pt x="238" y="7"/>
                    <a:pt x="238" y="5"/>
                  </a:cubicBezTo>
                  <a:cubicBezTo>
                    <a:pt x="236" y="5"/>
                    <a:pt x="235" y="5"/>
                    <a:pt x="233" y="5"/>
                  </a:cubicBezTo>
                  <a:close/>
                  <a:moveTo>
                    <a:pt x="254" y="10"/>
                  </a:moveTo>
                  <a:cubicBezTo>
                    <a:pt x="254" y="11"/>
                    <a:pt x="253" y="10"/>
                    <a:pt x="253" y="10"/>
                  </a:cubicBezTo>
                  <a:cubicBezTo>
                    <a:pt x="249" y="16"/>
                    <a:pt x="245" y="22"/>
                    <a:pt x="241" y="28"/>
                  </a:cubicBezTo>
                  <a:cubicBezTo>
                    <a:pt x="238" y="33"/>
                    <a:pt x="233" y="36"/>
                    <a:pt x="230" y="40"/>
                  </a:cubicBezTo>
                  <a:cubicBezTo>
                    <a:pt x="229" y="42"/>
                    <a:pt x="228" y="45"/>
                    <a:pt x="227" y="47"/>
                  </a:cubicBezTo>
                  <a:cubicBezTo>
                    <a:pt x="224" y="51"/>
                    <a:pt x="221" y="53"/>
                    <a:pt x="223" y="58"/>
                  </a:cubicBezTo>
                  <a:cubicBezTo>
                    <a:pt x="226" y="57"/>
                    <a:pt x="226" y="53"/>
                    <a:pt x="229" y="52"/>
                  </a:cubicBezTo>
                  <a:cubicBezTo>
                    <a:pt x="231" y="44"/>
                    <a:pt x="238" y="40"/>
                    <a:pt x="241" y="33"/>
                  </a:cubicBezTo>
                  <a:cubicBezTo>
                    <a:pt x="246" y="28"/>
                    <a:pt x="250" y="22"/>
                    <a:pt x="255" y="16"/>
                  </a:cubicBezTo>
                  <a:cubicBezTo>
                    <a:pt x="255" y="14"/>
                    <a:pt x="254" y="12"/>
                    <a:pt x="255" y="10"/>
                  </a:cubicBezTo>
                  <a:cubicBezTo>
                    <a:pt x="254" y="10"/>
                    <a:pt x="254" y="10"/>
                    <a:pt x="254" y="10"/>
                  </a:cubicBezTo>
                  <a:close/>
                  <a:moveTo>
                    <a:pt x="254" y="21"/>
                  </a:moveTo>
                  <a:cubicBezTo>
                    <a:pt x="244" y="33"/>
                    <a:pt x="236" y="46"/>
                    <a:pt x="226" y="57"/>
                  </a:cubicBezTo>
                  <a:cubicBezTo>
                    <a:pt x="226" y="59"/>
                    <a:pt x="225" y="59"/>
                    <a:pt x="225" y="61"/>
                  </a:cubicBezTo>
                  <a:cubicBezTo>
                    <a:pt x="224" y="61"/>
                    <a:pt x="223" y="62"/>
                    <a:pt x="223" y="62"/>
                  </a:cubicBezTo>
                  <a:cubicBezTo>
                    <a:pt x="223" y="65"/>
                    <a:pt x="222" y="69"/>
                    <a:pt x="223" y="70"/>
                  </a:cubicBezTo>
                  <a:cubicBezTo>
                    <a:pt x="232" y="61"/>
                    <a:pt x="238" y="48"/>
                    <a:pt x="247" y="39"/>
                  </a:cubicBezTo>
                  <a:cubicBezTo>
                    <a:pt x="248" y="32"/>
                    <a:pt x="258" y="28"/>
                    <a:pt x="254" y="21"/>
                  </a:cubicBezTo>
                  <a:cubicBezTo>
                    <a:pt x="254" y="21"/>
                    <a:pt x="254" y="21"/>
                    <a:pt x="254" y="21"/>
                  </a:cubicBezTo>
                  <a:close/>
                  <a:moveTo>
                    <a:pt x="232" y="68"/>
                  </a:moveTo>
                  <a:cubicBezTo>
                    <a:pt x="232" y="68"/>
                    <a:pt x="232" y="67"/>
                    <a:pt x="232" y="67"/>
                  </a:cubicBezTo>
                  <a:cubicBezTo>
                    <a:pt x="233" y="66"/>
                    <a:pt x="234" y="66"/>
                    <a:pt x="234" y="65"/>
                  </a:cubicBezTo>
                  <a:cubicBezTo>
                    <a:pt x="237" y="61"/>
                    <a:pt x="239" y="57"/>
                    <a:pt x="242" y="53"/>
                  </a:cubicBezTo>
                  <a:cubicBezTo>
                    <a:pt x="245" y="49"/>
                    <a:pt x="249" y="46"/>
                    <a:pt x="252" y="42"/>
                  </a:cubicBezTo>
                  <a:cubicBezTo>
                    <a:pt x="254" y="39"/>
                    <a:pt x="257" y="35"/>
                    <a:pt x="255" y="31"/>
                  </a:cubicBezTo>
                  <a:cubicBezTo>
                    <a:pt x="251" y="34"/>
                    <a:pt x="249" y="39"/>
                    <a:pt x="245" y="42"/>
                  </a:cubicBezTo>
                  <a:cubicBezTo>
                    <a:pt x="244" y="46"/>
                    <a:pt x="241" y="49"/>
                    <a:pt x="238" y="52"/>
                  </a:cubicBezTo>
                  <a:cubicBezTo>
                    <a:pt x="236" y="57"/>
                    <a:pt x="232" y="60"/>
                    <a:pt x="230" y="65"/>
                  </a:cubicBezTo>
                  <a:cubicBezTo>
                    <a:pt x="229" y="65"/>
                    <a:pt x="229" y="68"/>
                    <a:pt x="228" y="67"/>
                  </a:cubicBezTo>
                  <a:cubicBezTo>
                    <a:pt x="227" y="72"/>
                    <a:pt x="221" y="76"/>
                    <a:pt x="223" y="80"/>
                  </a:cubicBezTo>
                  <a:cubicBezTo>
                    <a:pt x="225" y="76"/>
                    <a:pt x="229" y="72"/>
                    <a:pt x="232" y="68"/>
                  </a:cubicBezTo>
                  <a:close/>
                  <a:moveTo>
                    <a:pt x="239" y="61"/>
                  </a:moveTo>
                  <a:cubicBezTo>
                    <a:pt x="234" y="68"/>
                    <a:pt x="229" y="75"/>
                    <a:pt x="225" y="82"/>
                  </a:cubicBezTo>
                  <a:cubicBezTo>
                    <a:pt x="224" y="82"/>
                    <a:pt x="225" y="83"/>
                    <a:pt x="225" y="84"/>
                  </a:cubicBezTo>
                  <a:cubicBezTo>
                    <a:pt x="224" y="85"/>
                    <a:pt x="223" y="85"/>
                    <a:pt x="223" y="86"/>
                  </a:cubicBezTo>
                  <a:cubicBezTo>
                    <a:pt x="223" y="87"/>
                    <a:pt x="224" y="88"/>
                    <a:pt x="223" y="89"/>
                  </a:cubicBezTo>
                  <a:cubicBezTo>
                    <a:pt x="235" y="76"/>
                    <a:pt x="245" y="61"/>
                    <a:pt x="256" y="47"/>
                  </a:cubicBezTo>
                  <a:cubicBezTo>
                    <a:pt x="256" y="45"/>
                    <a:pt x="257" y="42"/>
                    <a:pt x="255" y="41"/>
                  </a:cubicBezTo>
                  <a:cubicBezTo>
                    <a:pt x="250" y="47"/>
                    <a:pt x="244" y="54"/>
                    <a:pt x="239" y="61"/>
                  </a:cubicBezTo>
                  <a:close/>
                  <a:moveTo>
                    <a:pt x="164" y="42"/>
                  </a:moveTo>
                  <a:cubicBezTo>
                    <a:pt x="164" y="45"/>
                    <a:pt x="163" y="49"/>
                    <a:pt x="164" y="51"/>
                  </a:cubicBezTo>
                  <a:cubicBezTo>
                    <a:pt x="166" y="48"/>
                    <a:pt x="169" y="45"/>
                    <a:pt x="170" y="42"/>
                  </a:cubicBezTo>
                  <a:cubicBezTo>
                    <a:pt x="169" y="42"/>
                    <a:pt x="167" y="42"/>
                    <a:pt x="164" y="42"/>
                  </a:cubicBezTo>
                  <a:close/>
                  <a:moveTo>
                    <a:pt x="172" y="42"/>
                  </a:moveTo>
                  <a:cubicBezTo>
                    <a:pt x="170" y="48"/>
                    <a:pt x="162" y="52"/>
                    <a:pt x="164" y="61"/>
                  </a:cubicBezTo>
                  <a:cubicBezTo>
                    <a:pt x="168" y="55"/>
                    <a:pt x="172" y="48"/>
                    <a:pt x="176" y="42"/>
                  </a:cubicBezTo>
                  <a:cubicBezTo>
                    <a:pt x="174" y="42"/>
                    <a:pt x="174" y="42"/>
                    <a:pt x="172" y="42"/>
                  </a:cubicBezTo>
                  <a:close/>
                  <a:moveTo>
                    <a:pt x="180" y="42"/>
                  </a:moveTo>
                  <a:cubicBezTo>
                    <a:pt x="176" y="46"/>
                    <a:pt x="171" y="49"/>
                    <a:pt x="170" y="56"/>
                  </a:cubicBezTo>
                  <a:cubicBezTo>
                    <a:pt x="166" y="57"/>
                    <a:pt x="168" y="62"/>
                    <a:pt x="164" y="63"/>
                  </a:cubicBezTo>
                  <a:cubicBezTo>
                    <a:pt x="165" y="65"/>
                    <a:pt x="163" y="69"/>
                    <a:pt x="164" y="73"/>
                  </a:cubicBezTo>
                  <a:cubicBezTo>
                    <a:pt x="167" y="72"/>
                    <a:pt x="167" y="68"/>
                    <a:pt x="168" y="66"/>
                  </a:cubicBezTo>
                  <a:cubicBezTo>
                    <a:pt x="170" y="64"/>
                    <a:pt x="172" y="62"/>
                    <a:pt x="174" y="59"/>
                  </a:cubicBezTo>
                  <a:cubicBezTo>
                    <a:pt x="175" y="57"/>
                    <a:pt x="176" y="55"/>
                    <a:pt x="177" y="53"/>
                  </a:cubicBezTo>
                  <a:cubicBezTo>
                    <a:pt x="177" y="53"/>
                    <a:pt x="178" y="54"/>
                    <a:pt x="178" y="54"/>
                  </a:cubicBezTo>
                  <a:cubicBezTo>
                    <a:pt x="180" y="50"/>
                    <a:pt x="182" y="46"/>
                    <a:pt x="185" y="43"/>
                  </a:cubicBezTo>
                  <a:cubicBezTo>
                    <a:pt x="183" y="42"/>
                    <a:pt x="181" y="43"/>
                    <a:pt x="180" y="42"/>
                  </a:cubicBezTo>
                  <a:close/>
                  <a:moveTo>
                    <a:pt x="187" y="44"/>
                  </a:moveTo>
                  <a:cubicBezTo>
                    <a:pt x="180" y="54"/>
                    <a:pt x="171" y="62"/>
                    <a:pt x="166" y="76"/>
                  </a:cubicBezTo>
                  <a:cubicBezTo>
                    <a:pt x="165" y="76"/>
                    <a:pt x="165" y="77"/>
                    <a:pt x="164" y="78"/>
                  </a:cubicBezTo>
                  <a:cubicBezTo>
                    <a:pt x="164" y="80"/>
                    <a:pt x="164" y="81"/>
                    <a:pt x="164" y="83"/>
                  </a:cubicBezTo>
                  <a:cubicBezTo>
                    <a:pt x="167" y="83"/>
                    <a:pt x="168" y="78"/>
                    <a:pt x="170" y="77"/>
                  </a:cubicBezTo>
                  <a:cubicBezTo>
                    <a:pt x="176" y="64"/>
                    <a:pt x="185" y="55"/>
                    <a:pt x="191" y="43"/>
                  </a:cubicBezTo>
                  <a:cubicBezTo>
                    <a:pt x="190" y="43"/>
                    <a:pt x="189" y="43"/>
                    <a:pt x="187" y="44"/>
                  </a:cubicBezTo>
                  <a:close/>
                  <a:moveTo>
                    <a:pt x="165" y="86"/>
                  </a:moveTo>
                  <a:cubicBezTo>
                    <a:pt x="165" y="89"/>
                    <a:pt x="164" y="91"/>
                    <a:pt x="165" y="94"/>
                  </a:cubicBezTo>
                  <a:cubicBezTo>
                    <a:pt x="169" y="90"/>
                    <a:pt x="172" y="85"/>
                    <a:pt x="174" y="80"/>
                  </a:cubicBezTo>
                  <a:cubicBezTo>
                    <a:pt x="177" y="78"/>
                    <a:pt x="177" y="75"/>
                    <a:pt x="179" y="73"/>
                  </a:cubicBezTo>
                  <a:cubicBezTo>
                    <a:pt x="180" y="71"/>
                    <a:pt x="182" y="70"/>
                    <a:pt x="183" y="68"/>
                  </a:cubicBezTo>
                  <a:cubicBezTo>
                    <a:pt x="184" y="67"/>
                    <a:pt x="184" y="65"/>
                    <a:pt x="186" y="63"/>
                  </a:cubicBezTo>
                  <a:cubicBezTo>
                    <a:pt x="188" y="58"/>
                    <a:pt x="196" y="51"/>
                    <a:pt x="193" y="46"/>
                  </a:cubicBezTo>
                  <a:cubicBezTo>
                    <a:pt x="182" y="58"/>
                    <a:pt x="174" y="73"/>
                    <a:pt x="165" y="86"/>
                  </a:cubicBezTo>
                  <a:close/>
                  <a:moveTo>
                    <a:pt x="251" y="56"/>
                  </a:moveTo>
                  <a:cubicBezTo>
                    <a:pt x="250" y="58"/>
                    <a:pt x="248" y="60"/>
                    <a:pt x="246" y="62"/>
                  </a:cubicBezTo>
                  <a:cubicBezTo>
                    <a:pt x="246" y="63"/>
                    <a:pt x="245" y="64"/>
                    <a:pt x="245" y="64"/>
                  </a:cubicBezTo>
                  <a:cubicBezTo>
                    <a:pt x="245" y="64"/>
                    <a:pt x="244" y="64"/>
                    <a:pt x="244" y="64"/>
                  </a:cubicBezTo>
                  <a:cubicBezTo>
                    <a:pt x="244" y="65"/>
                    <a:pt x="243" y="67"/>
                    <a:pt x="243" y="67"/>
                  </a:cubicBezTo>
                  <a:cubicBezTo>
                    <a:pt x="240" y="71"/>
                    <a:pt x="237" y="75"/>
                    <a:pt x="234" y="78"/>
                  </a:cubicBezTo>
                  <a:cubicBezTo>
                    <a:pt x="231" y="83"/>
                    <a:pt x="227" y="87"/>
                    <a:pt x="225" y="92"/>
                  </a:cubicBezTo>
                  <a:cubicBezTo>
                    <a:pt x="224" y="92"/>
                    <a:pt x="223" y="93"/>
                    <a:pt x="223" y="93"/>
                  </a:cubicBezTo>
                  <a:cubicBezTo>
                    <a:pt x="224" y="95"/>
                    <a:pt x="223" y="99"/>
                    <a:pt x="224" y="100"/>
                  </a:cubicBezTo>
                  <a:cubicBezTo>
                    <a:pt x="229" y="96"/>
                    <a:pt x="231" y="90"/>
                    <a:pt x="235" y="86"/>
                  </a:cubicBezTo>
                  <a:cubicBezTo>
                    <a:pt x="242" y="76"/>
                    <a:pt x="250" y="67"/>
                    <a:pt x="256" y="57"/>
                  </a:cubicBezTo>
                  <a:cubicBezTo>
                    <a:pt x="256" y="55"/>
                    <a:pt x="256" y="53"/>
                    <a:pt x="256" y="52"/>
                  </a:cubicBezTo>
                  <a:cubicBezTo>
                    <a:pt x="256" y="52"/>
                    <a:pt x="254" y="51"/>
                    <a:pt x="254" y="52"/>
                  </a:cubicBezTo>
                  <a:cubicBezTo>
                    <a:pt x="255" y="53"/>
                    <a:pt x="252" y="55"/>
                    <a:pt x="251" y="56"/>
                  </a:cubicBezTo>
                  <a:close/>
                  <a:moveTo>
                    <a:pt x="173" y="84"/>
                  </a:moveTo>
                  <a:cubicBezTo>
                    <a:pt x="173" y="85"/>
                    <a:pt x="173" y="85"/>
                    <a:pt x="173" y="86"/>
                  </a:cubicBezTo>
                  <a:cubicBezTo>
                    <a:pt x="172" y="87"/>
                    <a:pt x="171" y="89"/>
                    <a:pt x="170" y="91"/>
                  </a:cubicBezTo>
                  <a:cubicBezTo>
                    <a:pt x="170" y="90"/>
                    <a:pt x="170" y="92"/>
                    <a:pt x="169" y="92"/>
                  </a:cubicBezTo>
                  <a:cubicBezTo>
                    <a:pt x="169" y="93"/>
                    <a:pt x="168" y="93"/>
                    <a:pt x="168" y="93"/>
                  </a:cubicBezTo>
                  <a:cubicBezTo>
                    <a:pt x="168" y="98"/>
                    <a:pt x="163" y="100"/>
                    <a:pt x="165" y="105"/>
                  </a:cubicBezTo>
                  <a:cubicBezTo>
                    <a:pt x="176" y="91"/>
                    <a:pt x="185" y="75"/>
                    <a:pt x="195" y="61"/>
                  </a:cubicBezTo>
                  <a:cubicBezTo>
                    <a:pt x="194" y="59"/>
                    <a:pt x="195" y="55"/>
                    <a:pt x="194" y="54"/>
                  </a:cubicBezTo>
                  <a:cubicBezTo>
                    <a:pt x="187" y="64"/>
                    <a:pt x="181" y="75"/>
                    <a:pt x="173" y="84"/>
                  </a:cubicBezTo>
                  <a:close/>
                  <a:moveTo>
                    <a:pt x="241" y="80"/>
                  </a:moveTo>
                  <a:cubicBezTo>
                    <a:pt x="237" y="86"/>
                    <a:pt x="232" y="94"/>
                    <a:pt x="227" y="100"/>
                  </a:cubicBezTo>
                  <a:cubicBezTo>
                    <a:pt x="226" y="101"/>
                    <a:pt x="227" y="101"/>
                    <a:pt x="227" y="103"/>
                  </a:cubicBezTo>
                  <a:cubicBezTo>
                    <a:pt x="225" y="103"/>
                    <a:pt x="225" y="103"/>
                    <a:pt x="224" y="103"/>
                  </a:cubicBezTo>
                  <a:cubicBezTo>
                    <a:pt x="224" y="105"/>
                    <a:pt x="224" y="107"/>
                    <a:pt x="224" y="109"/>
                  </a:cubicBezTo>
                  <a:cubicBezTo>
                    <a:pt x="227" y="108"/>
                    <a:pt x="226" y="106"/>
                    <a:pt x="228" y="104"/>
                  </a:cubicBezTo>
                  <a:cubicBezTo>
                    <a:pt x="231" y="100"/>
                    <a:pt x="236" y="96"/>
                    <a:pt x="240" y="90"/>
                  </a:cubicBezTo>
                  <a:cubicBezTo>
                    <a:pt x="243" y="87"/>
                    <a:pt x="246" y="83"/>
                    <a:pt x="249" y="79"/>
                  </a:cubicBezTo>
                  <a:cubicBezTo>
                    <a:pt x="252" y="74"/>
                    <a:pt x="259" y="66"/>
                    <a:pt x="256" y="62"/>
                  </a:cubicBezTo>
                  <a:cubicBezTo>
                    <a:pt x="251" y="68"/>
                    <a:pt x="247" y="75"/>
                    <a:pt x="241" y="80"/>
                  </a:cubicBezTo>
                  <a:close/>
                  <a:moveTo>
                    <a:pt x="186" y="79"/>
                  </a:moveTo>
                  <a:cubicBezTo>
                    <a:pt x="184" y="81"/>
                    <a:pt x="181" y="83"/>
                    <a:pt x="181" y="86"/>
                  </a:cubicBezTo>
                  <a:cubicBezTo>
                    <a:pt x="179" y="88"/>
                    <a:pt x="177" y="90"/>
                    <a:pt x="177" y="93"/>
                  </a:cubicBezTo>
                  <a:cubicBezTo>
                    <a:pt x="172" y="96"/>
                    <a:pt x="170" y="102"/>
                    <a:pt x="166" y="106"/>
                  </a:cubicBezTo>
                  <a:cubicBezTo>
                    <a:pt x="166" y="108"/>
                    <a:pt x="166" y="109"/>
                    <a:pt x="167" y="110"/>
                  </a:cubicBezTo>
                  <a:cubicBezTo>
                    <a:pt x="165" y="111"/>
                    <a:pt x="165" y="113"/>
                    <a:pt x="165" y="115"/>
                  </a:cubicBezTo>
                  <a:cubicBezTo>
                    <a:pt x="170" y="112"/>
                    <a:pt x="171" y="105"/>
                    <a:pt x="176" y="102"/>
                  </a:cubicBezTo>
                  <a:cubicBezTo>
                    <a:pt x="182" y="91"/>
                    <a:pt x="189" y="82"/>
                    <a:pt x="196" y="73"/>
                  </a:cubicBezTo>
                  <a:cubicBezTo>
                    <a:pt x="196" y="70"/>
                    <a:pt x="196" y="68"/>
                    <a:pt x="196" y="66"/>
                  </a:cubicBezTo>
                  <a:cubicBezTo>
                    <a:pt x="196" y="66"/>
                    <a:pt x="195" y="66"/>
                    <a:pt x="195" y="66"/>
                  </a:cubicBezTo>
                  <a:cubicBezTo>
                    <a:pt x="192" y="70"/>
                    <a:pt x="187" y="73"/>
                    <a:pt x="186" y="79"/>
                  </a:cubicBezTo>
                  <a:close/>
                  <a:moveTo>
                    <a:pt x="234" y="99"/>
                  </a:moveTo>
                  <a:cubicBezTo>
                    <a:pt x="231" y="104"/>
                    <a:pt x="228" y="108"/>
                    <a:pt x="225" y="113"/>
                  </a:cubicBezTo>
                  <a:cubicBezTo>
                    <a:pt x="225" y="114"/>
                    <a:pt x="224" y="117"/>
                    <a:pt x="225" y="118"/>
                  </a:cubicBezTo>
                  <a:cubicBezTo>
                    <a:pt x="234" y="108"/>
                    <a:pt x="241" y="96"/>
                    <a:pt x="251" y="86"/>
                  </a:cubicBezTo>
                  <a:cubicBezTo>
                    <a:pt x="252" y="81"/>
                    <a:pt x="259" y="77"/>
                    <a:pt x="257" y="72"/>
                  </a:cubicBezTo>
                  <a:cubicBezTo>
                    <a:pt x="249" y="81"/>
                    <a:pt x="243" y="91"/>
                    <a:pt x="234" y="99"/>
                  </a:cubicBezTo>
                  <a:close/>
                  <a:moveTo>
                    <a:pt x="195" y="77"/>
                  </a:moveTo>
                  <a:cubicBezTo>
                    <a:pt x="192" y="80"/>
                    <a:pt x="191" y="83"/>
                    <a:pt x="188" y="86"/>
                  </a:cubicBezTo>
                  <a:cubicBezTo>
                    <a:pt x="187" y="87"/>
                    <a:pt x="186" y="88"/>
                    <a:pt x="186" y="90"/>
                  </a:cubicBezTo>
                  <a:cubicBezTo>
                    <a:pt x="185" y="91"/>
                    <a:pt x="184" y="93"/>
                    <a:pt x="183" y="94"/>
                  </a:cubicBezTo>
                  <a:cubicBezTo>
                    <a:pt x="183" y="94"/>
                    <a:pt x="182" y="94"/>
                    <a:pt x="182" y="95"/>
                  </a:cubicBezTo>
                  <a:cubicBezTo>
                    <a:pt x="181" y="95"/>
                    <a:pt x="181" y="96"/>
                    <a:pt x="181" y="97"/>
                  </a:cubicBezTo>
                  <a:cubicBezTo>
                    <a:pt x="179" y="101"/>
                    <a:pt x="175" y="104"/>
                    <a:pt x="174" y="108"/>
                  </a:cubicBezTo>
                  <a:cubicBezTo>
                    <a:pt x="170" y="110"/>
                    <a:pt x="171" y="117"/>
                    <a:pt x="165" y="119"/>
                  </a:cubicBezTo>
                  <a:cubicBezTo>
                    <a:pt x="166" y="121"/>
                    <a:pt x="166" y="123"/>
                    <a:pt x="166" y="126"/>
                  </a:cubicBezTo>
                  <a:cubicBezTo>
                    <a:pt x="170" y="124"/>
                    <a:pt x="171" y="119"/>
                    <a:pt x="174" y="116"/>
                  </a:cubicBezTo>
                  <a:cubicBezTo>
                    <a:pt x="176" y="112"/>
                    <a:pt x="180" y="109"/>
                    <a:pt x="181" y="105"/>
                  </a:cubicBezTo>
                  <a:cubicBezTo>
                    <a:pt x="183" y="104"/>
                    <a:pt x="185" y="102"/>
                    <a:pt x="186" y="99"/>
                  </a:cubicBezTo>
                  <a:cubicBezTo>
                    <a:pt x="187" y="98"/>
                    <a:pt x="189" y="96"/>
                    <a:pt x="191" y="94"/>
                  </a:cubicBezTo>
                  <a:cubicBezTo>
                    <a:pt x="194" y="89"/>
                    <a:pt x="198" y="84"/>
                    <a:pt x="196" y="77"/>
                  </a:cubicBezTo>
                  <a:cubicBezTo>
                    <a:pt x="196" y="77"/>
                    <a:pt x="195" y="77"/>
                    <a:pt x="195" y="77"/>
                  </a:cubicBezTo>
                  <a:close/>
                  <a:moveTo>
                    <a:pt x="226" y="120"/>
                  </a:moveTo>
                  <a:cubicBezTo>
                    <a:pt x="226" y="123"/>
                    <a:pt x="224" y="124"/>
                    <a:pt x="225" y="128"/>
                  </a:cubicBezTo>
                  <a:cubicBezTo>
                    <a:pt x="231" y="123"/>
                    <a:pt x="235" y="115"/>
                    <a:pt x="241" y="110"/>
                  </a:cubicBezTo>
                  <a:cubicBezTo>
                    <a:pt x="245" y="103"/>
                    <a:pt x="251" y="98"/>
                    <a:pt x="255" y="91"/>
                  </a:cubicBezTo>
                  <a:cubicBezTo>
                    <a:pt x="256" y="91"/>
                    <a:pt x="256" y="90"/>
                    <a:pt x="257" y="91"/>
                  </a:cubicBezTo>
                  <a:cubicBezTo>
                    <a:pt x="257" y="88"/>
                    <a:pt x="257" y="84"/>
                    <a:pt x="257" y="82"/>
                  </a:cubicBezTo>
                  <a:cubicBezTo>
                    <a:pt x="246" y="94"/>
                    <a:pt x="236" y="107"/>
                    <a:pt x="226" y="120"/>
                  </a:cubicBezTo>
                  <a:close/>
                  <a:moveTo>
                    <a:pt x="103" y="96"/>
                  </a:moveTo>
                  <a:cubicBezTo>
                    <a:pt x="102" y="99"/>
                    <a:pt x="104" y="101"/>
                    <a:pt x="104" y="104"/>
                  </a:cubicBezTo>
                  <a:cubicBezTo>
                    <a:pt x="109" y="97"/>
                    <a:pt x="115" y="91"/>
                    <a:pt x="120" y="84"/>
                  </a:cubicBezTo>
                  <a:cubicBezTo>
                    <a:pt x="110" y="82"/>
                    <a:pt x="109" y="92"/>
                    <a:pt x="103" y="96"/>
                  </a:cubicBezTo>
                  <a:close/>
                  <a:moveTo>
                    <a:pt x="121" y="86"/>
                  </a:moveTo>
                  <a:cubicBezTo>
                    <a:pt x="118" y="90"/>
                    <a:pt x="115" y="94"/>
                    <a:pt x="111" y="98"/>
                  </a:cubicBezTo>
                  <a:cubicBezTo>
                    <a:pt x="111" y="99"/>
                    <a:pt x="109" y="100"/>
                    <a:pt x="108" y="101"/>
                  </a:cubicBezTo>
                  <a:cubicBezTo>
                    <a:pt x="108" y="101"/>
                    <a:pt x="109" y="102"/>
                    <a:pt x="108" y="102"/>
                  </a:cubicBezTo>
                  <a:cubicBezTo>
                    <a:pt x="105" y="106"/>
                    <a:pt x="102" y="110"/>
                    <a:pt x="104" y="115"/>
                  </a:cubicBezTo>
                  <a:cubicBezTo>
                    <a:pt x="108" y="112"/>
                    <a:pt x="110" y="107"/>
                    <a:pt x="113" y="103"/>
                  </a:cubicBezTo>
                  <a:cubicBezTo>
                    <a:pt x="118" y="97"/>
                    <a:pt x="125" y="90"/>
                    <a:pt x="129" y="84"/>
                  </a:cubicBezTo>
                  <a:cubicBezTo>
                    <a:pt x="125" y="82"/>
                    <a:pt x="123" y="84"/>
                    <a:pt x="121" y="86"/>
                  </a:cubicBezTo>
                  <a:close/>
                  <a:moveTo>
                    <a:pt x="103" y="85"/>
                  </a:moveTo>
                  <a:cubicBezTo>
                    <a:pt x="103" y="88"/>
                    <a:pt x="102" y="90"/>
                    <a:pt x="104" y="93"/>
                  </a:cubicBezTo>
                  <a:cubicBezTo>
                    <a:pt x="105" y="90"/>
                    <a:pt x="108" y="88"/>
                    <a:pt x="110" y="85"/>
                  </a:cubicBezTo>
                  <a:cubicBezTo>
                    <a:pt x="108" y="84"/>
                    <a:pt x="105" y="84"/>
                    <a:pt x="103" y="85"/>
                  </a:cubicBezTo>
                  <a:close/>
                  <a:moveTo>
                    <a:pt x="133" y="84"/>
                  </a:moveTo>
                  <a:cubicBezTo>
                    <a:pt x="122" y="95"/>
                    <a:pt x="113" y="108"/>
                    <a:pt x="103" y="120"/>
                  </a:cubicBezTo>
                  <a:cubicBezTo>
                    <a:pt x="104" y="123"/>
                    <a:pt x="103" y="124"/>
                    <a:pt x="104" y="127"/>
                  </a:cubicBezTo>
                  <a:cubicBezTo>
                    <a:pt x="110" y="122"/>
                    <a:pt x="113" y="114"/>
                    <a:pt x="119" y="109"/>
                  </a:cubicBezTo>
                  <a:cubicBezTo>
                    <a:pt x="120" y="107"/>
                    <a:pt x="121" y="104"/>
                    <a:pt x="123" y="104"/>
                  </a:cubicBezTo>
                  <a:cubicBezTo>
                    <a:pt x="122" y="103"/>
                    <a:pt x="123" y="104"/>
                    <a:pt x="123" y="102"/>
                  </a:cubicBezTo>
                  <a:cubicBezTo>
                    <a:pt x="127" y="97"/>
                    <a:pt x="133" y="92"/>
                    <a:pt x="135" y="85"/>
                  </a:cubicBezTo>
                  <a:cubicBezTo>
                    <a:pt x="134" y="84"/>
                    <a:pt x="134" y="84"/>
                    <a:pt x="133" y="84"/>
                  </a:cubicBezTo>
                  <a:close/>
                  <a:moveTo>
                    <a:pt x="188" y="100"/>
                  </a:moveTo>
                  <a:cubicBezTo>
                    <a:pt x="187" y="100"/>
                    <a:pt x="188" y="101"/>
                    <a:pt x="187" y="102"/>
                  </a:cubicBezTo>
                  <a:cubicBezTo>
                    <a:pt x="187" y="102"/>
                    <a:pt x="186" y="102"/>
                    <a:pt x="185" y="103"/>
                  </a:cubicBezTo>
                  <a:cubicBezTo>
                    <a:pt x="185" y="104"/>
                    <a:pt x="185" y="105"/>
                    <a:pt x="184" y="105"/>
                  </a:cubicBezTo>
                  <a:cubicBezTo>
                    <a:pt x="184" y="106"/>
                    <a:pt x="183" y="106"/>
                    <a:pt x="183" y="106"/>
                  </a:cubicBezTo>
                  <a:cubicBezTo>
                    <a:pt x="181" y="107"/>
                    <a:pt x="181" y="110"/>
                    <a:pt x="180" y="112"/>
                  </a:cubicBezTo>
                  <a:cubicBezTo>
                    <a:pt x="180" y="112"/>
                    <a:pt x="179" y="112"/>
                    <a:pt x="178" y="112"/>
                  </a:cubicBezTo>
                  <a:cubicBezTo>
                    <a:pt x="178" y="113"/>
                    <a:pt x="178" y="114"/>
                    <a:pt x="177" y="115"/>
                  </a:cubicBezTo>
                  <a:cubicBezTo>
                    <a:pt x="176" y="116"/>
                    <a:pt x="175" y="117"/>
                    <a:pt x="175" y="117"/>
                  </a:cubicBezTo>
                  <a:cubicBezTo>
                    <a:pt x="174" y="118"/>
                    <a:pt x="175" y="119"/>
                    <a:pt x="174" y="120"/>
                  </a:cubicBezTo>
                  <a:cubicBezTo>
                    <a:pt x="174" y="120"/>
                    <a:pt x="173" y="119"/>
                    <a:pt x="173" y="120"/>
                  </a:cubicBezTo>
                  <a:cubicBezTo>
                    <a:pt x="173" y="121"/>
                    <a:pt x="173" y="122"/>
                    <a:pt x="172" y="122"/>
                  </a:cubicBezTo>
                  <a:cubicBezTo>
                    <a:pt x="172" y="123"/>
                    <a:pt x="171" y="121"/>
                    <a:pt x="171" y="123"/>
                  </a:cubicBezTo>
                  <a:cubicBezTo>
                    <a:pt x="171" y="127"/>
                    <a:pt x="165" y="131"/>
                    <a:pt x="166" y="137"/>
                  </a:cubicBezTo>
                  <a:cubicBezTo>
                    <a:pt x="168" y="136"/>
                    <a:pt x="169" y="134"/>
                    <a:pt x="170" y="133"/>
                  </a:cubicBezTo>
                  <a:cubicBezTo>
                    <a:pt x="172" y="129"/>
                    <a:pt x="174" y="126"/>
                    <a:pt x="177" y="123"/>
                  </a:cubicBezTo>
                  <a:cubicBezTo>
                    <a:pt x="181" y="117"/>
                    <a:pt x="185" y="111"/>
                    <a:pt x="190" y="105"/>
                  </a:cubicBezTo>
                  <a:cubicBezTo>
                    <a:pt x="193" y="101"/>
                    <a:pt x="198" y="96"/>
                    <a:pt x="196" y="89"/>
                  </a:cubicBezTo>
                  <a:cubicBezTo>
                    <a:pt x="196" y="89"/>
                    <a:pt x="195" y="89"/>
                    <a:pt x="195" y="89"/>
                  </a:cubicBezTo>
                  <a:cubicBezTo>
                    <a:pt x="194" y="94"/>
                    <a:pt x="190" y="97"/>
                    <a:pt x="188" y="100"/>
                  </a:cubicBezTo>
                  <a:close/>
                  <a:moveTo>
                    <a:pt x="106" y="130"/>
                  </a:moveTo>
                  <a:cubicBezTo>
                    <a:pt x="106" y="131"/>
                    <a:pt x="105" y="131"/>
                    <a:pt x="104" y="132"/>
                  </a:cubicBezTo>
                  <a:cubicBezTo>
                    <a:pt x="104" y="133"/>
                    <a:pt x="103" y="135"/>
                    <a:pt x="104" y="137"/>
                  </a:cubicBezTo>
                  <a:cubicBezTo>
                    <a:pt x="107" y="135"/>
                    <a:pt x="108" y="132"/>
                    <a:pt x="110" y="130"/>
                  </a:cubicBezTo>
                  <a:cubicBezTo>
                    <a:pt x="119" y="120"/>
                    <a:pt x="127" y="110"/>
                    <a:pt x="135" y="99"/>
                  </a:cubicBezTo>
                  <a:cubicBezTo>
                    <a:pt x="134" y="96"/>
                    <a:pt x="136" y="94"/>
                    <a:pt x="134" y="92"/>
                  </a:cubicBezTo>
                  <a:cubicBezTo>
                    <a:pt x="125" y="105"/>
                    <a:pt x="114" y="115"/>
                    <a:pt x="106" y="130"/>
                  </a:cubicBezTo>
                  <a:close/>
                  <a:moveTo>
                    <a:pt x="257" y="95"/>
                  </a:moveTo>
                  <a:cubicBezTo>
                    <a:pt x="251" y="99"/>
                    <a:pt x="248" y="105"/>
                    <a:pt x="242" y="110"/>
                  </a:cubicBezTo>
                  <a:cubicBezTo>
                    <a:pt x="242" y="110"/>
                    <a:pt x="242" y="111"/>
                    <a:pt x="242" y="111"/>
                  </a:cubicBezTo>
                  <a:cubicBezTo>
                    <a:pt x="242" y="111"/>
                    <a:pt x="241" y="112"/>
                    <a:pt x="241" y="112"/>
                  </a:cubicBezTo>
                  <a:cubicBezTo>
                    <a:pt x="239" y="116"/>
                    <a:pt x="236" y="119"/>
                    <a:pt x="233" y="123"/>
                  </a:cubicBezTo>
                  <a:cubicBezTo>
                    <a:pt x="230" y="125"/>
                    <a:pt x="225" y="131"/>
                    <a:pt x="225" y="134"/>
                  </a:cubicBezTo>
                  <a:cubicBezTo>
                    <a:pt x="224" y="139"/>
                    <a:pt x="226" y="145"/>
                    <a:pt x="226" y="150"/>
                  </a:cubicBezTo>
                  <a:cubicBezTo>
                    <a:pt x="236" y="141"/>
                    <a:pt x="243" y="129"/>
                    <a:pt x="253" y="120"/>
                  </a:cubicBezTo>
                  <a:cubicBezTo>
                    <a:pt x="255" y="116"/>
                    <a:pt x="259" y="113"/>
                    <a:pt x="258" y="108"/>
                  </a:cubicBezTo>
                  <a:cubicBezTo>
                    <a:pt x="252" y="111"/>
                    <a:pt x="249" y="118"/>
                    <a:pt x="245" y="121"/>
                  </a:cubicBezTo>
                  <a:cubicBezTo>
                    <a:pt x="245" y="123"/>
                    <a:pt x="243" y="125"/>
                    <a:pt x="242" y="126"/>
                  </a:cubicBezTo>
                  <a:cubicBezTo>
                    <a:pt x="240" y="129"/>
                    <a:pt x="239" y="132"/>
                    <a:pt x="236" y="134"/>
                  </a:cubicBezTo>
                  <a:cubicBezTo>
                    <a:pt x="236" y="135"/>
                    <a:pt x="234" y="138"/>
                    <a:pt x="232" y="139"/>
                  </a:cubicBezTo>
                  <a:cubicBezTo>
                    <a:pt x="230" y="142"/>
                    <a:pt x="230" y="145"/>
                    <a:pt x="227" y="145"/>
                  </a:cubicBezTo>
                  <a:cubicBezTo>
                    <a:pt x="226" y="143"/>
                    <a:pt x="229" y="140"/>
                    <a:pt x="231" y="137"/>
                  </a:cubicBezTo>
                  <a:cubicBezTo>
                    <a:pt x="240" y="126"/>
                    <a:pt x="250" y="113"/>
                    <a:pt x="257" y="102"/>
                  </a:cubicBezTo>
                  <a:cubicBezTo>
                    <a:pt x="257" y="99"/>
                    <a:pt x="258" y="97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lose/>
                  <a:moveTo>
                    <a:pt x="195" y="100"/>
                  </a:moveTo>
                  <a:cubicBezTo>
                    <a:pt x="195" y="101"/>
                    <a:pt x="194" y="102"/>
                    <a:pt x="194" y="103"/>
                  </a:cubicBezTo>
                  <a:cubicBezTo>
                    <a:pt x="189" y="107"/>
                    <a:pt x="186" y="114"/>
                    <a:pt x="181" y="119"/>
                  </a:cubicBezTo>
                  <a:cubicBezTo>
                    <a:pt x="182" y="120"/>
                    <a:pt x="180" y="120"/>
                    <a:pt x="181" y="121"/>
                  </a:cubicBezTo>
                  <a:cubicBezTo>
                    <a:pt x="177" y="125"/>
                    <a:pt x="173" y="130"/>
                    <a:pt x="171" y="135"/>
                  </a:cubicBezTo>
                  <a:cubicBezTo>
                    <a:pt x="168" y="138"/>
                    <a:pt x="165" y="144"/>
                    <a:pt x="168" y="148"/>
                  </a:cubicBezTo>
                  <a:cubicBezTo>
                    <a:pt x="175" y="137"/>
                    <a:pt x="183" y="126"/>
                    <a:pt x="191" y="115"/>
                  </a:cubicBezTo>
                  <a:cubicBezTo>
                    <a:pt x="194" y="110"/>
                    <a:pt x="198" y="106"/>
                    <a:pt x="197" y="100"/>
                  </a:cubicBezTo>
                  <a:cubicBezTo>
                    <a:pt x="196" y="101"/>
                    <a:pt x="196" y="100"/>
                    <a:pt x="195" y="100"/>
                  </a:cubicBezTo>
                  <a:close/>
                  <a:moveTo>
                    <a:pt x="119" y="124"/>
                  </a:moveTo>
                  <a:cubicBezTo>
                    <a:pt x="117" y="126"/>
                    <a:pt x="115" y="128"/>
                    <a:pt x="112" y="131"/>
                  </a:cubicBezTo>
                  <a:cubicBezTo>
                    <a:pt x="111" y="133"/>
                    <a:pt x="110" y="135"/>
                    <a:pt x="108" y="137"/>
                  </a:cubicBezTo>
                  <a:cubicBezTo>
                    <a:pt x="106" y="139"/>
                    <a:pt x="104" y="141"/>
                    <a:pt x="105" y="143"/>
                  </a:cubicBezTo>
                  <a:cubicBezTo>
                    <a:pt x="102" y="146"/>
                    <a:pt x="103" y="153"/>
                    <a:pt x="105" y="157"/>
                  </a:cubicBezTo>
                  <a:cubicBezTo>
                    <a:pt x="106" y="154"/>
                    <a:pt x="109" y="152"/>
                    <a:pt x="111" y="150"/>
                  </a:cubicBezTo>
                  <a:cubicBezTo>
                    <a:pt x="115" y="146"/>
                    <a:pt x="119" y="140"/>
                    <a:pt x="122" y="135"/>
                  </a:cubicBezTo>
                  <a:cubicBezTo>
                    <a:pt x="124" y="134"/>
                    <a:pt x="125" y="131"/>
                    <a:pt x="126" y="130"/>
                  </a:cubicBezTo>
                  <a:cubicBezTo>
                    <a:pt x="126" y="130"/>
                    <a:pt x="127" y="130"/>
                    <a:pt x="128" y="129"/>
                  </a:cubicBezTo>
                  <a:cubicBezTo>
                    <a:pt x="128" y="129"/>
                    <a:pt x="128" y="128"/>
                    <a:pt x="128" y="128"/>
                  </a:cubicBezTo>
                  <a:cubicBezTo>
                    <a:pt x="130" y="124"/>
                    <a:pt x="138" y="119"/>
                    <a:pt x="135" y="116"/>
                  </a:cubicBezTo>
                  <a:cubicBezTo>
                    <a:pt x="126" y="127"/>
                    <a:pt x="117" y="137"/>
                    <a:pt x="109" y="148"/>
                  </a:cubicBezTo>
                  <a:cubicBezTo>
                    <a:pt x="109" y="150"/>
                    <a:pt x="108" y="150"/>
                    <a:pt x="108" y="151"/>
                  </a:cubicBezTo>
                  <a:cubicBezTo>
                    <a:pt x="107" y="151"/>
                    <a:pt x="106" y="152"/>
                    <a:pt x="105" y="152"/>
                  </a:cubicBezTo>
                  <a:cubicBezTo>
                    <a:pt x="104" y="150"/>
                    <a:pt x="107" y="146"/>
                    <a:pt x="109" y="144"/>
                  </a:cubicBezTo>
                  <a:cubicBezTo>
                    <a:pt x="111" y="141"/>
                    <a:pt x="116" y="137"/>
                    <a:pt x="118" y="135"/>
                  </a:cubicBezTo>
                  <a:cubicBezTo>
                    <a:pt x="120" y="130"/>
                    <a:pt x="124" y="127"/>
                    <a:pt x="127" y="123"/>
                  </a:cubicBezTo>
                  <a:cubicBezTo>
                    <a:pt x="129" y="121"/>
                    <a:pt x="130" y="119"/>
                    <a:pt x="131" y="117"/>
                  </a:cubicBezTo>
                  <a:cubicBezTo>
                    <a:pt x="135" y="113"/>
                    <a:pt x="137" y="110"/>
                    <a:pt x="134" y="105"/>
                  </a:cubicBezTo>
                  <a:cubicBezTo>
                    <a:pt x="129" y="110"/>
                    <a:pt x="124" y="118"/>
                    <a:pt x="119" y="124"/>
                  </a:cubicBezTo>
                  <a:close/>
                  <a:moveTo>
                    <a:pt x="167" y="155"/>
                  </a:moveTo>
                  <a:cubicBezTo>
                    <a:pt x="167" y="156"/>
                    <a:pt x="167" y="157"/>
                    <a:pt x="167" y="159"/>
                  </a:cubicBezTo>
                  <a:cubicBezTo>
                    <a:pt x="170" y="158"/>
                    <a:pt x="171" y="154"/>
                    <a:pt x="174" y="152"/>
                  </a:cubicBezTo>
                  <a:cubicBezTo>
                    <a:pt x="178" y="142"/>
                    <a:pt x="186" y="135"/>
                    <a:pt x="191" y="126"/>
                  </a:cubicBezTo>
                  <a:cubicBezTo>
                    <a:pt x="193" y="124"/>
                    <a:pt x="194" y="122"/>
                    <a:pt x="195" y="119"/>
                  </a:cubicBezTo>
                  <a:cubicBezTo>
                    <a:pt x="196" y="118"/>
                    <a:pt x="197" y="119"/>
                    <a:pt x="198" y="117"/>
                  </a:cubicBezTo>
                  <a:cubicBezTo>
                    <a:pt x="197" y="116"/>
                    <a:pt x="198" y="112"/>
                    <a:pt x="197" y="111"/>
                  </a:cubicBezTo>
                  <a:cubicBezTo>
                    <a:pt x="186" y="124"/>
                    <a:pt x="174" y="140"/>
                    <a:pt x="167" y="155"/>
                  </a:cubicBezTo>
                  <a:close/>
                  <a:moveTo>
                    <a:pt x="230" y="153"/>
                  </a:moveTo>
                  <a:cubicBezTo>
                    <a:pt x="236" y="147"/>
                    <a:pt x="243" y="141"/>
                    <a:pt x="248" y="135"/>
                  </a:cubicBezTo>
                  <a:cubicBezTo>
                    <a:pt x="253" y="129"/>
                    <a:pt x="259" y="124"/>
                    <a:pt x="258" y="117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4" y="120"/>
                    <a:pt x="252" y="125"/>
                    <a:pt x="247" y="128"/>
                  </a:cubicBezTo>
                  <a:cubicBezTo>
                    <a:pt x="248" y="129"/>
                    <a:pt x="247" y="129"/>
                    <a:pt x="247" y="130"/>
                  </a:cubicBezTo>
                  <a:cubicBezTo>
                    <a:pt x="243" y="132"/>
                    <a:pt x="241" y="137"/>
                    <a:pt x="238" y="138"/>
                  </a:cubicBezTo>
                  <a:cubicBezTo>
                    <a:pt x="238" y="141"/>
                    <a:pt x="237" y="142"/>
                    <a:pt x="235" y="143"/>
                  </a:cubicBezTo>
                  <a:cubicBezTo>
                    <a:pt x="232" y="149"/>
                    <a:pt x="224" y="151"/>
                    <a:pt x="226" y="159"/>
                  </a:cubicBezTo>
                  <a:cubicBezTo>
                    <a:pt x="229" y="158"/>
                    <a:pt x="229" y="156"/>
                    <a:pt x="230" y="153"/>
                  </a:cubicBezTo>
                  <a:close/>
                  <a:moveTo>
                    <a:pt x="194" y="125"/>
                  </a:moveTo>
                  <a:cubicBezTo>
                    <a:pt x="194" y="126"/>
                    <a:pt x="193" y="126"/>
                    <a:pt x="193" y="127"/>
                  </a:cubicBezTo>
                  <a:cubicBezTo>
                    <a:pt x="186" y="135"/>
                    <a:pt x="180" y="145"/>
                    <a:pt x="173" y="154"/>
                  </a:cubicBezTo>
                  <a:cubicBezTo>
                    <a:pt x="173" y="156"/>
                    <a:pt x="172" y="157"/>
                    <a:pt x="170" y="158"/>
                  </a:cubicBezTo>
                  <a:cubicBezTo>
                    <a:pt x="170" y="162"/>
                    <a:pt x="167" y="164"/>
                    <a:pt x="167" y="170"/>
                  </a:cubicBezTo>
                  <a:cubicBezTo>
                    <a:pt x="179" y="158"/>
                    <a:pt x="188" y="144"/>
                    <a:pt x="198" y="130"/>
                  </a:cubicBezTo>
                  <a:cubicBezTo>
                    <a:pt x="197" y="128"/>
                    <a:pt x="198" y="123"/>
                    <a:pt x="197" y="122"/>
                  </a:cubicBezTo>
                  <a:cubicBezTo>
                    <a:pt x="196" y="123"/>
                    <a:pt x="195" y="125"/>
                    <a:pt x="194" y="125"/>
                  </a:cubicBezTo>
                  <a:close/>
                  <a:moveTo>
                    <a:pt x="135" y="123"/>
                  </a:moveTo>
                  <a:cubicBezTo>
                    <a:pt x="127" y="130"/>
                    <a:pt x="123" y="140"/>
                    <a:pt x="115" y="147"/>
                  </a:cubicBezTo>
                  <a:cubicBezTo>
                    <a:pt x="113" y="152"/>
                    <a:pt x="108" y="154"/>
                    <a:pt x="107" y="160"/>
                  </a:cubicBezTo>
                  <a:cubicBezTo>
                    <a:pt x="106" y="160"/>
                    <a:pt x="105" y="160"/>
                    <a:pt x="104" y="161"/>
                  </a:cubicBezTo>
                  <a:cubicBezTo>
                    <a:pt x="104" y="163"/>
                    <a:pt x="104" y="164"/>
                    <a:pt x="104" y="167"/>
                  </a:cubicBezTo>
                  <a:cubicBezTo>
                    <a:pt x="108" y="164"/>
                    <a:pt x="109" y="159"/>
                    <a:pt x="114" y="156"/>
                  </a:cubicBezTo>
                  <a:cubicBezTo>
                    <a:pt x="118" y="149"/>
                    <a:pt x="124" y="144"/>
                    <a:pt x="129" y="137"/>
                  </a:cubicBezTo>
                  <a:cubicBezTo>
                    <a:pt x="132" y="133"/>
                    <a:pt x="136" y="128"/>
                    <a:pt x="136" y="124"/>
                  </a:cubicBezTo>
                  <a:cubicBezTo>
                    <a:pt x="136" y="123"/>
                    <a:pt x="136" y="123"/>
                    <a:pt x="135" y="123"/>
                  </a:cubicBezTo>
                  <a:close/>
                  <a:moveTo>
                    <a:pt x="258" y="127"/>
                  </a:moveTo>
                  <a:cubicBezTo>
                    <a:pt x="253" y="130"/>
                    <a:pt x="251" y="136"/>
                    <a:pt x="246" y="138"/>
                  </a:cubicBezTo>
                  <a:cubicBezTo>
                    <a:pt x="246" y="141"/>
                    <a:pt x="243" y="142"/>
                    <a:pt x="242" y="145"/>
                  </a:cubicBezTo>
                  <a:cubicBezTo>
                    <a:pt x="241" y="145"/>
                    <a:pt x="240" y="146"/>
                    <a:pt x="239" y="146"/>
                  </a:cubicBezTo>
                  <a:cubicBezTo>
                    <a:pt x="239" y="147"/>
                    <a:pt x="238" y="147"/>
                    <a:pt x="239" y="148"/>
                  </a:cubicBezTo>
                  <a:cubicBezTo>
                    <a:pt x="234" y="152"/>
                    <a:pt x="231" y="158"/>
                    <a:pt x="226" y="163"/>
                  </a:cubicBezTo>
                  <a:cubicBezTo>
                    <a:pt x="226" y="165"/>
                    <a:pt x="225" y="167"/>
                    <a:pt x="226" y="168"/>
                  </a:cubicBezTo>
                  <a:cubicBezTo>
                    <a:pt x="237" y="156"/>
                    <a:pt x="248" y="144"/>
                    <a:pt x="258" y="132"/>
                  </a:cubicBezTo>
                  <a:cubicBezTo>
                    <a:pt x="259" y="130"/>
                    <a:pt x="259" y="129"/>
                    <a:pt x="259" y="126"/>
                  </a:cubicBezTo>
                  <a:cubicBezTo>
                    <a:pt x="259" y="126"/>
                    <a:pt x="258" y="126"/>
                    <a:pt x="258" y="126"/>
                  </a:cubicBezTo>
                  <a:cubicBezTo>
                    <a:pt x="258" y="126"/>
                    <a:pt x="258" y="127"/>
                    <a:pt x="258" y="127"/>
                  </a:cubicBezTo>
                  <a:close/>
                  <a:moveTo>
                    <a:pt x="135" y="132"/>
                  </a:moveTo>
                  <a:cubicBezTo>
                    <a:pt x="127" y="143"/>
                    <a:pt x="119" y="154"/>
                    <a:pt x="109" y="163"/>
                  </a:cubicBezTo>
                  <a:cubicBezTo>
                    <a:pt x="110" y="165"/>
                    <a:pt x="106" y="167"/>
                    <a:pt x="107" y="169"/>
                  </a:cubicBezTo>
                  <a:cubicBezTo>
                    <a:pt x="106" y="170"/>
                    <a:pt x="105" y="170"/>
                    <a:pt x="104" y="172"/>
                  </a:cubicBezTo>
                  <a:cubicBezTo>
                    <a:pt x="105" y="172"/>
                    <a:pt x="104" y="175"/>
                    <a:pt x="105" y="176"/>
                  </a:cubicBezTo>
                  <a:cubicBezTo>
                    <a:pt x="107" y="176"/>
                    <a:pt x="109" y="175"/>
                    <a:pt x="109" y="172"/>
                  </a:cubicBezTo>
                  <a:cubicBezTo>
                    <a:pt x="112" y="171"/>
                    <a:pt x="113" y="168"/>
                    <a:pt x="115" y="166"/>
                  </a:cubicBezTo>
                  <a:cubicBezTo>
                    <a:pt x="116" y="163"/>
                    <a:pt x="119" y="161"/>
                    <a:pt x="121" y="158"/>
                  </a:cubicBezTo>
                  <a:cubicBezTo>
                    <a:pt x="127" y="151"/>
                    <a:pt x="132" y="144"/>
                    <a:pt x="137" y="137"/>
                  </a:cubicBezTo>
                  <a:cubicBezTo>
                    <a:pt x="137" y="135"/>
                    <a:pt x="137" y="134"/>
                    <a:pt x="137" y="132"/>
                  </a:cubicBezTo>
                  <a:cubicBezTo>
                    <a:pt x="136" y="132"/>
                    <a:pt x="136" y="132"/>
                    <a:pt x="135" y="132"/>
                  </a:cubicBezTo>
                  <a:close/>
                  <a:moveTo>
                    <a:pt x="238" y="157"/>
                  </a:moveTo>
                  <a:cubicBezTo>
                    <a:pt x="238" y="157"/>
                    <a:pt x="238" y="158"/>
                    <a:pt x="238" y="158"/>
                  </a:cubicBezTo>
                  <a:cubicBezTo>
                    <a:pt x="237" y="159"/>
                    <a:pt x="237" y="160"/>
                    <a:pt x="235" y="160"/>
                  </a:cubicBezTo>
                  <a:cubicBezTo>
                    <a:pt x="233" y="165"/>
                    <a:pt x="228" y="168"/>
                    <a:pt x="226" y="174"/>
                  </a:cubicBezTo>
                  <a:cubicBezTo>
                    <a:pt x="228" y="174"/>
                    <a:pt x="226" y="177"/>
                    <a:pt x="227" y="178"/>
                  </a:cubicBezTo>
                  <a:cubicBezTo>
                    <a:pt x="237" y="165"/>
                    <a:pt x="250" y="153"/>
                    <a:pt x="259" y="140"/>
                  </a:cubicBezTo>
                  <a:cubicBezTo>
                    <a:pt x="259" y="138"/>
                    <a:pt x="259" y="136"/>
                    <a:pt x="259" y="135"/>
                  </a:cubicBezTo>
                  <a:cubicBezTo>
                    <a:pt x="251" y="142"/>
                    <a:pt x="246" y="150"/>
                    <a:pt x="238" y="157"/>
                  </a:cubicBezTo>
                  <a:close/>
                  <a:moveTo>
                    <a:pt x="183" y="154"/>
                  </a:moveTo>
                  <a:cubicBezTo>
                    <a:pt x="181" y="155"/>
                    <a:pt x="181" y="159"/>
                    <a:pt x="178" y="159"/>
                  </a:cubicBezTo>
                  <a:cubicBezTo>
                    <a:pt x="176" y="164"/>
                    <a:pt x="172" y="166"/>
                    <a:pt x="169" y="171"/>
                  </a:cubicBezTo>
                  <a:cubicBezTo>
                    <a:pt x="170" y="174"/>
                    <a:pt x="167" y="175"/>
                    <a:pt x="167" y="179"/>
                  </a:cubicBezTo>
                  <a:cubicBezTo>
                    <a:pt x="171" y="175"/>
                    <a:pt x="175" y="171"/>
                    <a:pt x="178" y="167"/>
                  </a:cubicBezTo>
                  <a:cubicBezTo>
                    <a:pt x="183" y="161"/>
                    <a:pt x="188" y="154"/>
                    <a:pt x="193" y="148"/>
                  </a:cubicBezTo>
                  <a:cubicBezTo>
                    <a:pt x="196" y="144"/>
                    <a:pt x="200" y="141"/>
                    <a:pt x="197" y="136"/>
                  </a:cubicBezTo>
                  <a:cubicBezTo>
                    <a:pt x="192" y="141"/>
                    <a:pt x="187" y="147"/>
                    <a:pt x="183" y="154"/>
                  </a:cubicBezTo>
                  <a:close/>
                  <a:moveTo>
                    <a:pt x="59" y="136"/>
                  </a:moveTo>
                  <a:cubicBezTo>
                    <a:pt x="52" y="142"/>
                    <a:pt x="47" y="149"/>
                    <a:pt x="41" y="156"/>
                  </a:cubicBezTo>
                  <a:cubicBezTo>
                    <a:pt x="42" y="159"/>
                    <a:pt x="40" y="161"/>
                    <a:pt x="41" y="163"/>
                  </a:cubicBezTo>
                  <a:cubicBezTo>
                    <a:pt x="48" y="154"/>
                    <a:pt x="55" y="145"/>
                    <a:pt x="63" y="136"/>
                  </a:cubicBezTo>
                  <a:cubicBezTo>
                    <a:pt x="62" y="136"/>
                    <a:pt x="60" y="137"/>
                    <a:pt x="59" y="136"/>
                  </a:cubicBezTo>
                  <a:close/>
                  <a:moveTo>
                    <a:pt x="40" y="148"/>
                  </a:moveTo>
                  <a:cubicBezTo>
                    <a:pt x="41" y="149"/>
                    <a:pt x="41" y="151"/>
                    <a:pt x="41" y="152"/>
                  </a:cubicBezTo>
                  <a:cubicBezTo>
                    <a:pt x="46" y="147"/>
                    <a:pt x="50" y="142"/>
                    <a:pt x="54" y="137"/>
                  </a:cubicBezTo>
                  <a:cubicBezTo>
                    <a:pt x="52" y="137"/>
                    <a:pt x="51" y="136"/>
                    <a:pt x="50" y="137"/>
                  </a:cubicBezTo>
                  <a:cubicBezTo>
                    <a:pt x="47" y="140"/>
                    <a:pt x="43" y="144"/>
                    <a:pt x="40" y="148"/>
                  </a:cubicBezTo>
                  <a:close/>
                  <a:moveTo>
                    <a:pt x="66" y="137"/>
                  </a:moveTo>
                  <a:cubicBezTo>
                    <a:pt x="62" y="140"/>
                    <a:pt x="60" y="144"/>
                    <a:pt x="56" y="148"/>
                  </a:cubicBezTo>
                  <a:cubicBezTo>
                    <a:pt x="54" y="151"/>
                    <a:pt x="51" y="153"/>
                    <a:pt x="50" y="155"/>
                  </a:cubicBezTo>
                  <a:cubicBezTo>
                    <a:pt x="48" y="157"/>
                    <a:pt x="47" y="159"/>
                    <a:pt x="46" y="162"/>
                  </a:cubicBezTo>
                  <a:cubicBezTo>
                    <a:pt x="43" y="165"/>
                    <a:pt x="40" y="167"/>
                    <a:pt x="41" y="172"/>
                  </a:cubicBezTo>
                  <a:cubicBezTo>
                    <a:pt x="48" y="166"/>
                    <a:pt x="52" y="159"/>
                    <a:pt x="58" y="153"/>
                  </a:cubicBezTo>
                  <a:cubicBezTo>
                    <a:pt x="61" y="149"/>
                    <a:pt x="64" y="146"/>
                    <a:pt x="68" y="142"/>
                  </a:cubicBezTo>
                  <a:cubicBezTo>
                    <a:pt x="68" y="139"/>
                    <a:pt x="71" y="139"/>
                    <a:pt x="70" y="136"/>
                  </a:cubicBezTo>
                  <a:cubicBezTo>
                    <a:pt x="69" y="136"/>
                    <a:pt x="68" y="137"/>
                    <a:pt x="66" y="137"/>
                  </a:cubicBezTo>
                  <a:close/>
                  <a:moveTo>
                    <a:pt x="39" y="137"/>
                  </a:moveTo>
                  <a:cubicBezTo>
                    <a:pt x="39" y="139"/>
                    <a:pt x="40" y="142"/>
                    <a:pt x="41" y="144"/>
                  </a:cubicBezTo>
                  <a:cubicBezTo>
                    <a:pt x="42" y="142"/>
                    <a:pt x="45" y="140"/>
                    <a:pt x="46" y="137"/>
                  </a:cubicBezTo>
                  <a:cubicBezTo>
                    <a:pt x="44" y="136"/>
                    <a:pt x="41" y="137"/>
                    <a:pt x="39" y="137"/>
                  </a:cubicBezTo>
                  <a:close/>
                  <a:moveTo>
                    <a:pt x="71" y="141"/>
                  </a:moveTo>
                  <a:cubicBezTo>
                    <a:pt x="67" y="145"/>
                    <a:pt x="64" y="150"/>
                    <a:pt x="60" y="153"/>
                  </a:cubicBezTo>
                  <a:cubicBezTo>
                    <a:pt x="55" y="162"/>
                    <a:pt x="48" y="166"/>
                    <a:pt x="44" y="175"/>
                  </a:cubicBezTo>
                  <a:cubicBezTo>
                    <a:pt x="43" y="176"/>
                    <a:pt x="42" y="176"/>
                    <a:pt x="41" y="176"/>
                  </a:cubicBezTo>
                  <a:cubicBezTo>
                    <a:pt x="42" y="179"/>
                    <a:pt x="41" y="180"/>
                    <a:pt x="42" y="182"/>
                  </a:cubicBezTo>
                  <a:cubicBezTo>
                    <a:pt x="44" y="180"/>
                    <a:pt x="47" y="178"/>
                    <a:pt x="48" y="174"/>
                  </a:cubicBezTo>
                  <a:cubicBezTo>
                    <a:pt x="54" y="171"/>
                    <a:pt x="56" y="164"/>
                    <a:pt x="61" y="161"/>
                  </a:cubicBezTo>
                  <a:cubicBezTo>
                    <a:pt x="63" y="156"/>
                    <a:pt x="68" y="154"/>
                    <a:pt x="69" y="149"/>
                  </a:cubicBezTo>
                  <a:cubicBezTo>
                    <a:pt x="70" y="149"/>
                    <a:pt x="71" y="148"/>
                    <a:pt x="72" y="148"/>
                  </a:cubicBezTo>
                  <a:cubicBezTo>
                    <a:pt x="73" y="146"/>
                    <a:pt x="72" y="143"/>
                    <a:pt x="72" y="141"/>
                  </a:cubicBezTo>
                  <a:cubicBezTo>
                    <a:pt x="71" y="141"/>
                    <a:pt x="71" y="141"/>
                    <a:pt x="71" y="141"/>
                  </a:cubicBezTo>
                  <a:close/>
                  <a:moveTo>
                    <a:pt x="110" y="183"/>
                  </a:moveTo>
                  <a:cubicBezTo>
                    <a:pt x="112" y="179"/>
                    <a:pt x="115" y="176"/>
                    <a:pt x="118" y="172"/>
                  </a:cubicBezTo>
                  <a:cubicBezTo>
                    <a:pt x="122" y="167"/>
                    <a:pt x="127" y="161"/>
                    <a:pt x="131" y="156"/>
                  </a:cubicBezTo>
                  <a:cubicBezTo>
                    <a:pt x="132" y="154"/>
                    <a:pt x="133" y="152"/>
                    <a:pt x="134" y="151"/>
                  </a:cubicBezTo>
                  <a:cubicBezTo>
                    <a:pt x="136" y="148"/>
                    <a:pt x="139" y="145"/>
                    <a:pt x="136" y="143"/>
                  </a:cubicBezTo>
                  <a:cubicBezTo>
                    <a:pt x="136" y="144"/>
                    <a:pt x="134" y="144"/>
                    <a:pt x="133" y="145"/>
                  </a:cubicBezTo>
                  <a:cubicBezTo>
                    <a:pt x="128" y="155"/>
                    <a:pt x="119" y="161"/>
                    <a:pt x="115" y="171"/>
                  </a:cubicBezTo>
                  <a:cubicBezTo>
                    <a:pt x="111" y="173"/>
                    <a:pt x="109" y="178"/>
                    <a:pt x="106" y="180"/>
                  </a:cubicBezTo>
                  <a:cubicBezTo>
                    <a:pt x="106" y="182"/>
                    <a:pt x="105" y="186"/>
                    <a:pt x="106" y="188"/>
                  </a:cubicBezTo>
                  <a:cubicBezTo>
                    <a:pt x="107" y="186"/>
                    <a:pt x="108" y="184"/>
                    <a:pt x="110" y="183"/>
                  </a:cubicBezTo>
                  <a:close/>
                  <a:moveTo>
                    <a:pt x="189" y="157"/>
                  </a:moveTo>
                  <a:cubicBezTo>
                    <a:pt x="184" y="161"/>
                    <a:pt x="180" y="166"/>
                    <a:pt x="177" y="172"/>
                  </a:cubicBezTo>
                  <a:cubicBezTo>
                    <a:pt x="173" y="173"/>
                    <a:pt x="171" y="177"/>
                    <a:pt x="170" y="180"/>
                  </a:cubicBezTo>
                  <a:cubicBezTo>
                    <a:pt x="169" y="180"/>
                    <a:pt x="169" y="180"/>
                    <a:pt x="168" y="181"/>
                  </a:cubicBezTo>
                  <a:cubicBezTo>
                    <a:pt x="167" y="184"/>
                    <a:pt x="167" y="186"/>
                    <a:pt x="167" y="189"/>
                  </a:cubicBezTo>
                  <a:cubicBezTo>
                    <a:pt x="175" y="183"/>
                    <a:pt x="179" y="174"/>
                    <a:pt x="185" y="167"/>
                  </a:cubicBezTo>
                  <a:cubicBezTo>
                    <a:pt x="190" y="162"/>
                    <a:pt x="193" y="155"/>
                    <a:pt x="198" y="150"/>
                  </a:cubicBezTo>
                  <a:cubicBezTo>
                    <a:pt x="197" y="149"/>
                    <a:pt x="198" y="147"/>
                    <a:pt x="198" y="146"/>
                  </a:cubicBezTo>
                  <a:cubicBezTo>
                    <a:pt x="198" y="145"/>
                    <a:pt x="198" y="145"/>
                    <a:pt x="197" y="145"/>
                  </a:cubicBezTo>
                  <a:cubicBezTo>
                    <a:pt x="194" y="149"/>
                    <a:pt x="191" y="152"/>
                    <a:pt x="189" y="157"/>
                  </a:cubicBezTo>
                  <a:close/>
                  <a:moveTo>
                    <a:pt x="227" y="183"/>
                  </a:moveTo>
                  <a:cubicBezTo>
                    <a:pt x="227" y="187"/>
                    <a:pt x="227" y="188"/>
                    <a:pt x="227" y="191"/>
                  </a:cubicBezTo>
                  <a:cubicBezTo>
                    <a:pt x="228" y="191"/>
                    <a:pt x="229" y="189"/>
                    <a:pt x="229" y="187"/>
                  </a:cubicBezTo>
                  <a:cubicBezTo>
                    <a:pt x="233" y="185"/>
                    <a:pt x="236" y="179"/>
                    <a:pt x="239" y="178"/>
                  </a:cubicBezTo>
                  <a:cubicBezTo>
                    <a:pt x="238" y="175"/>
                    <a:pt x="240" y="175"/>
                    <a:pt x="241" y="174"/>
                  </a:cubicBezTo>
                  <a:cubicBezTo>
                    <a:pt x="244" y="171"/>
                    <a:pt x="248" y="165"/>
                    <a:pt x="251" y="162"/>
                  </a:cubicBezTo>
                  <a:cubicBezTo>
                    <a:pt x="254" y="158"/>
                    <a:pt x="262" y="153"/>
                    <a:pt x="259" y="146"/>
                  </a:cubicBezTo>
                  <a:cubicBezTo>
                    <a:pt x="246" y="157"/>
                    <a:pt x="237" y="170"/>
                    <a:pt x="227" y="183"/>
                  </a:cubicBezTo>
                  <a:close/>
                  <a:moveTo>
                    <a:pt x="41" y="187"/>
                  </a:moveTo>
                  <a:cubicBezTo>
                    <a:pt x="42" y="189"/>
                    <a:pt x="42" y="189"/>
                    <a:pt x="41" y="191"/>
                  </a:cubicBezTo>
                  <a:cubicBezTo>
                    <a:pt x="44" y="191"/>
                    <a:pt x="43" y="188"/>
                    <a:pt x="45" y="188"/>
                  </a:cubicBezTo>
                  <a:cubicBezTo>
                    <a:pt x="52" y="177"/>
                    <a:pt x="62" y="169"/>
                    <a:pt x="70" y="159"/>
                  </a:cubicBezTo>
                  <a:cubicBezTo>
                    <a:pt x="70" y="157"/>
                    <a:pt x="71" y="156"/>
                    <a:pt x="72" y="155"/>
                  </a:cubicBezTo>
                  <a:cubicBezTo>
                    <a:pt x="72" y="154"/>
                    <a:pt x="73" y="151"/>
                    <a:pt x="71" y="151"/>
                  </a:cubicBezTo>
                  <a:cubicBezTo>
                    <a:pt x="61" y="163"/>
                    <a:pt x="51" y="175"/>
                    <a:pt x="41" y="187"/>
                  </a:cubicBezTo>
                  <a:close/>
                  <a:moveTo>
                    <a:pt x="130" y="159"/>
                  </a:moveTo>
                  <a:cubicBezTo>
                    <a:pt x="128" y="164"/>
                    <a:pt x="123" y="166"/>
                    <a:pt x="122" y="171"/>
                  </a:cubicBezTo>
                  <a:cubicBezTo>
                    <a:pt x="117" y="175"/>
                    <a:pt x="115" y="182"/>
                    <a:pt x="109" y="186"/>
                  </a:cubicBezTo>
                  <a:cubicBezTo>
                    <a:pt x="109" y="189"/>
                    <a:pt x="108" y="191"/>
                    <a:pt x="105" y="192"/>
                  </a:cubicBezTo>
                  <a:cubicBezTo>
                    <a:pt x="106" y="194"/>
                    <a:pt x="106" y="195"/>
                    <a:pt x="106" y="196"/>
                  </a:cubicBezTo>
                  <a:cubicBezTo>
                    <a:pt x="109" y="196"/>
                    <a:pt x="110" y="193"/>
                    <a:pt x="111" y="191"/>
                  </a:cubicBezTo>
                  <a:cubicBezTo>
                    <a:pt x="115" y="187"/>
                    <a:pt x="118" y="182"/>
                    <a:pt x="122" y="178"/>
                  </a:cubicBezTo>
                  <a:cubicBezTo>
                    <a:pt x="124" y="174"/>
                    <a:pt x="127" y="170"/>
                    <a:pt x="130" y="167"/>
                  </a:cubicBezTo>
                  <a:cubicBezTo>
                    <a:pt x="134" y="163"/>
                    <a:pt x="138" y="159"/>
                    <a:pt x="137" y="153"/>
                  </a:cubicBezTo>
                  <a:cubicBezTo>
                    <a:pt x="136" y="153"/>
                    <a:pt x="136" y="152"/>
                    <a:pt x="136" y="152"/>
                  </a:cubicBezTo>
                  <a:cubicBezTo>
                    <a:pt x="134" y="155"/>
                    <a:pt x="133" y="158"/>
                    <a:pt x="130" y="159"/>
                  </a:cubicBezTo>
                  <a:close/>
                  <a:moveTo>
                    <a:pt x="188" y="167"/>
                  </a:moveTo>
                  <a:cubicBezTo>
                    <a:pt x="186" y="168"/>
                    <a:pt x="185" y="168"/>
                    <a:pt x="185" y="170"/>
                  </a:cubicBezTo>
                  <a:cubicBezTo>
                    <a:pt x="184" y="170"/>
                    <a:pt x="184" y="171"/>
                    <a:pt x="183" y="171"/>
                  </a:cubicBezTo>
                  <a:cubicBezTo>
                    <a:pt x="180" y="177"/>
                    <a:pt x="176" y="183"/>
                    <a:pt x="172" y="189"/>
                  </a:cubicBezTo>
                  <a:cubicBezTo>
                    <a:pt x="171" y="189"/>
                    <a:pt x="171" y="189"/>
                    <a:pt x="170" y="189"/>
                  </a:cubicBezTo>
                  <a:cubicBezTo>
                    <a:pt x="169" y="192"/>
                    <a:pt x="166" y="194"/>
                    <a:pt x="167" y="200"/>
                  </a:cubicBezTo>
                  <a:cubicBezTo>
                    <a:pt x="170" y="200"/>
                    <a:pt x="170" y="196"/>
                    <a:pt x="172" y="196"/>
                  </a:cubicBezTo>
                  <a:cubicBezTo>
                    <a:pt x="180" y="185"/>
                    <a:pt x="188" y="174"/>
                    <a:pt x="196" y="163"/>
                  </a:cubicBezTo>
                  <a:cubicBezTo>
                    <a:pt x="196" y="163"/>
                    <a:pt x="197" y="163"/>
                    <a:pt x="198" y="163"/>
                  </a:cubicBezTo>
                  <a:cubicBezTo>
                    <a:pt x="198" y="159"/>
                    <a:pt x="199" y="157"/>
                    <a:pt x="198" y="155"/>
                  </a:cubicBezTo>
                  <a:cubicBezTo>
                    <a:pt x="194" y="158"/>
                    <a:pt x="190" y="162"/>
                    <a:pt x="188" y="167"/>
                  </a:cubicBezTo>
                  <a:close/>
                  <a:moveTo>
                    <a:pt x="250" y="165"/>
                  </a:moveTo>
                  <a:cubicBezTo>
                    <a:pt x="249" y="167"/>
                    <a:pt x="246" y="169"/>
                    <a:pt x="245" y="171"/>
                  </a:cubicBezTo>
                  <a:cubicBezTo>
                    <a:pt x="241" y="175"/>
                    <a:pt x="239" y="179"/>
                    <a:pt x="236" y="183"/>
                  </a:cubicBezTo>
                  <a:cubicBezTo>
                    <a:pt x="233" y="186"/>
                    <a:pt x="230" y="189"/>
                    <a:pt x="229" y="194"/>
                  </a:cubicBezTo>
                  <a:cubicBezTo>
                    <a:pt x="229" y="194"/>
                    <a:pt x="228" y="195"/>
                    <a:pt x="227" y="195"/>
                  </a:cubicBezTo>
                  <a:cubicBezTo>
                    <a:pt x="228" y="197"/>
                    <a:pt x="227" y="199"/>
                    <a:pt x="228" y="201"/>
                  </a:cubicBezTo>
                  <a:cubicBezTo>
                    <a:pt x="239" y="189"/>
                    <a:pt x="249" y="174"/>
                    <a:pt x="260" y="162"/>
                  </a:cubicBezTo>
                  <a:cubicBezTo>
                    <a:pt x="260" y="160"/>
                    <a:pt x="261" y="157"/>
                    <a:pt x="259" y="156"/>
                  </a:cubicBezTo>
                  <a:cubicBezTo>
                    <a:pt x="257" y="159"/>
                    <a:pt x="254" y="163"/>
                    <a:pt x="250" y="165"/>
                  </a:cubicBezTo>
                  <a:close/>
                  <a:moveTo>
                    <a:pt x="45" y="193"/>
                  </a:moveTo>
                  <a:cubicBezTo>
                    <a:pt x="45" y="193"/>
                    <a:pt x="43" y="193"/>
                    <a:pt x="43" y="194"/>
                  </a:cubicBezTo>
                  <a:cubicBezTo>
                    <a:pt x="43" y="194"/>
                    <a:pt x="43" y="196"/>
                    <a:pt x="41" y="196"/>
                  </a:cubicBezTo>
                  <a:cubicBezTo>
                    <a:pt x="42" y="198"/>
                    <a:pt x="41" y="200"/>
                    <a:pt x="42" y="201"/>
                  </a:cubicBezTo>
                  <a:cubicBezTo>
                    <a:pt x="52" y="189"/>
                    <a:pt x="63" y="178"/>
                    <a:pt x="72" y="166"/>
                  </a:cubicBezTo>
                  <a:cubicBezTo>
                    <a:pt x="72" y="163"/>
                    <a:pt x="72" y="161"/>
                    <a:pt x="72" y="160"/>
                  </a:cubicBezTo>
                  <a:cubicBezTo>
                    <a:pt x="63" y="171"/>
                    <a:pt x="52" y="180"/>
                    <a:pt x="45" y="193"/>
                  </a:cubicBezTo>
                  <a:close/>
                  <a:moveTo>
                    <a:pt x="136" y="163"/>
                  </a:moveTo>
                  <a:cubicBezTo>
                    <a:pt x="134" y="166"/>
                    <a:pt x="132" y="168"/>
                    <a:pt x="129" y="170"/>
                  </a:cubicBezTo>
                  <a:cubicBezTo>
                    <a:pt x="129" y="172"/>
                    <a:pt x="128" y="173"/>
                    <a:pt x="127" y="173"/>
                  </a:cubicBezTo>
                  <a:cubicBezTo>
                    <a:pt x="126" y="176"/>
                    <a:pt x="124" y="177"/>
                    <a:pt x="122" y="179"/>
                  </a:cubicBezTo>
                  <a:cubicBezTo>
                    <a:pt x="120" y="185"/>
                    <a:pt x="113" y="190"/>
                    <a:pt x="110" y="197"/>
                  </a:cubicBezTo>
                  <a:cubicBezTo>
                    <a:pt x="108" y="198"/>
                    <a:pt x="106" y="201"/>
                    <a:pt x="107" y="203"/>
                  </a:cubicBezTo>
                  <a:cubicBezTo>
                    <a:pt x="109" y="202"/>
                    <a:pt x="110" y="200"/>
                    <a:pt x="111" y="198"/>
                  </a:cubicBezTo>
                  <a:cubicBezTo>
                    <a:pt x="121" y="188"/>
                    <a:pt x="128" y="177"/>
                    <a:pt x="137" y="168"/>
                  </a:cubicBezTo>
                  <a:cubicBezTo>
                    <a:pt x="137" y="166"/>
                    <a:pt x="138" y="164"/>
                    <a:pt x="136" y="163"/>
                  </a:cubicBezTo>
                  <a:close/>
                  <a:moveTo>
                    <a:pt x="188" y="177"/>
                  </a:moveTo>
                  <a:cubicBezTo>
                    <a:pt x="188" y="178"/>
                    <a:pt x="187" y="178"/>
                    <a:pt x="187" y="179"/>
                  </a:cubicBezTo>
                  <a:cubicBezTo>
                    <a:pt x="185" y="179"/>
                    <a:pt x="186" y="181"/>
                    <a:pt x="185" y="182"/>
                  </a:cubicBezTo>
                  <a:cubicBezTo>
                    <a:pt x="184" y="183"/>
                    <a:pt x="183" y="183"/>
                    <a:pt x="182" y="184"/>
                  </a:cubicBezTo>
                  <a:cubicBezTo>
                    <a:pt x="182" y="185"/>
                    <a:pt x="182" y="186"/>
                    <a:pt x="182" y="186"/>
                  </a:cubicBezTo>
                  <a:cubicBezTo>
                    <a:pt x="181" y="187"/>
                    <a:pt x="179" y="188"/>
                    <a:pt x="179" y="189"/>
                  </a:cubicBezTo>
                  <a:cubicBezTo>
                    <a:pt x="179" y="189"/>
                    <a:pt x="179" y="190"/>
                    <a:pt x="179" y="190"/>
                  </a:cubicBezTo>
                  <a:cubicBezTo>
                    <a:pt x="178" y="191"/>
                    <a:pt x="177" y="191"/>
                    <a:pt x="177" y="192"/>
                  </a:cubicBezTo>
                  <a:cubicBezTo>
                    <a:pt x="176" y="192"/>
                    <a:pt x="177" y="193"/>
                    <a:pt x="177" y="193"/>
                  </a:cubicBezTo>
                  <a:cubicBezTo>
                    <a:pt x="176" y="193"/>
                    <a:pt x="175" y="193"/>
                    <a:pt x="175" y="194"/>
                  </a:cubicBezTo>
                  <a:cubicBezTo>
                    <a:pt x="174" y="195"/>
                    <a:pt x="174" y="196"/>
                    <a:pt x="174" y="197"/>
                  </a:cubicBezTo>
                  <a:cubicBezTo>
                    <a:pt x="170" y="202"/>
                    <a:pt x="165" y="205"/>
                    <a:pt x="168" y="211"/>
                  </a:cubicBezTo>
                  <a:cubicBezTo>
                    <a:pt x="174" y="206"/>
                    <a:pt x="178" y="197"/>
                    <a:pt x="184" y="191"/>
                  </a:cubicBezTo>
                  <a:cubicBezTo>
                    <a:pt x="184" y="190"/>
                    <a:pt x="186" y="190"/>
                    <a:pt x="186" y="189"/>
                  </a:cubicBezTo>
                  <a:cubicBezTo>
                    <a:pt x="186" y="189"/>
                    <a:pt x="186" y="188"/>
                    <a:pt x="186" y="187"/>
                  </a:cubicBezTo>
                  <a:cubicBezTo>
                    <a:pt x="190" y="181"/>
                    <a:pt x="200" y="176"/>
                    <a:pt x="199" y="166"/>
                  </a:cubicBezTo>
                  <a:cubicBezTo>
                    <a:pt x="198" y="166"/>
                    <a:pt x="198" y="166"/>
                    <a:pt x="198" y="166"/>
                  </a:cubicBezTo>
                  <a:cubicBezTo>
                    <a:pt x="194" y="169"/>
                    <a:pt x="192" y="174"/>
                    <a:pt x="188" y="177"/>
                  </a:cubicBezTo>
                  <a:close/>
                  <a:moveTo>
                    <a:pt x="246" y="182"/>
                  </a:moveTo>
                  <a:cubicBezTo>
                    <a:pt x="245" y="183"/>
                    <a:pt x="244" y="183"/>
                    <a:pt x="244" y="184"/>
                  </a:cubicBezTo>
                  <a:cubicBezTo>
                    <a:pt x="243" y="184"/>
                    <a:pt x="243" y="186"/>
                    <a:pt x="243" y="186"/>
                  </a:cubicBezTo>
                  <a:cubicBezTo>
                    <a:pt x="241" y="190"/>
                    <a:pt x="237" y="191"/>
                    <a:pt x="235" y="194"/>
                  </a:cubicBezTo>
                  <a:cubicBezTo>
                    <a:pt x="235" y="195"/>
                    <a:pt x="235" y="196"/>
                    <a:pt x="234" y="196"/>
                  </a:cubicBezTo>
                  <a:cubicBezTo>
                    <a:pt x="233" y="198"/>
                    <a:pt x="230" y="200"/>
                    <a:pt x="229" y="203"/>
                  </a:cubicBezTo>
                  <a:cubicBezTo>
                    <a:pt x="228" y="203"/>
                    <a:pt x="230" y="203"/>
                    <a:pt x="229" y="204"/>
                  </a:cubicBezTo>
                  <a:cubicBezTo>
                    <a:pt x="229" y="205"/>
                    <a:pt x="228" y="205"/>
                    <a:pt x="227" y="206"/>
                  </a:cubicBezTo>
                  <a:cubicBezTo>
                    <a:pt x="228" y="208"/>
                    <a:pt x="228" y="211"/>
                    <a:pt x="228" y="213"/>
                  </a:cubicBezTo>
                  <a:cubicBezTo>
                    <a:pt x="235" y="207"/>
                    <a:pt x="239" y="198"/>
                    <a:pt x="247" y="192"/>
                  </a:cubicBezTo>
                  <a:cubicBezTo>
                    <a:pt x="250" y="186"/>
                    <a:pt x="255" y="182"/>
                    <a:pt x="259" y="176"/>
                  </a:cubicBezTo>
                  <a:cubicBezTo>
                    <a:pt x="260" y="176"/>
                    <a:pt x="261" y="178"/>
                    <a:pt x="261" y="177"/>
                  </a:cubicBezTo>
                  <a:cubicBezTo>
                    <a:pt x="260" y="174"/>
                    <a:pt x="262" y="168"/>
                    <a:pt x="260" y="166"/>
                  </a:cubicBezTo>
                  <a:cubicBezTo>
                    <a:pt x="255" y="171"/>
                    <a:pt x="250" y="176"/>
                    <a:pt x="246" y="182"/>
                  </a:cubicBezTo>
                  <a:close/>
                  <a:moveTo>
                    <a:pt x="70" y="173"/>
                  </a:moveTo>
                  <a:cubicBezTo>
                    <a:pt x="69" y="173"/>
                    <a:pt x="68" y="174"/>
                    <a:pt x="67" y="174"/>
                  </a:cubicBezTo>
                  <a:cubicBezTo>
                    <a:pt x="67" y="175"/>
                    <a:pt x="67" y="175"/>
                    <a:pt x="67" y="176"/>
                  </a:cubicBezTo>
                  <a:cubicBezTo>
                    <a:pt x="66" y="178"/>
                    <a:pt x="63" y="180"/>
                    <a:pt x="61" y="182"/>
                  </a:cubicBezTo>
                  <a:cubicBezTo>
                    <a:pt x="58" y="186"/>
                    <a:pt x="55" y="190"/>
                    <a:pt x="51" y="194"/>
                  </a:cubicBezTo>
                  <a:cubicBezTo>
                    <a:pt x="49" y="196"/>
                    <a:pt x="47" y="198"/>
                    <a:pt x="46" y="200"/>
                  </a:cubicBezTo>
                  <a:cubicBezTo>
                    <a:pt x="45" y="201"/>
                    <a:pt x="45" y="202"/>
                    <a:pt x="45" y="203"/>
                  </a:cubicBezTo>
                  <a:cubicBezTo>
                    <a:pt x="44" y="204"/>
                    <a:pt x="43" y="204"/>
                    <a:pt x="42" y="205"/>
                  </a:cubicBezTo>
                  <a:cubicBezTo>
                    <a:pt x="41" y="207"/>
                    <a:pt x="42" y="209"/>
                    <a:pt x="42" y="211"/>
                  </a:cubicBezTo>
                  <a:cubicBezTo>
                    <a:pt x="54" y="201"/>
                    <a:pt x="63" y="188"/>
                    <a:pt x="73" y="176"/>
                  </a:cubicBezTo>
                  <a:cubicBezTo>
                    <a:pt x="73" y="174"/>
                    <a:pt x="73" y="172"/>
                    <a:pt x="72" y="170"/>
                  </a:cubicBezTo>
                  <a:cubicBezTo>
                    <a:pt x="71" y="171"/>
                    <a:pt x="71" y="172"/>
                    <a:pt x="70" y="173"/>
                  </a:cubicBezTo>
                  <a:close/>
                  <a:moveTo>
                    <a:pt x="114" y="198"/>
                  </a:moveTo>
                  <a:cubicBezTo>
                    <a:pt x="114" y="199"/>
                    <a:pt x="110" y="203"/>
                    <a:pt x="109" y="207"/>
                  </a:cubicBezTo>
                  <a:cubicBezTo>
                    <a:pt x="107" y="208"/>
                    <a:pt x="105" y="210"/>
                    <a:pt x="107" y="214"/>
                  </a:cubicBezTo>
                  <a:cubicBezTo>
                    <a:pt x="117" y="201"/>
                    <a:pt x="128" y="188"/>
                    <a:pt x="138" y="174"/>
                  </a:cubicBezTo>
                  <a:cubicBezTo>
                    <a:pt x="138" y="174"/>
                    <a:pt x="138" y="172"/>
                    <a:pt x="137" y="172"/>
                  </a:cubicBezTo>
                  <a:cubicBezTo>
                    <a:pt x="128" y="179"/>
                    <a:pt x="123" y="189"/>
                    <a:pt x="114" y="198"/>
                  </a:cubicBezTo>
                  <a:close/>
                  <a:moveTo>
                    <a:pt x="168" y="214"/>
                  </a:moveTo>
                  <a:cubicBezTo>
                    <a:pt x="169" y="215"/>
                    <a:pt x="169" y="216"/>
                    <a:pt x="169" y="217"/>
                  </a:cubicBezTo>
                  <a:cubicBezTo>
                    <a:pt x="167" y="217"/>
                    <a:pt x="168" y="219"/>
                    <a:pt x="168" y="221"/>
                  </a:cubicBezTo>
                  <a:cubicBezTo>
                    <a:pt x="172" y="218"/>
                    <a:pt x="176" y="213"/>
                    <a:pt x="179" y="207"/>
                  </a:cubicBezTo>
                  <a:cubicBezTo>
                    <a:pt x="184" y="202"/>
                    <a:pt x="189" y="196"/>
                    <a:pt x="193" y="191"/>
                  </a:cubicBezTo>
                  <a:cubicBezTo>
                    <a:pt x="196" y="187"/>
                    <a:pt x="201" y="182"/>
                    <a:pt x="198" y="177"/>
                  </a:cubicBezTo>
                  <a:cubicBezTo>
                    <a:pt x="192" y="181"/>
                    <a:pt x="189" y="188"/>
                    <a:pt x="184" y="193"/>
                  </a:cubicBezTo>
                  <a:cubicBezTo>
                    <a:pt x="180" y="200"/>
                    <a:pt x="173" y="207"/>
                    <a:pt x="168" y="214"/>
                  </a:cubicBezTo>
                  <a:close/>
                  <a:moveTo>
                    <a:pt x="228" y="217"/>
                  </a:moveTo>
                  <a:cubicBezTo>
                    <a:pt x="228" y="219"/>
                    <a:pt x="227" y="221"/>
                    <a:pt x="228" y="224"/>
                  </a:cubicBezTo>
                  <a:cubicBezTo>
                    <a:pt x="234" y="216"/>
                    <a:pt x="240" y="209"/>
                    <a:pt x="247" y="203"/>
                  </a:cubicBezTo>
                  <a:cubicBezTo>
                    <a:pt x="248" y="201"/>
                    <a:pt x="249" y="199"/>
                    <a:pt x="251" y="198"/>
                  </a:cubicBezTo>
                  <a:cubicBezTo>
                    <a:pt x="255" y="193"/>
                    <a:pt x="263" y="187"/>
                    <a:pt x="260" y="179"/>
                  </a:cubicBezTo>
                  <a:cubicBezTo>
                    <a:pt x="249" y="192"/>
                    <a:pt x="237" y="202"/>
                    <a:pt x="228" y="217"/>
                  </a:cubicBezTo>
                  <a:close/>
                  <a:moveTo>
                    <a:pt x="137" y="180"/>
                  </a:moveTo>
                  <a:cubicBezTo>
                    <a:pt x="132" y="185"/>
                    <a:pt x="127" y="193"/>
                    <a:pt x="121" y="199"/>
                  </a:cubicBezTo>
                  <a:cubicBezTo>
                    <a:pt x="120" y="201"/>
                    <a:pt x="117" y="205"/>
                    <a:pt x="114" y="206"/>
                  </a:cubicBezTo>
                  <a:cubicBezTo>
                    <a:pt x="113" y="210"/>
                    <a:pt x="109" y="214"/>
                    <a:pt x="107" y="218"/>
                  </a:cubicBezTo>
                  <a:cubicBezTo>
                    <a:pt x="107" y="218"/>
                    <a:pt x="106" y="218"/>
                    <a:pt x="106" y="218"/>
                  </a:cubicBezTo>
                  <a:cubicBezTo>
                    <a:pt x="106" y="220"/>
                    <a:pt x="106" y="221"/>
                    <a:pt x="106" y="223"/>
                  </a:cubicBezTo>
                  <a:cubicBezTo>
                    <a:pt x="118" y="211"/>
                    <a:pt x="128" y="198"/>
                    <a:pt x="138" y="185"/>
                  </a:cubicBezTo>
                  <a:cubicBezTo>
                    <a:pt x="138" y="183"/>
                    <a:pt x="139" y="182"/>
                    <a:pt x="139" y="180"/>
                  </a:cubicBezTo>
                  <a:cubicBezTo>
                    <a:pt x="138" y="180"/>
                    <a:pt x="138" y="180"/>
                    <a:pt x="137" y="180"/>
                  </a:cubicBezTo>
                  <a:close/>
                  <a:moveTo>
                    <a:pt x="60" y="195"/>
                  </a:moveTo>
                  <a:cubicBezTo>
                    <a:pt x="55" y="203"/>
                    <a:pt x="49" y="207"/>
                    <a:pt x="44" y="214"/>
                  </a:cubicBezTo>
                  <a:cubicBezTo>
                    <a:pt x="44" y="214"/>
                    <a:pt x="42" y="214"/>
                    <a:pt x="43" y="215"/>
                  </a:cubicBezTo>
                  <a:cubicBezTo>
                    <a:pt x="42" y="216"/>
                    <a:pt x="43" y="219"/>
                    <a:pt x="42" y="220"/>
                  </a:cubicBezTo>
                  <a:cubicBezTo>
                    <a:pt x="49" y="213"/>
                    <a:pt x="57" y="205"/>
                    <a:pt x="64" y="197"/>
                  </a:cubicBezTo>
                  <a:cubicBezTo>
                    <a:pt x="67" y="193"/>
                    <a:pt x="70" y="189"/>
                    <a:pt x="73" y="185"/>
                  </a:cubicBezTo>
                  <a:cubicBezTo>
                    <a:pt x="73" y="184"/>
                    <a:pt x="73" y="182"/>
                    <a:pt x="73" y="181"/>
                  </a:cubicBezTo>
                  <a:cubicBezTo>
                    <a:pt x="73" y="181"/>
                    <a:pt x="73" y="181"/>
                    <a:pt x="72" y="181"/>
                  </a:cubicBezTo>
                  <a:cubicBezTo>
                    <a:pt x="68" y="185"/>
                    <a:pt x="65" y="191"/>
                    <a:pt x="60" y="195"/>
                  </a:cubicBezTo>
                  <a:close/>
                  <a:moveTo>
                    <a:pt x="197" y="190"/>
                  </a:moveTo>
                  <a:cubicBezTo>
                    <a:pt x="191" y="195"/>
                    <a:pt x="188" y="201"/>
                    <a:pt x="182" y="207"/>
                  </a:cubicBezTo>
                  <a:cubicBezTo>
                    <a:pt x="182" y="207"/>
                    <a:pt x="182" y="207"/>
                    <a:pt x="182" y="208"/>
                  </a:cubicBezTo>
                  <a:cubicBezTo>
                    <a:pt x="181" y="208"/>
                    <a:pt x="180" y="210"/>
                    <a:pt x="180" y="211"/>
                  </a:cubicBezTo>
                  <a:cubicBezTo>
                    <a:pt x="176" y="213"/>
                    <a:pt x="177" y="217"/>
                    <a:pt x="173" y="218"/>
                  </a:cubicBezTo>
                  <a:cubicBezTo>
                    <a:pt x="174" y="222"/>
                    <a:pt x="170" y="224"/>
                    <a:pt x="168" y="222"/>
                  </a:cubicBezTo>
                  <a:cubicBezTo>
                    <a:pt x="168" y="228"/>
                    <a:pt x="168" y="233"/>
                    <a:pt x="169" y="239"/>
                  </a:cubicBezTo>
                  <a:cubicBezTo>
                    <a:pt x="179" y="229"/>
                    <a:pt x="189" y="218"/>
                    <a:pt x="197" y="205"/>
                  </a:cubicBezTo>
                  <a:cubicBezTo>
                    <a:pt x="198" y="205"/>
                    <a:pt x="198" y="204"/>
                    <a:pt x="199" y="205"/>
                  </a:cubicBezTo>
                  <a:cubicBezTo>
                    <a:pt x="199" y="202"/>
                    <a:pt x="200" y="199"/>
                    <a:pt x="199" y="197"/>
                  </a:cubicBezTo>
                  <a:cubicBezTo>
                    <a:pt x="198" y="198"/>
                    <a:pt x="198" y="198"/>
                    <a:pt x="197" y="198"/>
                  </a:cubicBezTo>
                  <a:cubicBezTo>
                    <a:pt x="194" y="205"/>
                    <a:pt x="188" y="208"/>
                    <a:pt x="185" y="215"/>
                  </a:cubicBezTo>
                  <a:cubicBezTo>
                    <a:pt x="180" y="218"/>
                    <a:pt x="178" y="224"/>
                    <a:pt x="173" y="227"/>
                  </a:cubicBezTo>
                  <a:cubicBezTo>
                    <a:pt x="173" y="229"/>
                    <a:pt x="173" y="229"/>
                    <a:pt x="173" y="230"/>
                  </a:cubicBezTo>
                  <a:cubicBezTo>
                    <a:pt x="172" y="230"/>
                    <a:pt x="171" y="232"/>
                    <a:pt x="170" y="232"/>
                  </a:cubicBezTo>
                  <a:cubicBezTo>
                    <a:pt x="170" y="231"/>
                    <a:pt x="170" y="231"/>
                    <a:pt x="169" y="230"/>
                  </a:cubicBezTo>
                  <a:cubicBezTo>
                    <a:pt x="178" y="217"/>
                    <a:pt x="189" y="207"/>
                    <a:pt x="198" y="195"/>
                  </a:cubicBezTo>
                  <a:cubicBezTo>
                    <a:pt x="198" y="196"/>
                    <a:pt x="200" y="191"/>
                    <a:pt x="199" y="188"/>
                  </a:cubicBezTo>
                  <a:cubicBezTo>
                    <a:pt x="198" y="188"/>
                    <a:pt x="198" y="188"/>
                    <a:pt x="197" y="188"/>
                  </a:cubicBezTo>
                  <a:cubicBezTo>
                    <a:pt x="197" y="189"/>
                    <a:pt x="197" y="189"/>
                    <a:pt x="197" y="190"/>
                  </a:cubicBezTo>
                  <a:close/>
                  <a:moveTo>
                    <a:pt x="63" y="199"/>
                  </a:moveTo>
                  <a:cubicBezTo>
                    <a:pt x="63" y="200"/>
                    <a:pt x="63" y="201"/>
                    <a:pt x="62" y="201"/>
                  </a:cubicBezTo>
                  <a:cubicBezTo>
                    <a:pt x="58" y="207"/>
                    <a:pt x="51" y="213"/>
                    <a:pt x="47" y="218"/>
                  </a:cubicBezTo>
                  <a:cubicBezTo>
                    <a:pt x="47" y="219"/>
                    <a:pt x="47" y="220"/>
                    <a:pt x="47" y="220"/>
                  </a:cubicBezTo>
                  <a:cubicBezTo>
                    <a:pt x="46" y="221"/>
                    <a:pt x="44" y="222"/>
                    <a:pt x="43" y="224"/>
                  </a:cubicBezTo>
                  <a:cubicBezTo>
                    <a:pt x="43" y="224"/>
                    <a:pt x="42" y="227"/>
                    <a:pt x="42" y="227"/>
                  </a:cubicBezTo>
                  <a:cubicBezTo>
                    <a:pt x="42" y="227"/>
                    <a:pt x="43" y="229"/>
                    <a:pt x="42" y="229"/>
                  </a:cubicBezTo>
                  <a:cubicBezTo>
                    <a:pt x="44" y="227"/>
                    <a:pt x="46" y="225"/>
                    <a:pt x="49" y="223"/>
                  </a:cubicBezTo>
                  <a:cubicBezTo>
                    <a:pt x="51" y="221"/>
                    <a:pt x="52" y="218"/>
                    <a:pt x="54" y="216"/>
                  </a:cubicBezTo>
                  <a:cubicBezTo>
                    <a:pt x="54" y="216"/>
                    <a:pt x="55" y="216"/>
                    <a:pt x="56" y="215"/>
                  </a:cubicBezTo>
                  <a:cubicBezTo>
                    <a:pt x="57" y="214"/>
                    <a:pt x="58" y="212"/>
                    <a:pt x="59" y="211"/>
                  </a:cubicBezTo>
                  <a:cubicBezTo>
                    <a:pt x="61" y="208"/>
                    <a:pt x="63" y="207"/>
                    <a:pt x="66" y="204"/>
                  </a:cubicBezTo>
                  <a:cubicBezTo>
                    <a:pt x="69" y="200"/>
                    <a:pt x="75" y="193"/>
                    <a:pt x="72" y="190"/>
                  </a:cubicBezTo>
                  <a:cubicBezTo>
                    <a:pt x="70" y="193"/>
                    <a:pt x="66" y="196"/>
                    <a:pt x="63" y="199"/>
                  </a:cubicBezTo>
                  <a:close/>
                  <a:moveTo>
                    <a:pt x="237" y="215"/>
                  </a:moveTo>
                  <a:cubicBezTo>
                    <a:pt x="236" y="215"/>
                    <a:pt x="237" y="216"/>
                    <a:pt x="236" y="217"/>
                  </a:cubicBezTo>
                  <a:cubicBezTo>
                    <a:pt x="235" y="218"/>
                    <a:pt x="232" y="219"/>
                    <a:pt x="233" y="221"/>
                  </a:cubicBezTo>
                  <a:cubicBezTo>
                    <a:pt x="230" y="222"/>
                    <a:pt x="230" y="226"/>
                    <a:pt x="228" y="227"/>
                  </a:cubicBezTo>
                  <a:cubicBezTo>
                    <a:pt x="228" y="230"/>
                    <a:pt x="229" y="233"/>
                    <a:pt x="229" y="236"/>
                  </a:cubicBezTo>
                  <a:cubicBezTo>
                    <a:pt x="233" y="235"/>
                    <a:pt x="233" y="231"/>
                    <a:pt x="236" y="230"/>
                  </a:cubicBezTo>
                  <a:cubicBezTo>
                    <a:pt x="235" y="228"/>
                    <a:pt x="239" y="224"/>
                    <a:pt x="240" y="224"/>
                  </a:cubicBezTo>
                  <a:cubicBezTo>
                    <a:pt x="241" y="221"/>
                    <a:pt x="243" y="220"/>
                    <a:pt x="244" y="218"/>
                  </a:cubicBezTo>
                  <a:cubicBezTo>
                    <a:pt x="244" y="218"/>
                    <a:pt x="244" y="218"/>
                    <a:pt x="244" y="217"/>
                  </a:cubicBezTo>
                  <a:cubicBezTo>
                    <a:pt x="249" y="213"/>
                    <a:pt x="253" y="208"/>
                    <a:pt x="256" y="203"/>
                  </a:cubicBezTo>
                  <a:cubicBezTo>
                    <a:pt x="259" y="200"/>
                    <a:pt x="263" y="197"/>
                    <a:pt x="261" y="190"/>
                  </a:cubicBezTo>
                  <a:cubicBezTo>
                    <a:pt x="255" y="195"/>
                    <a:pt x="250" y="201"/>
                    <a:pt x="245" y="206"/>
                  </a:cubicBezTo>
                  <a:cubicBezTo>
                    <a:pt x="245" y="206"/>
                    <a:pt x="246" y="206"/>
                    <a:pt x="245" y="205"/>
                  </a:cubicBezTo>
                  <a:cubicBezTo>
                    <a:pt x="245" y="206"/>
                    <a:pt x="245" y="207"/>
                    <a:pt x="244" y="207"/>
                  </a:cubicBezTo>
                  <a:cubicBezTo>
                    <a:pt x="244" y="207"/>
                    <a:pt x="245" y="207"/>
                    <a:pt x="244" y="206"/>
                  </a:cubicBezTo>
                  <a:cubicBezTo>
                    <a:pt x="244" y="207"/>
                    <a:pt x="242" y="207"/>
                    <a:pt x="242" y="208"/>
                  </a:cubicBezTo>
                  <a:cubicBezTo>
                    <a:pt x="243" y="209"/>
                    <a:pt x="243" y="208"/>
                    <a:pt x="244" y="208"/>
                  </a:cubicBezTo>
                  <a:cubicBezTo>
                    <a:pt x="243" y="211"/>
                    <a:pt x="239" y="212"/>
                    <a:pt x="237" y="215"/>
                  </a:cubicBezTo>
                  <a:close/>
                  <a:moveTo>
                    <a:pt x="129" y="199"/>
                  </a:moveTo>
                  <a:cubicBezTo>
                    <a:pt x="127" y="204"/>
                    <a:pt x="122" y="206"/>
                    <a:pt x="120" y="211"/>
                  </a:cubicBezTo>
                  <a:cubicBezTo>
                    <a:pt x="120" y="211"/>
                    <a:pt x="119" y="211"/>
                    <a:pt x="119" y="211"/>
                  </a:cubicBezTo>
                  <a:cubicBezTo>
                    <a:pt x="118" y="214"/>
                    <a:pt x="115" y="215"/>
                    <a:pt x="114" y="218"/>
                  </a:cubicBezTo>
                  <a:cubicBezTo>
                    <a:pt x="114" y="218"/>
                    <a:pt x="114" y="218"/>
                    <a:pt x="113" y="218"/>
                  </a:cubicBezTo>
                  <a:cubicBezTo>
                    <a:pt x="114" y="219"/>
                    <a:pt x="113" y="219"/>
                    <a:pt x="112" y="220"/>
                  </a:cubicBezTo>
                  <a:cubicBezTo>
                    <a:pt x="110" y="222"/>
                    <a:pt x="109" y="227"/>
                    <a:pt x="106" y="227"/>
                  </a:cubicBezTo>
                  <a:cubicBezTo>
                    <a:pt x="107" y="230"/>
                    <a:pt x="105" y="231"/>
                    <a:pt x="107" y="232"/>
                  </a:cubicBezTo>
                  <a:cubicBezTo>
                    <a:pt x="116" y="220"/>
                    <a:pt x="127" y="211"/>
                    <a:pt x="135" y="198"/>
                  </a:cubicBezTo>
                  <a:cubicBezTo>
                    <a:pt x="137" y="198"/>
                    <a:pt x="137" y="197"/>
                    <a:pt x="138" y="196"/>
                  </a:cubicBezTo>
                  <a:cubicBezTo>
                    <a:pt x="138" y="194"/>
                    <a:pt x="139" y="191"/>
                    <a:pt x="137" y="190"/>
                  </a:cubicBezTo>
                  <a:cubicBezTo>
                    <a:pt x="134" y="193"/>
                    <a:pt x="133" y="197"/>
                    <a:pt x="129" y="199"/>
                  </a:cubicBezTo>
                  <a:close/>
                  <a:moveTo>
                    <a:pt x="120" y="219"/>
                  </a:moveTo>
                  <a:cubicBezTo>
                    <a:pt x="118" y="227"/>
                    <a:pt x="105" y="230"/>
                    <a:pt x="106" y="242"/>
                  </a:cubicBezTo>
                  <a:cubicBezTo>
                    <a:pt x="111" y="237"/>
                    <a:pt x="116" y="232"/>
                    <a:pt x="120" y="226"/>
                  </a:cubicBezTo>
                  <a:cubicBezTo>
                    <a:pt x="127" y="221"/>
                    <a:pt x="130" y="213"/>
                    <a:pt x="137" y="208"/>
                  </a:cubicBezTo>
                  <a:cubicBezTo>
                    <a:pt x="138" y="204"/>
                    <a:pt x="139" y="202"/>
                    <a:pt x="138" y="199"/>
                  </a:cubicBezTo>
                  <a:cubicBezTo>
                    <a:pt x="132" y="206"/>
                    <a:pt x="127" y="213"/>
                    <a:pt x="120" y="219"/>
                  </a:cubicBezTo>
                  <a:close/>
                  <a:moveTo>
                    <a:pt x="73" y="199"/>
                  </a:moveTo>
                  <a:cubicBezTo>
                    <a:pt x="69" y="202"/>
                    <a:pt x="66" y="206"/>
                    <a:pt x="62" y="211"/>
                  </a:cubicBezTo>
                  <a:cubicBezTo>
                    <a:pt x="58" y="215"/>
                    <a:pt x="55" y="219"/>
                    <a:pt x="52" y="222"/>
                  </a:cubicBezTo>
                  <a:cubicBezTo>
                    <a:pt x="49" y="227"/>
                    <a:pt x="42" y="231"/>
                    <a:pt x="42" y="237"/>
                  </a:cubicBezTo>
                  <a:cubicBezTo>
                    <a:pt x="48" y="233"/>
                    <a:pt x="53" y="226"/>
                    <a:pt x="58" y="221"/>
                  </a:cubicBezTo>
                  <a:cubicBezTo>
                    <a:pt x="63" y="215"/>
                    <a:pt x="70" y="211"/>
                    <a:pt x="73" y="205"/>
                  </a:cubicBezTo>
                  <a:cubicBezTo>
                    <a:pt x="73" y="204"/>
                    <a:pt x="73" y="204"/>
                    <a:pt x="73" y="204"/>
                  </a:cubicBezTo>
                  <a:cubicBezTo>
                    <a:pt x="73" y="202"/>
                    <a:pt x="73" y="201"/>
                    <a:pt x="74" y="199"/>
                  </a:cubicBezTo>
                  <a:cubicBezTo>
                    <a:pt x="73" y="199"/>
                    <a:pt x="73" y="199"/>
                    <a:pt x="73" y="199"/>
                  </a:cubicBezTo>
                  <a:close/>
                  <a:moveTo>
                    <a:pt x="242" y="232"/>
                  </a:moveTo>
                  <a:cubicBezTo>
                    <a:pt x="239" y="234"/>
                    <a:pt x="239" y="237"/>
                    <a:pt x="237" y="238"/>
                  </a:cubicBezTo>
                  <a:cubicBezTo>
                    <a:pt x="235" y="243"/>
                    <a:pt x="229" y="245"/>
                    <a:pt x="229" y="252"/>
                  </a:cubicBezTo>
                  <a:cubicBezTo>
                    <a:pt x="235" y="246"/>
                    <a:pt x="243" y="237"/>
                    <a:pt x="249" y="230"/>
                  </a:cubicBezTo>
                  <a:cubicBezTo>
                    <a:pt x="250" y="229"/>
                    <a:pt x="253" y="226"/>
                    <a:pt x="253" y="227"/>
                  </a:cubicBezTo>
                  <a:cubicBezTo>
                    <a:pt x="255" y="221"/>
                    <a:pt x="263" y="220"/>
                    <a:pt x="261" y="210"/>
                  </a:cubicBezTo>
                  <a:cubicBezTo>
                    <a:pt x="255" y="216"/>
                    <a:pt x="250" y="225"/>
                    <a:pt x="244" y="229"/>
                  </a:cubicBezTo>
                  <a:cubicBezTo>
                    <a:pt x="244" y="229"/>
                    <a:pt x="244" y="230"/>
                    <a:pt x="244" y="230"/>
                  </a:cubicBezTo>
                  <a:cubicBezTo>
                    <a:pt x="244" y="230"/>
                    <a:pt x="243" y="230"/>
                    <a:pt x="242" y="230"/>
                  </a:cubicBezTo>
                  <a:cubicBezTo>
                    <a:pt x="242" y="231"/>
                    <a:pt x="243" y="231"/>
                    <a:pt x="242" y="232"/>
                  </a:cubicBezTo>
                  <a:close/>
                  <a:moveTo>
                    <a:pt x="239" y="235"/>
                  </a:moveTo>
                  <a:cubicBezTo>
                    <a:pt x="242" y="229"/>
                    <a:pt x="247" y="225"/>
                    <a:pt x="251" y="220"/>
                  </a:cubicBezTo>
                  <a:cubicBezTo>
                    <a:pt x="251" y="221"/>
                    <a:pt x="251" y="221"/>
                    <a:pt x="251" y="220"/>
                  </a:cubicBezTo>
                  <a:cubicBezTo>
                    <a:pt x="253" y="217"/>
                    <a:pt x="257" y="213"/>
                    <a:pt x="259" y="209"/>
                  </a:cubicBezTo>
                  <a:cubicBezTo>
                    <a:pt x="260" y="208"/>
                    <a:pt x="260" y="208"/>
                    <a:pt x="261" y="208"/>
                  </a:cubicBezTo>
                  <a:cubicBezTo>
                    <a:pt x="262" y="206"/>
                    <a:pt x="261" y="203"/>
                    <a:pt x="261" y="200"/>
                  </a:cubicBezTo>
                  <a:cubicBezTo>
                    <a:pt x="255" y="205"/>
                    <a:pt x="251" y="212"/>
                    <a:pt x="246" y="218"/>
                  </a:cubicBezTo>
                  <a:cubicBezTo>
                    <a:pt x="245" y="218"/>
                    <a:pt x="245" y="217"/>
                    <a:pt x="245" y="217"/>
                  </a:cubicBezTo>
                  <a:cubicBezTo>
                    <a:pt x="245" y="218"/>
                    <a:pt x="245" y="218"/>
                    <a:pt x="245" y="219"/>
                  </a:cubicBezTo>
                  <a:cubicBezTo>
                    <a:pt x="240" y="225"/>
                    <a:pt x="235" y="232"/>
                    <a:pt x="230" y="238"/>
                  </a:cubicBezTo>
                  <a:cubicBezTo>
                    <a:pt x="229" y="238"/>
                    <a:pt x="229" y="237"/>
                    <a:pt x="228" y="237"/>
                  </a:cubicBezTo>
                  <a:cubicBezTo>
                    <a:pt x="229" y="240"/>
                    <a:pt x="228" y="242"/>
                    <a:pt x="229" y="245"/>
                  </a:cubicBezTo>
                  <a:cubicBezTo>
                    <a:pt x="233" y="243"/>
                    <a:pt x="234" y="237"/>
                    <a:pt x="239" y="235"/>
                  </a:cubicBezTo>
                  <a:close/>
                  <a:moveTo>
                    <a:pt x="174" y="244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83" y="235"/>
                    <a:pt x="191" y="224"/>
                    <a:pt x="200" y="214"/>
                  </a:cubicBezTo>
                  <a:cubicBezTo>
                    <a:pt x="199" y="212"/>
                    <a:pt x="199" y="211"/>
                    <a:pt x="199" y="208"/>
                  </a:cubicBezTo>
                  <a:cubicBezTo>
                    <a:pt x="192" y="215"/>
                    <a:pt x="187" y="225"/>
                    <a:pt x="179" y="230"/>
                  </a:cubicBezTo>
                  <a:cubicBezTo>
                    <a:pt x="178" y="235"/>
                    <a:pt x="172" y="237"/>
                    <a:pt x="170" y="243"/>
                  </a:cubicBezTo>
                  <a:cubicBezTo>
                    <a:pt x="168" y="243"/>
                    <a:pt x="167" y="249"/>
                    <a:pt x="168" y="250"/>
                  </a:cubicBezTo>
                  <a:cubicBezTo>
                    <a:pt x="170" y="248"/>
                    <a:pt x="173" y="245"/>
                    <a:pt x="174" y="244"/>
                  </a:cubicBezTo>
                  <a:close/>
                  <a:moveTo>
                    <a:pt x="45" y="238"/>
                  </a:moveTo>
                  <a:cubicBezTo>
                    <a:pt x="45" y="239"/>
                    <a:pt x="46" y="239"/>
                    <a:pt x="45" y="240"/>
                  </a:cubicBezTo>
                  <a:cubicBezTo>
                    <a:pt x="45" y="241"/>
                    <a:pt x="43" y="241"/>
                    <a:pt x="42" y="241"/>
                  </a:cubicBezTo>
                  <a:cubicBezTo>
                    <a:pt x="43" y="244"/>
                    <a:pt x="43" y="246"/>
                    <a:pt x="42" y="249"/>
                  </a:cubicBezTo>
                  <a:cubicBezTo>
                    <a:pt x="54" y="237"/>
                    <a:pt x="62" y="225"/>
                    <a:pt x="74" y="215"/>
                  </a:cubicBezTo>
                  <a:cubicBezTo>
                    <a:pt x="73" y="213"/>
                    <a:pt x="74" y="210"/>
                    <a:pt x="72" y="210"/>
                  </a:cubicBezTo>
                  <a:cubicBezTo>
                    <a:pt x="63" y="219"/>
                    <a:pt x="55" y="229"/>
                    <a:pt x="45" y="238"/>
                  </a:cubicBezTo>
                  <a:close/>
                  <a:moveTo>
                    <a:pt x="116" y="233"/>
                  </a:moveTo>
                  <a:cubicBezTo>
                    <a:pt x="116" y="235"/>
                    <a:pt x="113" y="238"/>
                    <a:pt x="112" y="239"/>
                  </a:cubicBezTo>
                  <a:cubicBezTo>
                    <a:pt x="111" y="241"/>
                    <a:pt x="110" y="245"/>
                    <a:pt x="107" y="245"/>
                  </a:cubicBezTo>
                  <a:cubicBezTo>
                    <a:pt x="107" y="246"/>
                    <a:pt x="107" y="248"/>
                    <a:pt x="107" y="249"/>
                  </a:cubicBezTo>
                  <a:cubicBezTo>
                    <a:pt x="116" y="239"/>
                    <a:pt x="124" y="231"/>
                    <a:pt x="132" y="221"/>
                  </a:cubicBezTo>
                  <a:cubicBezTo>
                    <a:pt x="135" y="220"/>
                    <a:pt x="135" y="217"/>
                    <a:pt x="138" y="216"/>
                  </a:cubicBezTo>
                  <a:cubicBezTo>
                    <a:pt x="138" y="214"/>
                    <a:pt x="138" y="213"/>
                    <a:pt x="137" y="211"/>
                  </a:cubicBezTo>
                  <a:cubicBezTo>
                    <a:pt x="133" y="213"/>
                    <a:pt x="132" y="219"/>
                    <a:pt x="127" y="221"/>
                  </a:cubicBezTo>
                  <a:cubicBezTo>
                    <a:pt x="127" y="223"/>
                    <a:pt x="127" y="224"/>
                    <a:pt x="124" y="224"/>
                  </a:cubicBezTo>
                  <a:cubicBezTo>
                    <a:pt x="125" y="226"/>
                    <a:pt x="123" y="228"/>
                    <a:pt x="121" y="228"/>
                  </a:cubicBezTo>
                  <a:cubicBezTo>
                    <a:pt x="122" y="229"/>
                    <a:pt x="120" y="231"/>
                    <a:pt x="118" y="230"/>
                  </a:cubicBezTo>
                  <a:cubicBezTo>
                    <a:pt x="118" y="233"/>
                    <a:pt x="117" y="232"/>
                    <a:pt x="116" y="233"/>
                  </a:cubicBezTo>
                  <a:close/>
                  <a:moveTo>
                    <a:pt x="66" y="225"/>
                  </a:moveTo>
                  <a:cubicBezTo>
                    <a:pt x="61" y="233"/>
                    <a:pt x="54" y="239"/>
                    <a:pt x="48" y="246"/>
                  </a:cubicBezTo>
                  <a:cubicBezTo>
                    <a:pt x="46" y="248"/>
                    <a:pt x="43" y="251"/>
                    <a:pt x="43" y="254"/>
                  </a:cubicBezTo>
                  <a:cubicBezTo>
                    <a:pt x="47" y="253"/>
                    <a:pt x="50" y="249"/>
                    <a:pt x="53" y="246"/>
                  </a:cubicBezTo>
                  <a:cubicBezTo>
                    <a:pt x="56" y="243"/>
                    <a:pt x="59" y="240"/>
                    <a:pt x="61" y="237"/>
                  </a:cubicBezTo>
                  <a:cubicBezTo>
                    <a:pt x="65" y="234"/>
                    <a:pt x="67" y="229"/>
                    <a:pt x="71" y="226"/>
                  </a:cubicBezTo>
                  <a:cubicBezTo>
                    <a:pt x="72" y="226"/>
                    <a:pt x="73" y="225"/>
                    <a:pt x="74" y="224"/>
                  </a:cubicBezTo>
                  <a:cubicBezTo>
                    <a:pt x="73" y="221"/>
                    <a:pt x="74" y="219"/>
                    <a:pt x="73" y="218"/>
                  </a:cubicBezTo>
                  <a:cubicBezTo>
                    <a:pt x="71" y="221"/>
                    <a:pt x="69" y="223"/>
                    <a:pt x="66" y="225"/>
                  </a:cubicBezTo>
                  <a:close/>
                  <a:moveTo>
                    <a:pt x="191" y="227"/>
                  </a:moveTo>
                  <a:cubicBezTo>
                    <a:pt x="190" y="230"/>
                    <a:pt x="187" y="233"/>
                    <a:pt x="184" y="235"/>
                  </a:cubicBezTo>
                  <a:cubicBezTo>
                    <a:pt x="184" y="236"/>
                    <a:pt x="184" y="236"/>
                    <a:pt x="184" y="237"/>
                  </a:cubicBezTo>
                  <a:cubicBezTo>
                    <a:pt x="182" y="240"/>
                    <a:pt x="178" y="241"/>
                    <a:pt x="176" y="245"/>
                  </a:cubicBezTo>
                  <a:cubicBezTo>
                    <a:pt x="174" y="247"/>
                    <a:pt x="173" y="251"/>
                    <a:pt x="170" y="251"/>
                  </a:cubicBezTo>
                  <a:cubicBezTo>
                    <a:pt x="171" y="252"/>
                    <a:pt x="169" y="253"/>
                    <a:pt x="168" y="255"/>
                  </a:cubicBezTo>
                  <a:cubicBezTo>
                    <a:pt x="169" y="255"/>
                    <a:pt x="170" y="255"/>
                    <a:pt x="170" y="255"/>
                  </a:cubicBezTo>
                  <a:cubicBezTo>
                    <a:pt x="174" y="250"/>
                    <a:pt x="177" y="246"/>
                    <a:pt x="182" y="242"/>
                  </a:cubicBezTo>
                  <a:cubicBezTo>
                    <a:pt x="188" y="236"/>
                    <a:pt x="194" y="229"/>
                    <a:pt x="199" y="223"/>
                  </a:cubicBezTo>
                  <a:cubicBezTo>
                    <a:pt x="199" y="221"/>
                    <a:pt x="200" y="220"/>
                    <a:pt x="199" y="219"/>
                  </a:cubicBezTo>
                  <a:cubicBezTo>
                    <a:pt x="196" y="221"/>
                    <a:pt x="194" y="225"/>
                    <a:pt x="191" y="227"/>
                  </a:cubicBezTo>
                  <a:close/>
                  <a:moveTo>
                    <a:pt x="127" y="229"/>
                  </a:moveTo>
                  <a:cubicBezTo>
                    <a:pt x="126" y="230"/>
                    <a:pt x="128" y="229"/>
                    <a:pt x="127" y="231"/>
                  </a:cubicBezTo>
                  <a:cubicBezTo>
                    <a:pt x="124" y="232"/>
                    <a:pt x="124" y="237"/>
                    <a:pt x="121" y="235"/>
                  </a:cubicBezTo>
                  <a:cubicBezTo>
                    <a:pt x="120" y="237"/>
                    <a:pt x="120" y="236"/>
                    <a:pt x="121" y="237"/>
                  </a:cubicBezTo>
                  <a:cubicBezTo>
                    <a:pt x="115" y="242"/>
                    <a:pt x="111" y="247"/>
                    <a:pt x="107" y="253"/>
                  </a:cubicBezTo>
                  <a:cubicBezTo>
                    <a:pt x="107" y="254"/>
                    <a:pt x="108" y="253"/>
                    <a:pt x="109" y="253"/>
                  </a:cubicBezTo>
                  <a:cubicBezTo>
                    <a:pt x="115" y="248"/>
                    <a:pt x="119" y="242"/>
                    <a:pt x="124" y="237"/>
                  </a:cubicBezTo>
                  <a:cubicBezTo>
                    <a:pt x="125" y="235"/>
                    <a:pt x="127" y="235"/>
                    <a:pt x="128" y="233"/>
                  </a:cubicBezTo>
                  <a:cubicBezTo>
                    <a:pt x="130" y="231"/>
                    <a:pt x="131" y="228"/>
                    <a:pt x="134" y="227"/>
                  </a:cubicBezTo>
                  <a:cubicBezTo>
                    <a:pt x="134" y="226"/>
                    <a:pt x="135" y="225"/>
                    <a:pt x="136" y="225"/>
                  </a:cubicBezTo>
                  <a:cubicBezTo>
                    <a:pt x="136" y="226"/>
                    <a:pt x="137" y="226"/>
                    <a:pt x="137" y="227"/>
                  </a:cubicBezTo>
                  <a:cubicBezTo>
                    <a:pt x="134" y="229"/>
                    <a:pt x="133" y="232"/>
                    <a:pt x="130" y="234"/>
                  </a:cubicBezTo>
                  <a:cubicBezTo>
                    <a:pt x="130" y="236"/>
                    <a:pt x="126" y="238"/>
                    <a:pt x="125" y="240"/>
                  </a:cubicBezTo>
                  <a:cubicBezTo>
                    <a:pt x="122" y="243"/>
                    <a:pt x="119" y="248"/>
                    <a:pt x="117" y="248"/>
                  </a:cubicBezTo>
                  <a:cubicBezTo>
                    <a:pt x="116" y="251"/>
                    <a:pt x="113" y="251"/>
                    <a:pt x="113" y="253"/>
                  </a:cubicBezTo>
                  <a:cubicBezTo>
                    <a:pt x="113" y="254"/>
                    <a:pt x="115" y="253"/>
                    <a:pt x="117" y="254"/>
                  </a:cubicBezTo>
                  <a:cubicBezTo>
                    <a:pt x="122" y="246"/>
                    <a:pt x="131" y="240"/>
                    <a:pt x="137" y="232"/>
                  </a:cubicBezTo>
                  <a:cubicBezTo>
                    <a:pt x="137" y="228"/>
                    <a:pt x="139" y="224"/>
                    <a:pt x="137" y="220"/>
                  </a:cubicBezTo>
                  <a:cubicBezTo>
                    <a:pt x="133" y="222"/>
                    <a:pt x="131" y="228"/>
                    <a:pt x="127" y="229"/>
                  </a:cubicBezTo>
                  <a:close/>
                  <a:moveTo>
                    <a:pt x="258" y="224"/>
                  </a:moveTo>
                  <a:cubicBezTo>
                    <a:pt x="247" y="234"/>
                    <a:pt x="238" y="245"/>
                    <a:pt x="229" y="256"/>
                  </a:cubicBezTo>
                  <a:cubicBezTo>
                    <a:pt x="231" y="257"/>
                    <a:pt x="232" y="256"/>
                    <a:pt x="234" y="256"/>
                  </a:cubicBezTo>
                  <a:cubicBezTo>
                    <a:pt x="234" y="256"/>
                    <a:pt x="234" y="255"/>
                    <a:pt x="234" y="254"/>
                  </a:cubicBezTo>
                  <a:cubicBezTo>
                    <a:pt x="242" y="247"/>
                    <a:pt x="249" y="238"/>
                    <a:pt x="257" y="231"/>
                  </a:cubicBezTo>
                  <a:cubicBezTo>
                    <a:pt x="257" y="229"/>
                    <a:pt x="259" y="228"/>
                    <a:pt x="261" y="228"/>
                  </a:cubicBezTo>
                  <a:cubicBezTo>
                    <a:pt x="261" y="224"/>
                    <a:pt x="262" y="224"/>
                    <a:pt x="261" y="221"/>
                  </a:cubicBezTo>
                  <a:cubicBezTo>
                    <a:pt x="259" y="221"/>
                    <a:pt x="259" y="224"/>
                    <a:pt x="258" y="224"/>
                  </a:cubicBezTo>
                  <a:cubicBezTo>
                    <a:pt x="258" y="224"/>
                    <a:pt x="258" y="224"/>
                    <a:pt x="258" y="224"/>
                  </a:cubicBezTo>
                  <a:close/>
                  <a:moveTo>
                    <a:pt x="192" y="233"/>
                  </a:moveTo>
                  <a:cubicBezTo>
                    <a:pt x="193" y="234"/>
                    <a:pt x="192" y="235"/>
                    <a:pt x="192" y="235"/>
                  </a:cubicBezTo>
                  <a:cubicBezTo>
                    <a:pt x="189" y="237"/>
                    <a:pt x="188" y="241"/>
                    <a:pt x="184" y="242"/>
                  </a:cubicBezTo>
                  <a:cubicBezTo>
                    <a:pt x="182" y="247"/>
                    <a:pt x="176" y="249"/>
                    <a:pt x="174" y="255"/>
                  </a:cubicBezTo>
                  <a:cubicBezTo>
                    <a:pt x="175" y="256"/>
                    <a:pt x="176" y="255"/>
                    <a:pt x="177" y="255"/>
                  </a:cubicBezTo>
                  <a:cubicBezTo>
                    <a:pt x="183" y="248"/>
                    <a:pt x="192" y="241"/>
                    <a:pt x="198" y="233"/>
                  </a:cubicBezTo>
                  <a:cubicBezTo>
                    <a:pt x="199" y="232"/>
                    <a:pt x="199" y="230"/>
                    <a:pt x="200" y="228"/>
                  </a:cubicBezTo>
                  <a:cubicBezTo>
                    <a:pt x="199" y="228"/>
                    <a:pt x="200" y="227"/>
                    <a:pt x="199" y="227"/>
                  </a:cubicBezTo>
                  <a:cubicBezTo>
                    <a:pt x="196" y="229"/>
                    <a:pt x="195" y="232"/>
                    <a:pt x="192" y="233"/>
                  </a:cubicBezTo>
                  <a:close/>
                  <a:moveTo>
                    <a:pt x="73" y="228"/>
                  </a:moveTo>
                  <a:cubicBezTo>
                    <a:pt x="65" y="237"/>
                    <a:pt x="58" y="244"/>
                    <a:pt x="50" y="253"/>
                  </a:cubicBezTo>
                  <a:cubicBezTo>
                    <a:pt x="56" y="252"/>
                    <a:pt x="59" y="243"/>
                    <a:pt x="65" y="241"/>
                  </a:cubicBezTo>
                  <a:cubicBezTo>
                    <a:pt x="67" y="236"/>
                    <a:pt x="71" y="233"/>
                    <a:pt x="74" y="231"/>
                  </a:cubicBezTo>
                  <a:cubicBezTo>
                    <a:pt x="74" y="230"/>
                    <a:pt x="74" y="229"/>
                    <a:pt x="74" y="228"/>
                  </a:cubicBezTo>
                  <a:cubicBezTo>
                    <a:pt x="73" y="228"/>
                    <a:pt x="73" y="228"/>
                    <a:pt x="73" y="228"/>
                  </a:cubicBezTo>
                  <a:close/>
                  <a:moveTo>
                    <a:pt x="243" y="252"/>
                  </a:moveTo>
                  <a:cubicBezTo>
                    <a:pt x="250" y="247"/>
                    <a:pt x="254" y="239"/>
                    <a:pt x="261" y="233"/>
                  </a:cubicBezTo>
                  <a:cubicBezTo>
                    <a:pt x="261" y="232"/>
                    <a:pt x="261" y="230"/>
                    <a:pt x="261" y="229"/>
                  </a:cubicBezTo>
                  <a:cubicBezTo>
                    <a:pt x="252" y="238"/>
                    <a:pt x="243" y="246"/>
                    <a:pt x="236" y="256"/>
                  </a:cubicBezTo>
                  <a:cubicBezTo>
                    <a:pt x="237" y="256"/>
                    <a:pt x="238" y="256"/>
                    <a:pt x="238" y="256"/>
                  </a:cubicBezTo>
                  <a:cubicBezTo>
                    <a:pt x="240" y="255"/>
                    <a:pt x="243" y="253"/>
                    <a:pt x="243" y="252"/>
                  </a:cubicBezTo>
                  <a:close/>
                  <a:moveTo>
                    <a:pt x="55" y="253"/>
                  </a:moveTo>
                  <a:cubicBezTo>
                    <a:pt x="56" y="254"/>
                    <a:pt x="58" y="253"/>
                    <a:pt x="60" y="253"/>
                  </a:cubicBezTo>
                  <a:cubicBezTo>
                    <a:pt x="64" y="248"/>
                    <a:pt x="69" y="243"/>
                    <a:pt x="74" y="239"/>
                  </a:cubicBezTo>
                  <a:cubicBezTo>
                    <a:pt x="73" y="237"/>
                    <a:pt x="75" y="235"/>
                    <a:pt x="73" y="235"/>
                  </a:cubicBezTo>
                  <a:cubicBezTo>
                    <a:pt x="67" y="241"/>
                    <a:pt x="61" y="247"/>
                    <a:pt x="55" y="253"/>
                  </a:cubicBezTo>
                  <a:close/>
                  <a:moveTo>
                    <a:pt x="196" y="238"/>
                  </a:moveTo>
                  <a:cubicBezTo>
                    <a:pt x="192" y="244"/>
                    <a:pt x="184" y="249"/>
                    <a:pt x="180" y="255"/>
                  </a:cubicBezTo>
                  <a:cubicBezTo>
                    <a:pt x="181" y="256"/>
                    <a:pt x="183" y="255"/>
                    <a:pt x="184" y="256"/>
                  </a:cubicBezTo>
                  <a:cubicBezTo>
                    <a:pt x="189" y="250"/>
                    <a:pt x="195" y="245"/>
                    <a:pt x="200" y="239"/>
                  </a:cubicBezTo>
                  <a:cubicBezTo>
                    <a:pt x="200" y="238"/>
                    <a:pt x="200" y="238"/>
                    <a:pt x="200" y="236"/>
                  </a:cubicBezTo>
                  <a:cubicBezTo>
                    <a:pt x="198" y="236"/>
                    <a:pt x="198" y="238"/>
                    <a:pt x="196" y="238"/>
                  </a:cubicBezTo>
                  <a:close/>
                  <a:moveTo>
                    <a:pt x="244" y="252"/>
                  </a:moveTo>
                  <a:cubicBezTo>
                    <a:pt x="243" y="254"/>
                    <a:pt x="242" y="254"/>
                    <a:pt x="241" y="256"/>
                  </a:cubicBezTo>
                  <a:cubicBezTo>
                    <a:pt x="249" y="256"/>
                    <a:pt x="253" y="256"/>
                    <a:pt x="261" y="256"/>
                  </a:cubicBezTo>
                  <a:cubicBezTo>
                    <a:pt x="261" y="254"/>
                    <a:pt x="262" y="251"/>
                    <a:pt x="260" y="249"/>
                  </a:cubicBezTo>
                  <a:cubicBezTo>
                    <a:pt x="259" y="250"/>
                    <a:pt x="256" y="256"/>
                    <a:pt x="253" y="254"/>
                  </a:cubicBezTo>
                  <a:cubicBezTo>
                    <a:pt x="256" y="251"/>
                    <a:pt x="258" y="249"/>
                    <a:pt x="261" y="246"/>
                  </a:cubicBezTo>
                  <a:cubicBezTo>
                    <a:pt x="261" y="245"/>
                    <a:pt x="261" y="244"/>
                    <a:pt x="261" y="243"/>
                  </a:cubicBezTo>
                  <a:cubicBezTo>
                    <a:pt x="257" y="248"/>
                    <a:pt x="252" y="252"/>
                    <a:pt x="247" y="255"/>
                  </a:cubicBezTo>
                  <a:cubicBezTo>
                    <a:pt x="246" y="255"/>
                    <a:pt x="246" y="255"/>
                    <a:pt x="246" y="254"/>
                  </a:cubicBezTo>
                  <a:cubicBezTo>
                    <a:pt x="251" y="251"/>
                    <a:pt x="256" y="246"/>
                    <a:pt x="260" y="241"/>
                  </a:cubicBezTo>
                  <a:cubicBezTo>
                    <a:pt x="261" y="241"/>
                    <a:pt x="260" y="243"/>
                    <a:pt x="261" y="243"/>
                  </a:cubicBezTo>
                  <a:cubicBezTo>
                    <a:pt x="261" y="241"/>
                    <a:pt x="262" y="237"/>
                    <a:pt x="260" y="237"/>
                  </a:cubicBezTo>
                  <a:cubicBezTo>
                    <a:pt x="255" y="242"/>
                    <a:pt x="249" y="250"/>
                    <a:pt x="244" y="252"/>
                  </a:cubicBezTo>
                  <a:close/>
                  <a:moveTo>
                    <a:pt x="119" y="253"/>
                  </a:moveTo>
                  <a:cubicBezTo>
                    <a:pt x="122" y="255"/>
                    <a:pt x="126" y="253"/>
                    <a:pt x="130" y="254"/>
                  </a:cubicBezTo>
                  <a:cubicBezTo>
                    <a:pt x="131" y="250"/>
                    <a:pt x="138" y="249"/>
                    <a:pt x="136" y="245"/>
                  </a:cubicBezTo>
                  <a:cubicBezTo>
                    <a:pt x="134" y="249"/>
                    <a:pt x="131" y="250"/>
                    <a:pt x="127" y="253"/>
                  </a:cubicBezTo>
                  <a:cubicBezTo>
                    <a:pt x="127" y="252"/>
                    <a:pt x="125" y="253"/>
                    <a:pt x="126" y="252"/>
                  </a:cubicBezTo>
                  <a:cubicBezTo>
                    <a:pt x="130" y="248"/>
                    <a:pt x="134" y="245"/>
                    <a:pt x="137" y="241"/>
                  </a:cubicBezTo>
                  <a:cubicBezTo>
                    <a:pt x="137" y="239"/>
                    <a:pt x="138" y="238"/>
                    <a:pt x="136" y="237"/>
                  </a:cubicBezTo>
                  <a:cubicBezTo>
                    <a:pt x="131" y="242"/>
                    <a:pt x="124" y="247"/>
                    <a:pt x="119" y="253"/>
                  </a:cubicBezTo>
                  <a:close/>
                  <a:moveTo>
                    <a:pt x="73" y="242"/>
                  </a:moveTo>
                  <a:cubicBezTo>
                    <a:pt x="70" y="247"/>
                    <a:pt x="66" y="249"/>
                    <a:pt x="63" y="253"/>
                  </a:cubicBezTo>
                  <a:cubicBezTo>
                    <a:pt x="68" y="255"/>
                    <a:pt x="70" y="248"/>
                    <a:pt x="74" y="248"/>
                  </a:cubicBezTo>
                  <a:cubicBezTo>
                    <a:pt x="73" y="247"/>
                    <a:pt x="75" y="244"/>
                    <a:pt x="74" y="242"/>
                  </a:cubicBezTo>
                  <a:cubicBezTo>
                    <a:pt x="74" y="242"/>
                    <a:pt x="73" y="242"/>
                    <a:pt x="73" y="242"/>
                  </a:cubicBezTo>
                  <a:close/>
                  <a:moveTo>
                    <a:pt x="190" y="253"/>
                  </a:moveTo>
                  <a:cubicBezTo>
                    <a:pt x="189" y="253"/>
                    <a:pt x="187" y="254"/>
                    <a:pt x="188" y="256"/>
                  </a:cubicBezTo>
                  <a:cubicBezTo>
                    <a:pt x="189" y="256"/>
                    <a:pt x="190" y="255"/>
                    <a:pt x="192" y="256"/>
                  </a:cubicBezTo>
                  <a:cubicBezTo>
                    <a:pt x="194" y="251"/>
                    <a:pt x="203" y="250"/>
                    <a:pt x="199" y="243"/>
                  </a:cubicBezTo>
                  <a:cubicBezTo>
                    <a:pt x="196" y="246"/>
                    <a:pt x="192" y="249"/>
                    <a:pt x="190" y="253"/>
                  </a:cubicBezTo>
                  <a:close/>
                  <a:moveTo>
                    <a:pt x="70" y="253"/>
                  </a:moveTo>
                  <a:cubicBezTo>
                    <a:pt x="72" y="254"/>
                    <a:pt x="73" y="254"/>
                    <a:pt x="74" y="254"/>
                  </a:cubicBezTo>
                  <a:cubicBezTo>
                    <a:pt x="74" y="253"/>
                    <a:pt x="74" y="251"/>
                    <a:pt x="74" y="250"/>
                  </a:cubicBezTo>
                  <a:cubicBezTo>
                    <a:pt x="72" y="251"/>
                    <a:pt x="71" y="252"/>
                    <a:pt x="70" y="253"/>
                  </a:cubicBezTo>
                  <a:close/>
                  <a:moveTo>
                    <a:pt x="132" y="254"/>
                  </a:moveTo>
                  <a:cubicBezTo>
                    <a:pt x="134" y="254"/>
                    <a:pt x="135" y="254"/>
                    <a:pt x="137" y="254"/>
                  </a:cubicBezTo>
                  <a:cubicBezTo>
                    <a:pt x="137" y="253"/>
                    <a:pt x="137" y="252"/>
                    <a:pt x="137" y="251"/>
                  </a:cubicBezTo>
                  <a:cubicBezTo>
                    <a:pt x="135" y="251"/>
                    <a:pt x="134" y="253"/>
                    <a:pt x="132" y="254"/>
                  </a:cubicBezTo>
                  <a:close/>
                  <a:moveTo>
                    <a:pt x="195" y="256"/>
                  </a:moveTo>
                  <a:cubicBezTo>
                    <a:pt x="197" y="256"/>
                    <a:pt x="198" y="256"/>
                    <a:pt x="200" y="256"/>
                  </a:cubicBezTo>
                  <a:cubicBezTo>
                    <a:pt x="201" y="255"/>
                    <a:pt x="200" y="254"/>
                    <a:pt x="200" y="252"/>
                  </a:cubicBezTo>
                  <a:cubicBezTo>
                    <a:pt x="197" y="253"/>
                    <a:pt x="196" y="254"/>
                    <a:pt x="195" y="256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837" y="1302"/>
              <a:ext cx="1388" cy="1128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183" y="5"/>
                  </a:moveTo>
                  <a:cubicBezTo>
                    <a:pt x="178" y="13"/>
                    <a:pt x="173" y="21"/>
                    <a:pt x="169" y="31"/>
                  </a:cubicBezTo>
                  <a:cubicBezTo>
                    <a:pt x="168" y="31"/>
                    <a:pt x="167" y="32"/>
                    <a:pt x="166" y="33"/>
                  </a:cubicBezTo>
                  <a:cubicBezTo>
                    <a:pt x="164" y="40"/>
                    <a:pt x="158" y="44"/>
                    <a:pt x="156" y="51"/>
                  </a:cubicBezTo>
                  <a:cubicBezTo>
                    <a:pt x="155" y="51"/>
                    <a:pt x="155" y="51"/>
                    <a:pt x="154" y="51"/>
                  </a:cubicBezTo>
                  <a:cubicBezTo>
                    <a:pt x="154" y="53"/>
                    <a:pt x="153" y="54"/>
                    <a:pt x="153" y="56"/>
                  </a:cubicBezTo>
                  <a:cubicBezTo>
                    <a:pt x="151" y="56"/>
                    <a:pt x="151" y="57"/>
                    <a:pt x="149" y="57"/>
                  </a:cubicBezTo>
                  <a:cubicBezTo>
                    <a:pt x="149" y="52"/>
                    <a:pt x="149" y="49"/>
                    <a:pt x="148" y="44"/>
                  </a:cubicBezTo>
                  <a:cubicBezTo>
                    <a:pt x="143" y="49"/>
                    <a:pt x="138" y="55"/>
                    <a:pt x="132" y="60"/>
                  </a:cubicBezTo>
                  <a:cubicBezTo>
                    <a:pt x="129" y="64"/>
                    <a:pt x="125" y="67"/>
                    <a:pt x="122" y="70"/>
                  </a:cubicBezTo>
                  <a:cubicBezTo>
                    <a:pt x="108" y="84"/>
                    <a:pt x="93" y="98"/>
                    <a:pt x="78" y="110"/>
                  </a:cubicBezTo>
                  <a:cubicBezTo>
                    <a:pt x="74" y="115"/>
                    <a:pt x="69" y="119"/>
                    <a:pt x="65" y="123"/>
                  </a:cubicBezTo>
                  <a:cubicBezTo>
                    <a:pt x="64" y="124"/>
                    <a:pt x="64" y="124"/>
                    <a:pt x="63" y="124"/>
                  </a:cubicBezTo>
                  <a:cubicBezTo>
                    <a:pt x="60" y="128"/>
                    <a:pt x="56" y="131"/>
                    <a:pt x="52" y="134"/>
                  </a:cubicBezTo>
                  <a:cubicBezTo>
                    <a:pt x="48" y="137"/>
                    <a:pt x="44" y="141"/>
                    <a:pt x="41" y="145"/>
                  </a:cubicBezTo>
                  <a:cubicBezTo>
                    <a:pt x="38" y="148"/>
                    <a:pt x="33" y="149"/>
                    <a:pt x="30" y="152"/>
                  </a:cubicBezTo>
                  <a:cubicBezTo>
                    <a:pt x="26" y="155"/>
                    <a:pt x="24" y="158"/>
                    <a:pt x="20" y="161"/>
                  </a:cubicBezTo>
                  <a:cubicBezTo>
                    <a:pt x="14" y="166"/>
                    <a:pt x="8" y="171"/>
                    <a:pt x="2" y="176"/>
                  </a:cubicBezTo>
                  <a:cubicBezTo>
                    <a:pt x="1" y="175"/>
                    <a:pt x="1" y="174"/>
                    <a:pt x="0" y="174"/>
                  </a:cubicBezTo>
                  <a:cubicBezTo>
                    <a:pt x="8" y="168"/>
                    <a:pt x="16" y="162"/>
                    <a:pt x="24" y="155"/>
                  </a:cubicBezTo>
                  <a:cubicBezTo>
                    <a:pt x="33" y="146"/>
                    <a:pt x="44" y="140"/>
                    <a:pt x="52" y="130"/>
                  </a:cubicBezTo>
                  <a:cubicBezTo>
                    <a:pt x="63" y="122"/>
                    <a:pt x="73" y="112"/>
                    <a:pt x="84" y="103"/>
                  </a:cubicBezTo>
                  <a:cubicBezTo>
                    <a:pt x="85" y="101"/>
                    <a:pt x="87" y="100"/>
                    <a:pt x="89" y="99"/>
                  </a:cubicBezTo>
                  <a:cubicBezTo>
                    <a:pt x="92" y="96"/>
                    <a:pt x="94" y="93"/>
                    <a:pt x="97" y="91"/>
                  </a:cubicBezTo>
                  <a:cubicBezTo>
                    <a:pt x="100" y="88"/>
                    <a:pt x="104" y="86"/>
                    <a:pt x="107" y="83"/>
                  </a:cubicBezTo>
                  <a:cubicBezTo>
                    <a:pt x="116" y="74"/>
                    <a:pt x="125" y="64"/>
                    <a:pt x="134" y="55"/>
                  </a:cubicBezTo>
                  <a:cubicBezTo>
                    <a:pt x="139" y="51"/>
                    <a:pt x="143" y="46"/>
                    <a:pt x="147" y="41"/>
                  </a:cubicBezTo>
                  <a:cubicBezTo>
                    <a:pt x="143" y="39"/>
                    <a:pt x="140" y="43"/>
                    <a:pt x="137" y="40"/>
                  </a:cubicBezTo>
                  <a:cubicBezTo>
                    <a:pt x="136" y="37"/>
                    <a:pt x="140" y="37"/>
                    <a:pt x="142" y="36"/>
                  </a:cubicBezTo>
                  <a:cubicBezTo>
                    <a:pt x="144" y="35"/>
                    <a:pt x="145" y="33"/>
                    <a:pt x="148" y="32"/>
                  </a:cubicBezTo>
                  <a:cubicBezTo>
                    <a:pt x="148" y="31"/>
                    <a:pt x="150" y="31"/>
                    <a:pt x="150" y="30"/>
                  </a:cubicBezTo>
                  <a:cubicBezTo>
                    <a:pt x="158" y="26"/>
                    <a:pt x="166" y="18"/>
                    <a:pt x="172" y="11"/>
                  </a:cubicBezTo>
                  <a:cubicBezTo>
                    <a:pt x="175" y="8"/>
                    <a:pt x="180" y="0"/>
                    <a:pt x="18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496" y="2417"/>
              <a:ext cx="349" cy="186"/>
            </a:xfrm>
            <a:custGeom>
              <a:avLst/>
              <a:gdLst/>
              <a:ahLst/>
              <a:cxnLst/>
              <a:rect l="l" t="t" r="r" b="b"/>
              <a:pathLst>
                <a:path w="46" h="29" extrusionOk="0">
                  <a:moveTo>
                    <a:pt x="45" y="0"/>
                  </a:moveTo>
                  <a:cubicBezTo>
                    <a:pt x="46" y="0"/>
                    <a:pt x="45" y="2"/>
                    <a:pt x="46" y="2"/>
                  </a:cubicBezTo>
                  <a:cubicBezTo>
                    <a:pt x="41" y="7"/>
                    <a:pt x="33" y="10"/>
                    <a:pt x="28" y="15"/>
                  </a:cubicBezTo>
                  <a:cubicBezTo>
                    <a:pt x="18" y="19"/>
                    <a:pt x="11" y="26"/>
                    <a:pt x="0" y="29"/>
                  </a:cubicBezTo>
                  <a:cubicBezTo>
                    <a:pt x="0" y="26"/>
                    <a:pt x="3" y="25"/>
                    <a:pt x="5" y="25"/>
                  </a:cubicBezTo>
                  <a:cubicBezTo>
                    <a:pt x="17" y="18"/>
                    <a:pt x="29" y="12"/>
                    <a:pt x="39" y="4"/>
                  </a:cubicBezTo>
                  <a:cubicBezTo>
                    <a:pt x="42" y="3"/>
                    <a:pt x="43" y="2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20"/>
          <p:cNvGrpSpPr/>
          <p:nvPr/>
        </p:nvGrpSpPr>
        <p:grpSpPr>
          <a:xfrm>
            <a:off x="3181605" y="2185032"/>
            <a:ext cx="8926313" cy="531339"/>
            <a:chOff x="3371886" y="2575182"/>
            <a:chExt cx="8618228" cy="531339"/>
          </a:xfrm>
        </p:grpSpPr>
        <p:sp>
          <p:nvSpPr>
            <p:cNvPr id="773" name="Google Shape;773;p20"/>
            <p:cNvSpPr txBox="1"/>
            <p:nvPr/>
          </p:nvSpPr>
          <p:spPr>
            <a:xfrm>
              <a:off x="7215692" y="2575182"/>
              <a:ext cx="4585784" cy="365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 txBox="1"/>
            <p:nvPr/>
          </p:nvSpPr>
          <p:spPr>
            <a:xfrm>
              <a:off x="3371886" y="2583301"/>
              <a:ext cx="8340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zh-TW"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 rot="10800000" flipH="1">
              <a:off x="4205909" y="2940922"/>
              <a:ext cx="7784205" cy="45719"/>
            </a:xfrm>
            <a:custGeom>
              <a:avLst/>
              <a:gdLst/>
              <a:ahLst/>
              <a:cxnLst/>
              <a:rect l="l" t="t" r="r" b="b"/>
              <a:pathLst>
                <a:path w="3513221" h="64281" extrusionOk="0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20"/>
          <p:cNvGrpSpPr/>
          <p:nvPr/>
        </p:nvGrpSpPr>
        <p:grpSpPr>
          <a:xfrm>
            <a:off x="2750681" y="3179640"/>
            <a:ext cx="9357237" cy="523220"/>
            <a:chOff x="3256077" y="3651672"/>
            <a:chExt cx="4598063" cy="523220"/>
          </a:xfrm>
        </p:grpSpPr>
        <p:sp>
          <p:nvSpPr>
            <p:cNvPr id="777" name="Google Shape;777;p20"/>
            <p:cNvSpPr txBox="1"/>
            <p:nvPr/>
          </p:nvSpPr>
          <p:spPr>
            <a:xfrm>
              <a:off x="3256077" y="3651672"/>
              <a:ext cx="8340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zh-TW"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887567" y="4031283"/>
              <a:ext cx="3966573" cy="45719"/>
            </a:xfrm>
            <a:custGeom>
              <a:avLst/>
              <a:gdLst/>
              <a:ahLst/>
              <a:cxnLst/>
              <a:rect l="l" t="t" r="r" b="b"/>
              <a:pathLst>
                <a:path w="3513221" h="64281" extrusionOk="0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20"/>
          <p:cNvGrpSpPr/>
          <p:nvPr/>
        </p:nvGrpSpPr>
        <p:grpSpPr>
          <a:xfrm>
            <a:off x="3201764" y="4166129"/>
            <a:ext cx="8844683" cy="523220"/>
            <a:chOff x="5366358" y="4274605"/>
            <a:chExt cx="8844683" cy="523220"/>
          </a:xfrm>
        </p:grpSpPr>
        <p:sp>
          <p:nvSpPr>
            <p:cNvPr id="780" name="Google Shape;780;p20"/>
            <p:cNvSpPr txBox="1"/>
            <p:nvPr/>
          </p:nvSpPr>
          <p:spPr>
            <a:xfrm>
              <a:off x="7215692" y="4339489"/>
              <a:ext cx="4585784" cy="365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0"/>
            <p:cNvSpPr txBox="1"/>
            <p:nvPr/>
          </p:nvSpPr>
          <p:spPr>
            <a:xfrm>
              <a:off x="5366358" y="4274605"/>
              <a:ext cx="8340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zh-TW"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6200381" y="4612635"/>
              <a:ext cx="8010660" cy="92595"/>
            </a:xfrm>
            <a:custGeom>
              <a:avLst/>
              <a:gdLst/>
              <a:ahLst/>
              <a:cxnLst/>
              <a:rect l="l" t="t" r="r" b="b"/>
              <a:pathLst>
                <a:path w="3513221" h="64281" extrusionOk="0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20"/>
          <p:cNvSpPr/>
          <p:nvPr/>
        </p:nvSpPr>
        <p:spPr>
          <a:xfrm>
            <a:off x="3958568" y="2109591"/>
            <a:ext cx="92044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政府可與廠商合作，多製作與環保相關的廣告，或邀請藝人代言</a:t>
            </a:r>
            <a:r>
              <a:rPr lang="zh-TW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0"/>
          <p:cNvSpPr/>
          <p:nvPr/>
        </p:nvSpPr>
        <p:spPr>
          <a:xfrm>
            <a:off x="3937821" y="3117036"/>
            <a:ext cx="86802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更多企業可以推出自備環保餐具到店裡消費，可享更大優惠折扣。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0"/>
          <p:cNvSpPr/>
          <p:nvPr/>
        </p:nvSpPr>
        <p:spPr>
          <a:xfrm>
            <a:off x="3937821" y="4061761"/>
            <a:ext cx="810862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政府與各縣市政府一起推動環保活動，來帶動人民的環保行為。</a:t>
            </a:r>
            <a:endParaRPr sz="2200" b="0" i="0" u="none" strike="noStrike" cap="none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86" name="Google Shape;78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建言</a:t>
            </a:r>
            <a:endParaRPr>
              <a:solidFill>
                <a:srgbClr val="C55A1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1"/>
          <p:cNvSpPr txBox="1"/>
          <p:nvPr/>
        </p:nvSpPr>
        <p:spPr>
          <a:xfrm>
            <a:off x="565552" y="506847"/>
            <a:ext cx="3953895" cy="80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1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參考資料來源</a:t>
            </a:r>
            <a:endParaRPr sz="4400" b="1" i="0" u="none" strike="noStrike" cap="none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93" name="Google Shape;793;p21"/>
          <p:cNvSpPr txBox="1"/>
          <p:nvPr/>
        </p:nvSpPr>
        <p:spPr>
          <a:xfrm>
            <a:off x="478387" y="1884067"/>
            <a:ext cx="11005086" cy="289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https://udn.com/umedia/story/12906/4006066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https://www.shs.edu.tw/works/essay/2010/03/2010032611214743.pdf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https://www.shs.edu.tw/works/essay/2017/11/2017111221284482.pdf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http://163.21.105.3/ezfiles/0/1000/img/19/129376145.pdf?fbclid=IwAR0L08Jeb73WAvjcsk_1IYqdxy1C75wbVVrQgX7WivYQtPp7ebQCxcLIwNk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https://www.greenpeace.org/static/planet4-taiwan-stateless/2020/11/87fa36ba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21"/>
          <p:cNvGrpSpPr/>
          <p:nvPr/>
        </p:nvGrpSpPr>
        <p:grpSpPr>
          <a:xfrm>
            <a:off x="9381726" y="3930869"/>
            <a:ext cx="2480119" cy="1852738"/>
            <a:chOff x="1744344" y="1889861"/>
            <a:chExt cx="4671467" cy="3739178"/>
          </a:xfrm>
        </p:grpSpPr>
        <p:sp>
          <p:nvSpPr>
            <p:cNvPr id="795" name="Google Shape;795;p21"/>
            <p:cNvSpPr/>
            <p:nvPr/>
          </p:nvSpPr>
          <p:spPr>
            <a:xfrm>
              <a:off x="2168720" y="1889861"/>
              <a:ext cx="3705763" cy="2496127"/>
            </a:xfrm>
            <a:custGeom>
              <a:avLst/>
              <a:gdLst/>
              <a:ahLst/>
              <a:cxnLst/>
              <a:rect l="l" t="t" r="r" b="b"/>
              <a:pathLst>
                <a:path w="693" h="467" extrusionOk="0">
                  <a:moveTo>
                    <a:pt x="685" y="444"/>
                  </a:moveTo>
                  <a:cubicBezTo>
                    <a:pt x="693" y="290"/>
                    <a:pt x="684" y="178"/>
                    <a:pt x="667" y="25"/>
                  </a:cubicBezTo>
                  <a:cubicBezTo>
                    <a:pt x="443" y="6"/>
                    <a:pt x="221" y="0"/>
                    <a:pt x="0" y="44"/>
                  </a:cubicBezTo>
                  <a:cubicBezTo>
                    <a:pt x="5" y="72"/>
                    <a:pt x="5" y="100"/>
                    <a:pt x="5" y="127"/>
                  </a:cubicBezTo>
                  <a:cubicBezTo>
                    <a:pt x="6" y="240"/>
                    <a:pt x="7" y="354"/>
                    <a:pt x="8" y="467"/>
                  </a:cubicBezTo>
                  <a:cubicBezTo>
                    <a:pt x="234" y="457"/>
                    <a:pt x="457" y="456"/>
                    <a:pt x="683" y="446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2392602" y="2150501"/>
              <a:ext cx="3211215" cy="1901334"/>
            </a:xfrm>
            <a:custGeom>
              <a:avLst/>
              <a:gdLst/>
              <a:ahLst/>
              <a:cxnLst/>
              <a:rect l="l" t="t" r="r" b="b"/>
              <a:pathLst>
                <a:path w="600" h="355" extrusionOk="0">
                  <a:moveTo>
                    <a:pt x="600" y="340"/>
                  </a:moveTo>
                  <a:cubicBezTo>
                    <a:pt x="411" y="353"/>
                    <a:pt x="211" y="352"/>
                    <a:pt x="21" y="355"/>
                  </a:cubicBezTo>
                  <a:cubicBezTo>
                    <a:pt x="21" y="249"/>
                    <a:pt x="13" y="144"/>
                    <a:pt x="0" y="39"/>
                  </a:cubicBezTo>
                  <a:cubicBezTo>
                    <a:pt x="200" y="11"/>
                    <a:pt x="390" y="0"/>
                    <a:pt x="585" y="19"/>
                  </a:cubicBezTo>
                  <a:cubicBezTo>
                    <a:pt x="599" y="134"/>
                    <a:pt x="599" y="207"/>
                    <a:pt x="600" y="339"/>
                  </a:cubicBezTo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1744344" y="4399352"/>
              <a:ext cx="487864" cy="1166197"/>
            </a:xfrm>
            <a:custGeom>
              <a:avLst/>
              <a:gdLst/>
              <a:ahLst/>
              <a:cxnLst/>
              <a:rect l="l" t="t" r="r" b="b"/>
              <a:pathLst>
                <a:path w="91" h="218" extrusionOk="0">
                  <a:moveTo>
                    <a:pt x="91" y="0"/>
                  </a:moveTo>
                  <a:cubicBezTo>
                    <a:pt x="57" y="71"/>
                    <a:pt x="26" y="144"/>
                    <a:pt x="0" y="218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5817675" y="4269033"/>
              <a:ext cx="598136" cy="1219661"/>
            </a:xfrm>
            <a:custGeom>
              <a:avLst/>
              <a:gdLst/>
              <a:ahLst/>
              <a:cxnLst/>
              <a:rect l="l" t="t" r="r" b="b"/>
              <a:pathLst>
                <a:path w="112" h="228" extrusionOk="0">
                  <a:moveTo>
                    <a:pt x="0" y="0"/>
                  </a:moveTo>
                  <a:cubicBezTo>
                    <a:pt x="40" y="74"/>
                    <a:pt x="78" y="151"/>
                    <a:pt x="112" y="228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1744344" y="5505401"/>
              <a:ext cx="4664782" cy="123638"/>
            </a:xfrm>
            <a:custGeom>
              <a:avLst/>
              <a:gdLst/>
              <a:ahLst/>
              <a:cxnLst/>
              <a:rect l="l" t="t" r="r" b="b"/>
              <a:pathLst>
                <a:path w="872" h="23" extrusionOk="0">
                  <a:moveTo>
                    <a:pt x="0" y="11"/>
                  </a:moveTo>
                  <a:cubicBezTo>
                    <a:pt x="294" y="23"/>
                    <a:pt x="579" y="16"/>
                    <a:pt x="872" y="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2081840" y="4569772"/>
              <a:ext cx="304081" cy="862116"/>
            </a:xfrm>
            <a:custGeom>
              <a:avLst/>
              <a:gdLst/>
              <a:ahLst/>
              <a:cxnLst/>
              <a:rect l="l" t="t" r="r" b="b"/>
              <a:pathLst>
                <a:path w="57" h="161" extrusionOk="0">
                  <a:moveTo>
                    <a:pt x="57" y="0"/>
                  </a:moveTo>
                  <a:cubicBezTo>
                    <a:pt x="37" y="54"/>
                    <a:pt x="18" y="107"/>
                    <a:pt x="0" y="161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2289015" y="4559746"/>
              <a:ext cx="317447" cy="862116"/>
            </a:xfrm>
            <a:custGeom>
              <a:avLst/>
              <a:gdLst/>
              <a:ahLst/>
              <a:cxnLst/>
              <a:rect l="l" t="t" r="r" b="b"/>
              <a:pathLst>
                <a:path w="59" h="161" extrusionOk="0">
                  <a:moveTo>
                    <a:pt x="59" y="0"/>
                  </a:moveTo>
                  <a:cubicBezTo>
                    <a:pt x="39" y="54"/>
                    <a:pt x="20" y="108"/>
                    <a:pt x="0" y="161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2569704" y="4569772"/>
              <a:ext cx="267323" cy="825360"/>
            </a:xfrm>
            <a:custGeom>
              <a:avLst/>
              <a:gdLst/>
              <a:ahLst/>
              <a:cxnLst/>
              <a:rect l="l" t="t" r="r" b="b"/>
              <a:pathLst>
                <a:path w="50" h="154" extrusionOk="0">
                  <a:moveTo>
                    <a:pt x="50" y="0"/>
                  </a:moveTo>
                  <a:cubicBezTo>
                    <a:pt x="35" y="52"/>
                    <a:pt x="19" y="103"/>
                    <a:pt x="0" y="154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2840367" y="4579795"/>
              <a:ext cx="200492" cy="798628"/>
            </a:xfrm>
            <a:custGeom>
              <a:avLst/>
              <a:gdLst/>
              <a:ahLst/>
              <a:cxnLst/>
              <a:rect l="l" t="t" r="r" b="b"/>
              <a:pathLst>
                <a:path w="37" h="149" extrusionOk="0">
                  <a:moveTo>
                    <a:pt x="37" y="0"/>
                  </a:moveTo>
                  <a:cubicBezTo>
                    <a:pt x="27" y="50"/>
                    <a:pt x="15" y="100"/>
                    <a:pt x="0" y="149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121056" y="4563088"/>
              <a:ext cx="163736" cy="832043"/>
            </a:xfrm>
            <a:custGeom>
              <a:avLst/>
              <a:gdLst/>
              <a:ahLst/>
              <a:cxnLst/>
              <a:rect l="l" t="t" r="r" b="b"/>
              <a:pathLst>
                <a:path w="31" h="155" extrusionOk="0">
                  <a:moveTo>
                    <a:pt x="31" y="0"/>
                  </a:moveTo>
                  <a:cubicBezTo>
                    <a:pt x="20" y="51"/>
                    <a:pt x="9" y="103"/>
                    <a:pt x="0" y="155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398405" y="4563088"/>
              <a:ext cx="167077" cy="818677"/>
            </a:xfrm>
            <a:custGeom>
              <a:avLst/>
              <a:gdLst/>
              <a:ahLst/>
              <a:cxnLst/>
              <a:rect l="l" t="t" r="r" b="b"/>
              <a:pathLst>
                <a:path w="31" h="153" extrusionOk="0">
                  <a:moveTo>
                    <a:pt x="31" y="0"/>
                  </a:moveTo>
                  <a:cubicBezTo>
                    <a:pt x="21" y="51"/>
                    <a:pt x="11" y="102"/>
                    <a:pt x="0" y="153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762631" y="4563088"/>
              <a:ext cx="90222" cy="801968"/>
            </a:xfrm>
            <a:custGeom>
              <a:avLst/>
              <a:gdLst/>
              <a:ahLst/>
              <a:cxnLst/>
              <a:rect l="l" t="t" r="r" b="b"/>
              <a:pathLst>
                <a:path w="17" h="150" extrusionOk="0">
                  <a:moveTo>
                    <a:pt x="17" y="0"/>
                  </a:moveTo>
                  <a:cubicBezTo>
                    <a:pt x="12" y="50"/>
                    <a:pt x="6" y="100"/>
                    <a:pt x="0" y="15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060028" y="4569772"/>
              <a:ext cx="33415" cy="801968"/>
            </a:xfrm>
            <a:custGeom>
              <a:avLst/>
              <a:gdLst/>
              <a:ahLst/>
              <a:cxnLst/>
              <a:rect l="l" t="t" r="r" b="b"/>
              <a:pathLst>
                <a:path w="6" h="150" extrusionOk="0">
                  <a:moveTo>
                    <a:pt x="6" y="0"/>
                  </a:moveTo>
                  <a:cubicBezTo>
                    <a:pt x="4" y="50"/>
                    <a:pt x="2" y="100"/>
                    <a:pt x="0" y="15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360766" y="4576455"/>
              <a:ext cx="16709" cy="778579"/>
            </a:xfrm>
            <a:custGeom>
              <a:avLst/>
              <a:gdLst/>
              <a:ahLst/>
              <a:cxnLst/>
              <a:rect l="l" t="t" r="r" b="b"/>
              <a:pathLst>
                <a:path w="3" h="146" extrusionOk="0">
                  <a:moveTo>
                    <a:pt x="0" y="0"/>
                  </a:moveTo>
                  <a:cubicBezTo>
                    <a:pt x="1" y="48"/>
                    <a:pt x="2" y="97"/>
                    <a:pt x="3" y="146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28089" y="4563088"/>
              <a:ext cx="70173" cy="765212"/>
            </a:xfrm>
            <a:custGeom>
              <a:avLst/>
              <a:gdLst/>
              <a:ahLst/>
              <a:cxnLst/>
              <a:rect l="l" t="t" r="r" b="b"/>
              <a:pathLst>
                <a:path w="13" h="143" extrusionOk="0">
                  <a:moveTo>
                    <a:pt x="0" y="0"/>
                  </a:moveTo>
                  <a:cubicBezTo>
                    <a:pt x="4" y="47"/>
                    <a:pt x="8" y="95"/>
                    <a:pt x="13" y="143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992315" y="4559746"/>
              <a:ext cx="106929" cy="775236"/>
            </a:xfrm>
            <a:custGeom>
              <a:avLst/>
              <a:gdLst/>
              <a:ahLst/>
              <a:cxnLst/>
              <a:rect l="l" t="t" r="r" b="b"/>
              <a:pathLst>
                <a:path w="20" h="145" extrusionOk="0">
                  <a:moveTo>
                    <a:pt x="0" y="0"/>
                  </a:moveTo>
                  <a:cubicBezTo>
                    <a:pt x="7" y="49"/>
                    <a:pt x="14" y="97"/>
                    <a:pt x="20" y="145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212857" y="4559746"/>
              <a:ext cx="163736" cy="768553"/>
            </a:xfrm>
            <a:custGeom>
              <a:avLst/>
              <a:gdLst/>
              <a:ahLst/>
              <a:cxnLst/>
              <a:rect l="l" t="t" r="r" b="b"/>
              <a:pathLst>
                <a:path w="31" h="144" extrusionOk="0">
                  <a:moveTo>
                    <a:pt x="0" y="0"/>
                  </a:moveTo>
                  <a:cubicBezTo>
                    <a:pt x="11" y="48"/>
                    <a:pt x="21" y="96"/>
                    <a:pt x="31" y="144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553693" y="4569772"/>
              <a:ext cx="230567" cy="755187"/>
            </a:xfrm>
            <a:custGeom>
              <a:avLst/>
              <a:gdLst/>
              <a:ahLst/>
              <a:cxnLst/>
              <a:rect l="l" t="t" r="r" b="b"/>
              <a:pathLst>
                <a:path w="43" h="141" extrusionOk="0">
                  <a:moveTo>
                    <a:pt x="0" y="0"/>
                  </a:moveTo>
                  <a:cubicBezTo>
                    <a:pt x="15" y="47"/>
                    <a:pt x="29" y="94"/>
                    <a:pt x="43" y="141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784260" y="4559746"/>
              <a:ext cx="240590" cy="765212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0" y="0"/>
                  </a:moveTo>
                  <a:cubicBezTo>
                    <a:pt x="18" y="47"/>
                    <a:pt x="32" y="95"/>
                    <a:pt x="45" y="143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2399285" y="4536356"/>
              <a:ext cx="3358243" cy="33415"/>
            </a:xfrm>
            <a:custGeom>
              <a:avLst/>
              <a:gdLst/>
              <a:ahLst/>
              <a:cxnLst/>
              <a:rect l="l" t="t" r="r" b="b"/>
              <a:pathLst>
                <a:path w="628" h="6" extrusionOk="0">
                  <a:moveTo>
                    <a:pt x="0" y="6"/>
                  </a:moveTo>
                  <a:cubicBezTo>
                    <a:pt x="211" y="2"/>
                    <a:pt x="418" y="2"/>
                    <a:pt x="628" y="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2305722" y="4740189"/>
              <a:ext cx="3532003" cy="43441"/>
            </a:xfrm>
            <a:custGeom>
              <a:avLst/>
              <a:gdLst/>
              <a:ahLst/>
              <a:cxnLst/>
              <a:rect l="l" t="t" r="r" b="b"/>
              <a:pathLst>
                <a:path w="660" h="8" extrusionOk="0">
                  <a:moveTo>
                    <a:pt x="0" y="8"/>
                  </a:moveTo>
                  <a:cubicBezTo>
                    <a:pt x="220" y="0"/>
                    <a:pt x="443" y="0"/>
                    <a:pt x="660" y="4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2195452" y="4890559"/>
              <a:ext cx="3712446" cy="180443"/>
            </a:xfrm>
            <a:custGeom>
              <a:avLst/>
              <a:gdLst/>
              <a:ahLst/>
              <a:cxnLst/>
              <a:rect l="l" t="t" r="r" b="b"/>
              <a:pathLst>
                <a:path w="694" h="34" extrusionOk="0">
                  <a:moveTo>
                    <a:pt x="0" y="34"/>
                  </a:moveTo>
                  <a:cubicBezTo>
                    <a:pt x="229" y="33"/>
                    <a:pt x="464" y="0"/>
                    <a:pt x="694" y="7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2141988" y="5137832"/>
              <a:ext cx="3822715" cy="100246"/>
            </a:xfrm>
            <a:custGeom>
              <a:avLst/>
              <a:gdLst/>
              <a:ahLst/>
              <a:cxnLst/>
              <a:rect l="l" t="t" r="r" b="b"/>
              <a:pathLst>
                <a:path w="715" h="19" extrusionOk="0">
                  <a:moveTo>
                    <a:pt x="0" y="18"/>
                  </a:moveTo>
                  <a:cubicBezTo>
                    <a:pt x="239" y="19"/>
                    <a:pt x="478" y="3"/>
                    <a:pt x="715" y="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2075157" y="5328299"/>
              <a:ext cx="3916278" cy="96906"/>
            </a:xfrm>
            <a:custGeom>
              <a:avLst/>
              <a:gdLst/>
              <a:ahLst/>
              <a:cxnLst/>
              <a:rect l="l" t="t" r="r" b="b"/>
              <a:pathLst>
                <a:path w="732" h="18" extrusionOk="0">
                  <a:moveTo>
                    <a:pt x="0" y="18"/>
                  </a:moveTo>
                  <a:cubicBezTo>
                    <a:pt x="243" y="11"/>
                    <a:pt x="490" y="3"/>
                    <a:pt x="732" y="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9" name="Google Shape;819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9394" y="5909731"/>
            <a:ext cx="12211393" cy="9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分工方式</a:t>
            </a:r>
            <a:endParaRPr b="1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25" name="Google Shape;825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56016" y="2590908"/>
            <a:ext cx="944962" cy="591363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2"/>
          <p:cNvSpPr txBox="1"/>
          <p:nvPr/>
        </p:nvSpPr>
        <p:spPr>
          <a:xfrm>
            <a:off x="2737943" y="2581317"/>
            <a:ext cx="82558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10931009 邱俞瑄：</a:t>
            </a: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Python程式、蒐集資料、報告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6016" y="3995167"/>
            <a:ext cx="944962" cy="591363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22"/>
          <p:cNvSpPr txBox="1"/>
          <p:nvPr/>
        </p:nvSpPr>
        <p:spPr>
          <a:xfrm>
            <a:off x="2737944" y="3995166"/>
            <a:ext cx="86158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10931029 尤阡羽：</a:t>
            </a:r>
            <a:r>
              <a:rPr lang="zh-TW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PPT、Word、蒐集資料、報告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894749"/>
            <a:ext cx="12192000" cy="9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13" y="1041400"/>
            <a:ext cx="5114987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23"/>
          <p:cNvSpPr txBox="1"/>
          <p:nvPr/>
        </p:nvSpPr>
        <p:spPr>
          <a:xfrm>
            <a:off x="6747624" y="2921168"/>
            <a:ext cx="388009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sz="6000" b="1" i="0" u="sng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謝謝大家</a:t>
            </a:r>
            <a:endParaRPr sz="6000" b="1" i="0" u="sng" strike="noStrike" cap="non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37" name="Google Shape;8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27718" y="1665232"/>
            <a:ext cx="581025" cy="63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986847">
            <a:off x="6558438" y="4852566"/>
            <a:ext cx="9810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"/>
          <p:cNvSpPr txBox="1"/>
          <p:nvPr/>
        </p:nvSpPr>
        <p:spPr>
          <a:xfrm>
            <a:off x="467779" y="2094738"/>
            <a:ext cx="11135641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    近年，政府實施了擴大購物用塑膠袋管制，開始了購物袋付費的機制，也禁止一些店家提供免洗餐具，推行至今似乎稍有成效。</a:t>
            </a:r>
            <a:endParaRPr sz="2400" b="0" i="0" u="none" strike="noStrike" cap="none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   人們依賴塑膠的快速，我們習慣方便的生活模式，要重回到沒有這份方便的從前，從抗拒到接受，心態上還需要好長一段路。</a:t>
            </a:r>
            <a:endParaRPr sz="2400" b="0" i="0" u="none" strike="noStrike" cap="none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55" name="Google Shape;35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548135"/>
                </a:solidFill>
                <a:latin typeface="DFKai-SB"/>
                <a:ea typeface="DFKai-SB"/>
                <a:cs typeface="DFKai-SB"/>
                <a:sym typeface="DFKai-SB"/>
              </a:rPr>
              <a:t>主題</a:t>
            </a:r>
            <a:endParaRPr b="1">
              <a:solidFill>
                <a:srgbClr val="54813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400"/>
              <a:buFont typeface="DFKai-SB"/>
              <a:buNone/>
            </a:pPr>
            <a:r>
              <a:rPr lang="zh-TW" b="1" dirty="0">
                <a:solidFill>
                  <a:srgbClr val="385623"/>
                </a:solidFill>
                <a:latin typeface="DFKai-SB"/>
                <a:ea typeface="DFKai-SB"/>
                <a:cs typeface="DFKai-SB"/>
                <a:sym typeface="DFKai-SB"/>
              </a:rPr>
              <a:t>內文</a:t>
            </a:r>
            <a:endParaRPr dirty="0"/>
          </a:p>
        </p:txBody>
      </p:sp>
      <p:sp>
        <p:nvSpPr>
          <p:cNvPr id="361" name="Google Shape;361;p4"/>
          <p:cNvSpPr txBox="1">
            <a:spLocks noGrp="1"/>
          </p:cNvSpPr>
          <p:nvPr>
            <p:ph type="body" idx="1"/>
          </p:nvPr>
        </p:nvSpPr>
        <p:spPr>
          <a:xfrm>
            <a:off x="1002612" y="2198367"/>
            <a:ext cx="10506216" cy="144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zh-TW" sz="2400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自政府宣布實施減塑政策並擴大</a:t>
            </a:r>
            <a:r>
              <a:rPr lang="zh-TW" sz="2400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管制始</a:t>
            </a:r>
            <a:r>
              <a:rPr lang="zh-TW" sz="2400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，民眾是否支持並配合該政策而使塑膠用量減少？</a:t>
            </a:r>
            <a:endParaRPr sz="2400" dirty="0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514350" lvl="0" indent="-514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zh-TW" sz="2400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環保用具的使用率是否增加？</a:t>
            </a:r>
            <a:endParaRPr sz="2400" dirty="0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514350" lvl="0" indent="-514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AutoNum type="arabicPeriod"/>
            </a:pPr>
            <a:r>
              <a:rPr lang="zh-TW" sz="2400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而在該政策</a:t>
            </a:r>
            <a:r>
              <a:rPr lang="zh-TW" sz="2400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實施後</a:t>
            </a:r>
            <a:r>
              <a:rPr lang="zh-TW" sz="2400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，民眾在日常生活中，對於這前後的感受如何？</a:t>
            </a:r>
            <a:endParaRPr dirty="0"/>
          </a:p>
          <a:p>
            <a:pPr marL="514350" lvl="0" indent="-3111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dirty="0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DFKai-SB"/>
              <a:buNone/>
            </a:pPr>
            <a:r>
              <a:rPr lang="zh-TW" b="1">
                <a:solidFill>
                  <a:srgbClr val="2E75B5"/>
                </a:solidFill>
                <a:latin typeface="DFKai-SB"/>
                <a:ea typeface="DFKai-SB"/>
                <a:cs typeface="DFKai-SB"/>
                <a:sym typeface="DFKai-SB"/>
              </a:rPr>
              <a:t>分析</a:t>
            </a:r>
            <a:endParaRPr b="1">
              <a:solidFill>
                <a:srgbClr val="2E75B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1304075" y="3010561"/>
            <a:ext cx="1004972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1" i="0" u="none" strike="noStrike" cap="none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自政府宣布實施減塑政策並擴大管制始，民眾是否支持並配合該政策而使塑膠用量減少？</a:t>
            </a:r>
            <a:endParaRPr sz="2800" b="1" i="0" u="none" strike="noStrike" cap="none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68" name="Google Shape;3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8650" y="1690688"/>
            <a:ext cx="1054699" cy="135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6"/>
          <p:cNvPicPr preferRelativeResize="0"/>
          <p:nvPr/>
        </p:nvPicPr>
        <p:blipFill rotWithShape="1">
          <a:blip r:embed="rId3">
            <a:alphaModFix/>
          </a:blip>
          <a:srcRect r="19158"/>
          <a:stretch/>
        </p:blipFill>
        <p:spPr>
          <a:xfrm>
            <a:off x="859867" y="220717"/>
            <a:ext cx="9412015" cy="339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867" y="3616415"/>
            <a:ext cx="9408739" cy="31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7"/>
          <p:cNvPicPr preferRelativeResize="0"/>
          <p:nvPr/>
        </p:nvPicPr>
        <p:blipFill rotWithShape="1">
          <a:blip r:embed="rId3">
            <a:alphaModFix/>
          </a:blip>
          <a:srcRect l="12863" t="46820" r="50794" b="11967"/>
          <a:stretch/>
        </p:blipFill>
        <p:spPr>
          <a:xfrm>
            <a:off x="1913292" y="299170"/>
            <a:ext cx="8366872" cy="504008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7"/>
          <p:cNvSpPr/>
          <p:nvPr/>
        </p:nvSpPr>
        <p:spPr>
          <a:xfrm>
            <a:off x="662878" y="5538641"/>
            <a:ext cx="112558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部分民眾現在外出購物時會自備</a:t>
            </a:r>
            <a:r>
              <a:rPr lang="zh-TW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購物袋</a:t>
            </a: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，且對於付費取得的購物用塑膠袋也會重複使用，顯示政府實行此政策確實有達到減少使用購物用</a:t>
            </a:r>
            <a:r>
              <a:rPr lang="zh-TW" sz="2200" b="0" i="0" u="none" strike="noStrike" cap="none" dirty="0" smtClean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塑膠袋的</a:t>
            </a: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效果。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00" t="31479" r="25618" b="22633"/>
          <a:stretch/>
        </p:blipFill>
        <p:spPr>
          <a:xfrm>
            <a:off x="1421783" y="393699"/>
            <a:ext cx="9492344" cy="334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8"/>
          <p:cNvPicPr preferRelativeResize="0"/>
          <p:nvPr/>
        </p:nvPicPr>
        <p:blipFill rotWithShape="1">
          <a:blip r:embed="rId4">
            <a:alphaModFix/>
          </a:blip>
          <a:srcRect l="6316" t="32592" r="30658" b="31227"/>
          <a:stretch/>
        </p:blipFill>
        <p:spPr>
          <a:xfrm>
            <a:off x="1421783" y="3733799"/>
            <a:ext cx="9492344" cy="289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145" y="445221"/>
            <a:ext cx="8567503" cy="495709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9"/>
          <p:cNvSpPr/>
          <p:nvPr/>
        </p:nvSpPr>
        <p:spPr>
          <a:xfrm>
            <a:off x="2186151" y="5542369"/>
            <a:ext cx="8534401" cy="104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 dirty="0">
                <a:solidFill>
                  <a:srgbClr val="595959"/>
                </a:solidFill>
                <a:latin typeface="DFKai-SB"/>
                <a:ea typeface="DFKai-SB"/>
                <a:cs typeface="DFKai-SB"/>
                <a:sym typeface="DFKai-SB"/>
              </a:rPr>
              <a:t>由於忙碌的生活，導致外食是大眾最便利的選擇，不使用環保餐具的原因，主要為清洗不易、攜帶不方便。</a:t>
            </a:r>
            <a:endParaRPr sz="2200" b="0" i="0" u="none" strike="noStrike" cap="none" dirty="0">
              <a:solidFill>
                <a:srgbClr val="595959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1007</Words>
  <Application>Microsoft Office PowerPoint</Application>
  <PresentationFormat>寬螢幕</PresentationFormat>
  <Paragraphs>75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DFKai-SB</vt:lpstr>
      <vt:lpstr>Arial</vt:lpstr>
      <vt:lpstr>Office 主题​​</vt:lpstr>
      <vt:lpstr>PowerPoint 簡報</vt:lpstr>
      <vt:lpstr>目錄</vt:lpstr>
      <vt:lpstr>主題</vt:lpstr>
      <vt:lpstr>內文</vt:lpstr>
      <vt:lpstr>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分析</vt:lpstr>
      <vt:lpstr>PowerPoint 簡報</vt:lpstr>
      <vt:lpstr>PowerPoint 簡報</vt:lpstr>
      <vt:lpstr>分析</vt:lpstr>
      <vt:lpstr>PowerPoint 簡報</vt:lpstr>
      <vt:lpstr>PowerPoint 簡報</vt:lpstr>
      <vt:lpstr>結論</vt:lpstr>
      <vt:lpstr>困難</vt:lpstr>
      <vt:lpstr>心得</vt:lpstr>
      <vt:lpstr>建言</vt:lpstr>
      <vt:lpstr>PowerPoint 簡報</vt:lpstr>
      <vt:lpstr>分工方式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User</cp:lastModifiedBy>
  <cp:revision>9</cp:revision>
  <dcterms:created xsi:type="dcterms:W3CDTF">2017-09-18T02:05:31Z</dcterms:created>
  <dcterms:modified xsi:type="dcterms:W3CDTF">2021-06-25T13:24:57Z</dcterms:modified>
</cp:coreProperties>
</file>