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67" r:id="rId5"/>
    <p:sldId id="260" r:id="rId6"/>
    <p:sldId id="268" r:id="rId7"/>
    <p:sldId id="261" r:id="rId8"/>
    <p:sldId id="269" r:id="rId9"/>
    <p:sldId id="263" r:id="rId10"/>
    <p:sldId id="270" r:id="rId11"/>
    <p:sldId id="264" r:id="rId12"/>
    <p:sldId id="271" r:id="rId13"/>
    <p:sldId id="272" r:id="rId14"/>
    <p:sldId id="273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Neto" initials="MN" lastIdx="1" clrIdx="0">
    <p:extLst>
      <p:ext uri="{19B8F6BF-5375-455C-9EA6-DF929625EA0E}">
        <p15:presenceInfo xmlns:p15="http://schemas.microsoft.com/office/powerpoint/2012/main" userId="Miguel Ne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631"/>
    <a:srgbClr val="51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1" autoAdjust="0"/>
    <p:restoredTop sz="95474" autoAdjust="0"/>
  </p:normalViewPr>
  <p:slideViewPr>
    <p:cSldViewPr snapToGrid="0">
      <p:cViewPr varScale="1">
        <p:scale>
          <a:sx n="38" d="100"/>
          <a:sy n="38" d="100"/>
        </p:scale>
        <p:origin x="2496" y="36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Neto" userId="7710a5af-f2b1-48a1-84c9-9e4d70c93857" providerId="ADAL" clId="{F4609625-46B2-48EE-9AC6-F2D6B9D63050}"/>
    <pc:docChg chg="undo redo custSel addSld delSld modSld sldOrd">
      <pc:chgData name="Miguel Neto" userId="7710a5af-f2b1-48a1-84c9-9e4d70c93857" providerId="ADAL" clId="{F4609625-46B2-48EE-9AC6-F2D6B9D63050}" dt="2024-04-30T20:21:27.788" v="1850"/>
      <pc:docMkLst>
        <pc:docMk/>
      </pc:docMkLst>
      <pc:sldChg chg="addSp delSp modSp mod ord">
        <pc:chgData name="Miguel Neto" userId="7710a5af-f2b1-48a1-84c9-9e4d70c93857" providerId="ADAL" clId="{F4609625-46B2-48EE-9AC6-F2D6B9D63050}" dt="2024-04-30T20:00:01.409" v="1586" actId="20577"/>
        <pc:sldMkLst>
          <pc:docMk/>
          <pc:sldMk cId="4161810997" sldId="256"/>
        </pc:sldMkLst>
        <pc:spChg chg="del">
          <ac:chgData name="Miguel Neto" userId="7710a5af-f2b1-48a1-84c9-9e4d70c93857" providerId="ADAL" clId="{F4609625-46B2-48EE-9AC6-F2D6B9D63050}" dt="2024-04-30T19:59:10.146" v="1576" actId="478"/>
          <ac:spMkLst>
            <pc:docMk/>
            <pc:sldMk cId="4161810997" sldId="256"/>
            <ac:spMk id="2" creationId="{8719A5DE-1D6F-47FF-B321-5C1955150D21}"/>
          </ac:spMkLst>
        </pc:spChg>
        <pc:spChg chg="del">
          <ac:chgData name="Miguel Neto" userId="7710a5af-f2b1-48a1-84c9-9e4d70c93857" providerId="ADAL" clId="{F4609625-46B2-48EE-9AC6-F2D6B9D63050}" dt="2024-04-30T19:59:10.146" v="1576" actId="478"/>
          <ac:spMkLst>
            <pc:docMk/>
            <pc:sldMk cId="4161810997" sldId="256"/>
            <ac:spMk id="3" creationId="{DC4D98CC-3C18-4BF1-A5C4-677E22530BB1}"/>
          </ac:spMkLst>
        </pc:spChg>
        <pc:spChg chg="mod">
          <ac:chgData name="Miguel Neto" userId="7710a5af-f2b1-48a1-84c9-9e4d70c93857" providerId="ADAL" clId="{F4609625-46B2-48EE-9AC6-F2D6B9D63050}" dt="2024-04-30T14:17:21.045" v="13" actId="2085"/>
          <ac:spMkLst>
            <pc:docMk/>
            <pc:sldMk cId="4161810997" sldId="256"/>
            <ac:spMk id="8" creationId="{C0BB1840-34CD-48FB-B4DC-785E2D1C2D85}"/>
          </ac:spMkLst>
        </pc:spChg>
        <pc:spChg chg="add del mod">
          <ac:chgData name="Miguel Neto" userId="7710a5af-f2b1-48a1-84c9-9e4d70c93857" providerId="ADAL" clId="{F4609625-46B2-48EE-9AC6-F2D6B9D63050}" dt="2024-04-30T14:17:55.806" v="19"/>
          <ac:spMkLst>
            <pc:docMk/>
            <pc:sldMk cId="4161810997" sldId="256"/>
            <ac:spMk id="14" creationId="{46FF4E30-C3D1-4233-A6BF-1F0F77754801}"/>
          </ac:spMkLst>
        </pc:spChg>
        <pc:spChg chg="add del mod">
          <ac:chgData name="Miguel Neto" userId="7710a5af-f2b1-48a1-84c9-9e4d70c93857" providerId="ADAL" clId="{F4609625-46B2-48EE-9AC6-F2D6B9D63050}" dt="2024-04-30T14:17:55.806" v="17" actId="478"/>
          <ac:spMkLst>
            <pc:docMk/>
            <pc:sldMk cId="4161810997" sldId="256"/>
            <ac:spMk id="15" creationId="{68B791C5-4E4F-42A3-BB2B-E3B5B9455260}"/>
          </ac:spMkLst>
        </pc:spChg>
        <pc:spChg chg="add mod ord">
          <ac:chgData name="Miguel Neto" userId="7710a5af-f2b1-48a1-84c9-9e4d70c93857" providerId="ADAL" clId="{F4609625-46B2-48EE-9AC6-F2D6B9D63050}" dt="2024-04-30T14:54:16.059" v="312" actId="2711"/>
          <ac:spMkLst>
            <pc:docMk/>
            <pc:sldMk cId="4161810997" sldId="256"/>
            <ac:spMk id="16" creationId="{D9002A70-F881-4DF1-AFBF-48B1AA902EB0}"/>
          </ac:spMkLst>
        </pc:spChg>
        <pc:spChg chg="add mod ord">
          <ac:chgData name="Miguel Neto" userId="7710a5af-f2b1-48a1-84c9-9e4d70c93857" providerId="ADAL" clId="{F4609625-46B2-48EE-9AC6-F2D6B9D63050}" dt="2024-04-30T20:00:01.409" v="1586" actId="20577"/>
          <ac:spMkLst>
            <pc:docMk/>
            <pc:sldMk cId="4161810997" sldId="256"/>
            <ac:spMk id="17" creationId="{C14315B2-D29F-4129-BDD3-91BFEB68D150}"/>
          </ac:spMkLst>
        </pc:spChg>
        <pc:spChg chg="add mod">
          <ac:chgData name="Miguel Neto" userId="7710a5af-f2b1-48a1-84c9-9e4d70c93857" providerId="ADAL" clId="{F4609625-46B2-48EE-9AC6-F2D6B9D63050}" dt="2024-04-30T14:54:35.557" v="317" actId="20577"/>
          <ac:spMkLst>
            <pc:docMk/>
            <pc:sldMk cId="4161810997" sldId="256"/>
            <ac:spMk id="20" creationId="{E5399AF1-B7A8-459C-BD63-0364F0489BE2}"/>
          </ac:spMkLst>
        </pc:spChg>
        <pc:picChg chg="del mod">
          <ac:chgData name="Miguel Neto" userId="7710a5af-f2b1-48a1-84c9-9e4d70c93857" providerId="ADAL" clId="{F4609625-46B2-48EE-9AC6-F2D6B9D63050}" dt="2024-04-30T14:27:52.206" v="115" actId="478"/>
          <ac:picMkLst>
            <pc:docMk/>
            <pc:sldMk cId="4161810997" sldId="256"/>
            <ac:picMk id="7" creationId="{B67DE1CF-C768-4890-9433-AA101B91F335}"/>
          </ac:picMkLst>
        </pc:picChg>
        <pc:picChg chg="mod ord">
          <ac:chgData name="Miguel Neto" userId="7710a5af-f2b1-48a1-84c9-9e4d70c93857" providerId="ADAL" clId="{F4609625-46B2-48EE-9AC6-F2D6B9D63050}" dt="2024-04-30T14:31:09.530" v="139"/>
          <ac:picMkLst>
            <pc:docMk/>
            <pc:sldMk cId="4161810997" sldId="256"/>
            <ac:picMk id="12" creationId="{5D64BAA2-9F38-417A-B6AB-1E830D5AD2CA}"/>
          </ac:picMkLst>
        </pc:picChg>
        <pc:picChg chg="del mod">
          <ac:chgData name="Miguel Neto" userId="7710a5af-f2b1-48a1-84c9-9e4d70c93857" providerId="ADAL" clId="{F4609625-46B2-48EE-9AC6-F2D6B9D63050}" dt="2024-04-30T14:17:35.941" v="14" actId="478"/>
          <ac:picMkLst>
            <pc:docMk/>
            <pc:sldMk cId="4161810997" sldId="256"/>
            <ac:picMk id="13" creationId="{EE3CFCE8-7B8F-4E59-B3D5-DE1BE5747B23}"/>
          </ac:picMkLst>
        </pc:picChg>
        <pc:picChg chg="add mod modCrop">
          <ac:chgData name="Miguel Neto" userId="7710a5af-f2b1-48a1-84c9-9e4d70c93857" providerId="ADAL" clId="{F4609625-46B2-48EE-9AC6-F2D6B9D63050}" dt="2024-04-30T14:29:22.456" v="125" actId="14100"/>
          <ac:picMkLst>
            <pc:docMk/>
            <pc:sldMk cId="4161810997" sldId="256"/>
            <ac:picMk id="19" creationId="{1A902874-E363-4B50-BDD5-064BE8C871F1}"/>
          </ac:picMkLst>
        </pc:picChg>
      </pc:sldChg>
      <pc:sldChg chg="addSp delSp modSp new del mod addCm delCm">
        <pc:chgData name="Miguel Neto" userId="7710a5af-f2b1-48a1-84c9-9e4d70c93857" providerId="ADAL" clId="{F4609625-46B2-48EE-9AC6-F2D6B9D63050}" dt="2024-04-30T18:11:58.633" v="945" actId="47"/>
        <pc:sldMkLst>
          <pc:docMk/>
          <pc:sldMk cId="802102273" sldId="257"/>
        </pc:sldMkLst>
        <pc:spChg chg="del">
          <ac:chgData name="Miguel Neto" userId="7710a5af-f2b1-48a1-84c9-9e4d70c93857" providerId="ADAL" clId="{F4609625-46B2-48EE-9AC6-F2D6B9D63050}" dt="2024-04-30T14:45:49.173" v="249" actId="478"/>
          <ac:spMkLst>
            <pc:docMk/>
            <pc:sldMk cId="802102273" sldId="257"/>
            <ac:spMk id="2" creationId="{67116EBD-7C41-4277-83BD-2E0C19B382A3}"/>
          </ac:spMkLst>
        </pc:spChg>
        <pc:spChg chg="add mod ord">
          <ac:chgData name="Miguel Neto" userId="7710a5af-f2b1-48a1-84c9-9e4d70c93857" providerId="ADAL" clId="{F4609625-46B2-48EE-9AC6-F2D6B9D63050}" dt="2024-04-30T15:20:19.653" v="366" actId="1076"/>
          <ac:spMkLst>
            <pc:docMk/>
            <pc:sldMk cId="802102273" sldId="257"/>
            <ac:spMk id="3" creationId="{20458259-BD4D-4812-B89B-B1EA6E62BDB9}"/>
          </ac:spMkLst>
        </pc:spChg>
        <pc:spChg chg="del">
          <ac:chgData name="Miguel Neto" userId="7710a5af-f2b1-48a1-84c9-9e4d70c93857" providerId="ADAL" clId="{F4609625-46B2-48EE-9AC6-F2D6B9D63050}" dt="2024-04-30T14:45:49.173" v="249" actId="478"/>
          <ac:spMkLst>
            <pc:docMk/>
            <pc:sldMk cId="802102273" sldId="257"/>
            <ac:spMk id="3" creationId="{5DFBA608-41A1-4A56-82AD-E21B19D7CC00}"/>
          </ac:spMkLst>
        </pc:spChg>
        <pc:spChg chg="add mod">
          <ac:chgData name="Miguel Neto" userId="7710a5af-f2b1-48a1-84c9-9e4d70c93857" providerId="ADAL" clId="{F4609625-46B2-48EE-9AC6-F2D6B9D63050}" dt="2024-04-30T15:20:22.687" v="367" actId="1076"/>
          <ac:spMkLst>
            <pc:docMk/>
            <pc:sldMk cId="802102273" sldId="257"/>
            <ac:spMk id="4" creationId="{45A5B325-E534-46B9-B1D6-64B03226B611}"/>
          </ac:spMkLst>
        </pc:spChg>
        <pc:spChg chg="add del mod">
          <ac:chgData name="Miguel Neto" userId="7710a5af-f2b1-48a1-84c9-9e4d70c93857" providerId="ADAL" clId="{F4609625-46B2-48EE-9AC6-F2D6B9D63050}" dt="2024-04-30T14:46:49.150" v="274" actId="478"/>
          <ac:spMkLst>
            <pc:docMk/>
            <pc:sldMk cId="802102273" sldId="257"/>
            <ac:spMk id="4" creationId="{CC442F98-1CE7-4AF4-940F-4052DFD2B76F}"/>
          </ac:spMkLst>
        </pc:spChg>
        <pc:spChg chg="add mod ord">
          <ac:chgData name="Miguel Neto" userId="7710a5af-f2b1-48a1-84c9-9e4d70c93857" providerId="ADAL" clId="{F4609625-46B2-48EE-9AC6-F2D6B9D63050}" dt="2024-04-30T15:19:46.750" v="361" actId="20577"/>
          <ac:spMkLst>
            <pc:docMk/>
            <pc:sldMk cId="802102273" sldId="257"/>
            <ac:spMk id="5" creationId="{4A1AB8D0-9868-4B51-98A4-D16551389415}"/>
          </ac:spMkLst>
        </pc:spChg>
      </pc:sldChg>
      <pc:sldChg chg="addSp delSp modSp new mod">
        <pc:chgData name="Miguel Neto" userId="7710a5af-f2b1-48a1-84c9-9e4d70c93857" providerId="ADAL" clId="{F4609625-46B2-48EE-9AC6-F2D6B9D63050}" dt="2024-04-30T19:24:48.072" v="1079"/>
        <pc:sldMkLst>
          <pc:docMk/>
          <pc:sldMk cId="3234589505" sldId="258"/>
        </pc:sldMkLst>
        <pc:spChg chg="del">
          <ac:chgData name="Miguel Neto" userId="7710a5af-f2b1-48a1-84c9-9e4d70c93857" providerId="ADAL" clId="{F4609625-46B2-48EE-9AC6-F2D6B9D63050}" dt="2024-04-30T15:22:12.606" v="368" actId="478"/>
          <ac:spMkLst>
            <pc:docMk/>
            <pc:sldMk cId="3234589505" sldId="258"/>
            <ac:spMk id="2" creationId="{4333844C-3C20-417C-8528-E22BFDCC2E17}"/>
          </ac:spMkLst>
        </pc:spChg>
        <pc:spChg chg="del">
          <ac:chgData name="Miguel Neto" userId="7710a5af-f2b1-48a1-84c9-9e4d70c93857" providerId="ADAL" clId="{F4609625-46B2-48EE-9AC6-F2D6B9D63050}" dt="2024-04-30T15:22:12.606" v="368" actId="478"/>
          <ac:spMkLst>
            <pc:docMk/>
            <pc:sldMk cId="3234589505" sldId="258"/>
            <ac:spMk id="3" creationId="{AC8EBAEF-A1A1-4F5A-AE14-C22C69D4E9B6}"/>
          </ac:spMkLst>
        </pc:spChg>
        <pc:spChg chg="add mod">
          <ac:chgData name="Miguel Neto" userId="7710a5af-f2b1-48a1-84c9-9e4d70c93857" providerId="ADAL" clId="{F4609625-46B2-48EE-9AC6-F2D6B9D63050}" dt="2024-04-30T18:52:16.056" v="1023" actId="12788"/>
          <ac:spMkLst>
            <pc:docMk/>
            <pc:sldMk cId="3234589505" sldId="258"/>
            <ac:spMk id="4" creationId="{581F3E3A-C666-4146-B57F-76A03CE59B11}"/>
          </ac:spMkLst>
        </pc:spChg>
        <pc:spChg chg="add mod ord">
          <ac:chgData name="Miguel Neto" userId="7710a5af-f2b1-48a1-84c9-9e4d70c93857" providerId="ADAL" clId="{F4609625-46B2-48EE-9AC6-F2D6B9D63050}" dt="2024-04-30T18:52:16.056" v="1023" actId="12788"/>
          <ac:spMkLst>
            <pc:docMk/>
            <pc:sldMk cId="3234589505" sldId="258"/>
            <ac:spMk id="5" creationId="{B585D17A-29FC-4EBD-BDAC-931A94C7D0D5}"/>
          </ac:spMkLst>
        </pc:spChg>
        <pc:spChg chg="add mod">
          <ac:chgData name="Miguel Neto" userId="7710a5af-f2b1-48a1-84c9-9e4d70c93857" providerId="ADAL" clId="{F4609625-46B2-48EE-9AC6-F2D6B9D63050}" dt="2024-04-30T18:52:16.056" v="1023" actId="12788"/>
          <ac:spMkLst>
            <pc:docMk/>
            <pc:sldMk cId="3234589505" sldId="258"/>
            <ac:spMk id="6" creationId="{89F8B39C-5FD0-4131-8012-1BA26315A217}"/>
          </ac:spMkLst>
        </pc:spChg>
        <pc:spChg chg="add mod">
          <ac:chgData name="Miguel Neto" userId="7710a5af-f2b1-48a1-84c9-9e4d70c93857" providerId="ADAL" clId="{F4609625-46B2-48EE-9AC6-F2D6B9D63050}" dt="2024-04-30T18:52:16.056" v="1023" actId="12788"/>
          <ac:spMkLst>
            <pc:docMk/>
            <pc:sldMk cId="3234589505" sldId="258"/>
            <ac:spMk id="7" creationId="{06CEB51C-75FB-4CDD-ADFC-305072C27E64}"/>
          </ac:spMkLst>
        </pc:spChg>
        <pc:spChg chg="add mod">
          <ac:chgData name="Miguel Neto" userId="7710a5af-f2b1-48a1-84c9-9e4d70c93857" providerId="ADAL" clId="{F4609625-46B2-48EE-9AC6-F2D6B9D63050}" dt="2024-04-30T19:24:48.072" v="1079"/>
          <ac:spMkLst>
            <pc:docMk/>
            <pc:sldMk cId="3234589505" sldId="258"/>
            <ac:spMk id="8" creationId="{DCD7D9FE-9151-49DC-8127-DBA563624351}"/>
          </ac:spMkLst>
        </pc:spChg>
      </pc:sldChg>
      <pc:sldChg chg="addSp delSp modSp new del mod ord">
        <pc:chgData name="Miguel Neto" userId="7710a5af-f2b1-48a1-84c9-9e4d70c93857" providerId="ADAL" clId="{F4609625-46B2-48EE-9AC6-F2D6B9D63050}" dt="2024-04-30T19:55:56.259" v="1557" actId="47"/>
        <pc:sldMkLst>
          <pc:docMk/>
          <pc:sldMk cId="3218908471" sldId="259"/>
        </pc:sldMkLst>
        <pc:spChg chg="del">
          <ac:chgData name="Miguel Neto" userId="7710a5af-f2b1-48a1-84c9-9e4d70c93857" providerId="ADAL" clId="{F4609625-46B2-48EE-9AC6-F2D6B9D63050}" dt="2024-04-30T15:44:35.232" v="691" actId="478"/>
          <ac:spMkLst>
            <pc:docMk/>
            <pc:sldMk cId="3218908471" sldId="259"/>
            <ac:spMk id="2" creationId="{F369BF46-AE68-4844-A954-2F5B255C019D}"/>
          </ac:spMkLst>
        </pc:spChg>
        <pc:spChg chg="del">
          <ac:chgData name="Miguel Neto" userId="7710a5af-f2b1-48a1-84c9-9e4d70c93857" providerId="ADAL" clId="{F4609625-46B2-48EE-9AC6-F2D6B9D63050}" dt="2024-04-30T15:44:35.232" v="691" actId="478"/>
          <ac:spMkLst>
            <pc:docMk/>
            <pc:sldMk cId="3218908471" sldId="259"/>
            <ac:spMk id="3" creationId="{193FE249-D8D8-4EF5-9717-E3EA5E4C37A5}"/>
          </ac:spMkLst>
        </pc:spChg>
        <pc:spChg chg="add mod">
          <ac:chgData name="Miguel Neto" userId="7710a5af-f2b1-48a1-84c9-9e4d70c93857" providerId="ADAL" clId="{F4609625-46B2-48EE-9AC6-F2D6B9D63050}" dt="2024-04-30T15:55:14.505" v="767" actId="1076"/>
          <ac:spMkLst>
            <pc:docMk/>
            <pc:sldMk cId="3218908471" sldId="259"/>
            <ac:spMk id="4" creationId="{7E72A0C2-49DA-4A5E-8B52-2CD65B87CD4E}"/>
          </ac:spMkLst>
        </pc:spChg>
        <pc:spChg chg="add mod">
          <ac:chgData name="Miguel Neto" userId="7710a5af-f2b1-48a1-84c9-9e4d70c93857" providerId="ADAL" clId="{F4609625-46B2-48EE-9AC6-F2D6B9D63050}" dt="2024-04-30T16:28:05.414" v="880"/>
          <ac:spMkLst>
            <pc:docMk/>
            <pc:sldMk cId="3218908471" sldId="259"/>
            <ac:spMk id="5" creationId="{5B98E9B4-C65A-4A78-8A86-8AD6D81F1F52}"/>
          </ac:spMkLst>
        </pc:spChg>
        <pc:spChg chg="add mod">
          <ac:chgData name="Miguel Neto" userId="7710a5af-f2b1-48a1-84c9-9e4d70c93857" providerId="ADAL" clId="{F4609625-46B2-48EE-9AC6-F2D6B9D63050}" dt="2024-04-30T15:55:14.505" v="767" actId="1076"/>
          <ac:spMkLst>
            <pc:docMk/>
            <pc:sldMk cId="3218908471" sldId="259"/>
            <ac:spMk id="6" creationId="{9D0DBEB6-E0F1-4281-9370-8FB469874B37}"/>
          </ac:spMkLst>
        </pc:spChg>
        <pc:spChg chg="add mod">
          <ac:chgData name="Miguel Neto" userId="7710a5af-f2b1-48a1-84c9-9e4d70c93857" providerId="ADAL" clId="{F4609625-46B2-48EE-9AC6-F2D6B9D63050}" dt="2024-04-30T15:54:55.111" v="765" actId="1076"/>
          <ac:spMkLst>
            <pc:docMk/>
            <pc:sldMk cId="3218908471" sldId="259"/>
            <ac:spMk id="7" creationId="{AED5833A-1AA4-47A8-A39C-9EBB98D0DBCD}"/>
          </ac:spMkLst>
        </pc:spChg>
      </pc:sldChg>
      <pc:sldChg chg="new del">
        <pc:chgData name="Miguel Neto" userId="7710a5af-f2b1-48a1-84c9-9e4d70c93857" providerId="ADAL" clId="{F4609625-46B2-48EE-9AC6-F2D6B9D63050}" dt="2024-04-30T14:47:05.784" v="288" actId="680"/>
        <pc:sldMkLst>
          <pc:docMk/>
          <pc:sldMk cId="1742721564" sldId="260"/>
        </pc:sldMkLst>
      </pc:sldChg>
      <pc:sldChg chg="addSp modSp add mod">
        <pc:chgData name="Miguel Neto" userId="7710a5af-f2b1-48a1-84c9-9e4d70c93857" providerId="ADAL" clId="{F4609625-46B2-48EE-9AC6-F2D6B9D63050}" dt="2024-04-30T19:25:35.352" v="1083" actId="20577"/>
        <pc:sldMkLst>
          <pc:docMk/>
          <pc:sldMk cId="2295821100" sldId="260"/>
        </pc:sldMkLst>
        <pc:spChg chg="mod">
          <ac:chgData name="Miguel Neto" userId="7710a5af-f2b1-48a1-84c9-9e4d70c93857" providerId="ADAL" clId="{F4609625-46B2-48EE-9AC6-F2D6B9D63050}" dt="2024-04-30T16:23:19.533" v="864"/>
          <ac:spMkLst>
            <pc:docMk/>
            <pc:sldMk cId="2295821100" sldId="260"/>
            <ac:spMk id="5" creationId="{B585D17A-29FC-4EBD-BDAC-931A94C7D0D5}"/>
          </ac:spMkLst>
        </pc:spChg>
        <pc:spChg chg="mod">
          <ac:chgData name="Miguel Neto" userId="7710a5af-f2b1-48a1-84c9-9e4d70c93857" providerId="ADAL" clId="{F4609625-46B2-48EE-9AC6-F2D6B9D63050}" dt="2024-04-30T16:06:49.834" v="837" actId="20577"/>
          <ac:spMkLst>
            <pc:docMk/>
            <pc:sldMk cId="2295821100" sldId="260"/>
            <ac:spMk id="6" creationId="{89F8B39C-5FD0-4131-8012-1BA26315A217}"/>
          </ac:spMkLst>
        </pc:spChg>
        <pc:spChg chg="add mod">
          <ac:chgData name="Miguel Neto" userId="7710a5af-f2b1-48a1-84c9-9e4d70c93857" providerId="ADAL" clId="{F4609625-46B2-48EE-9AC6-F2D6B9D63050}" dt="2024-04-30T19:25:35.352" v="1083" actId="20577"/>
          <ac:spMkLst>
            <pc:docMk/>
            <pc:sldMk cId="2295821100" sldId="260"/>
            <ac:spMk id="8" creationId="{1F931AB8-5119-4475-BF22-74D07B320188}"/>
          </ac:spMkLst>
        </pc:spChg>
      </pc:sldChg>
      <pc:sldChg chg="addSp modSp add mod ord">
        <pc:chgData name="Miguel Neto" userId="7710a5af-f2b1-48a1-84c9-9e4d70c93857" providerId="ADAL" clId="{F4609625-46B2-48EE-9AC6-F2D6B9D63050}" dt="2024-04-30T19:30:22.259" v="1199"/>
        <pc:sldMkLst>
          <pc:docMk/>
          <pc:sldMk cId="3969982223" sldId="261"/>
        </pc:sldMkLst>
        <pc:spChg chg="mod">
          <ac:chgData name="Miguel Neto" userId="7710a5af-f2b1-48a1-84c9-9e4d70c93857" providerId="ADAL" clId="{F4609625-46B2-48EE-9AC6-F2D6B9D63050}" dt="2024-04-30T16:23:43.261" v="866"/>
          <ac:spMkLst>
            <pc:docMk/>
            <pc:sldMk cId="3969982223" sldId="261"/>
            <ac:spMk id="5" creationId="{B585D17A-29FC-4EBD-BDAC-931A94C7D0D5}"/>
          </ac:spMkLst>
        </pc:spChg>
        <pc:spChg chg="mod">
          <ac:chgData name="Miguel Neto" userId="7710a5af-f2b1-48a1-84c9-9e4d70c93857" providerId="ADAL" clId="{F4609625-46B2-48EE-9AC6-F2D6B9D63050}" dt="2024-04-30T16:06:56.762" v="839" actId="20577"/>
          <ac:spMkLst>
            <pc:docMk/>
            <pc:sldMk cId="3969982223" sldId="261"/>
            <ac:spMk id="6" creationId="{89F8B39C-5FD0-4131-8012-1BA26315A217}"/>
          </ac:spMkLst>
        </pc:spChg>
        <pc:spChg chg="add mod">
          <ac:chgData name="Miguel Neto" userId="7710a5af-f2b1-48a1-84c9-9e4d70c93857" providerId="ADAL" clId="{F4609625-46B2-48EE-9AC6-F2D6B9D63050}" dt="2024-04-30T19:30:15.385" v="1196" actId="20577"/>
          <ac:spMkLst>
            <pc:docMk/>
            <pc:sldMk cId="3969982223" sldId="261"/>
            <ac:spMk id="8" creationId="{5357197F-E033-4610-88F2-04767F27D3B8}"/>
          </ac:spMkLst>
        </pc:spChg>
      </pc:sldChg>
      <pc:sldChg chg="add del ord">
        <pc:chgData name="Miguel Neto" userId="7710a5af-f2b1-48a1-84c9-9e4d70c93857" providerId="ADAL" clId="{F4609625-46B2-48EE-9AC6-F2D6B9D63050}" dt="2024-04-30T19:55:57.406" v="1558" actId="47"/>
        <pc:sldMkLst>
          <pc:docMk/>
          <pc:sldMk cId="334122406" sldId="262"/>
        </pc:sldMkLst>
      </pc:sldChg>
      <pc:sldChg chg="addSp modSp add mod ord">
        <pc:chgData name="Miguel Neto" userId="7710a5af-f2b1-48a1-84c9-9e4d70c93857" providerId="ADAL" clId="{F4609625-46B2-48EE-9AC6-F2D6B9D63050}" dt="2024-04-30T19:37:33.586" v="1312"/>
        <pc:sldMkLst>
          <pc:docMk/>
          <pc:sldMk cId="3514564525" sldId="263"/>
        </pc:sldMkLst>
        <pc:spChg chg="mod">
          <ac:chgData name="Miguel Neto" userId="7710a5af-f2b1-48a1-84c9-9e4d70c93857" providerId="ADAL" clId="{F4609625-46B2-48EE-9AC6-F2D6B9D63050}" dt="2024-04-30T19:37:18.159" v="1311" actId="20577"/>
          <ac:spMkLst>
            <pc:docMk/>
            <pc:sldMk cId="3514564525" sldId="263"/>
            <ac:spMk id="5" creationId="{B585D17A-29FC-4EBD-BDAC-931A94C7D0D5}"/>
          </ac:spMkLst>
        </pc:spChg>
        <pc:spChg chg="mod">
          <ac:chgData name="Miguel Neto" userId="7710a5af-f2b1-48a1-84c9-9e4d70c93857" providerId="ADAL" clId="{F4609625-46B2-48EE-9AC6-F2D6B9D63050}" dt="2024-04-30T16:22:35.650" v="857" actId="20577"/>
          <ac:spMkLst>
            <pc:docMk/>
            <pc:sldMk cId="3514564525" sldId="263"/>
            <ac:spMk id="6" creationId="{89F8B39C-5FD0-4131-8012-1BA26315A217}"/>
          </ac:spMkLst>
        </pc:spChg>
        <pc:spChg chg="add mod">
          <ac:chgData name="Miguel Neto" userId="7710a5af-f2b1-48a1-84c9-9e4d70c93857" providerId="ADAL" clId="{F4609625-46B2-48EE-9AC6-F2D6B9D63050}" dt="2024-04-30T19:37:33.586" v="1312"/>
          <ac:spMkLst>
            <pc:docMk/>
            <pc:sldMk cId="3514564525" sldId="263"/>
            <ac:spMk id="8" creationId="{617D6587-FC82-4EAD-9E9B-B1F6167DE7FF}"/>
          </ac:spMkLst>
        </pc:spChg>
      </pc:sldChg>
      <pc:sldChg chg="addSp modSp add mod ord">
        <pc:chgData name="Miguel Neto" userId="7710a5af-f2b1-48a1-84c9-9e4d70c93857" providerId="ADAL" clId="{F4609625-46B2-48EE-9AC6-F2D6B9D63050}" dt="2024-04-30T19:44:02.423" v="1443"/>
        <pc:sldMkLst>
          <pc:docMk/>
          <pc:sldMk cId="2033466704" sldId="264"/>
        </pc:sldMkLst>
        <pc:spChg chg="mod">
          <ac:chgData name="Miguel Neto" userId="7710a5af-f2b1-48a1-84c9-9e4d70c93857" providerId="ADAL" clId="{F4609625-46B2-48EE-9AC6-F2D6B9D63050}" dt="2024-04-30T16:24:18.103" v="872"/>
          <ac:spMkLst>
            <pc:docMk/>
            <pc:sldMk cId="2033466704" sldId="264"/>
            <ac:spMk id="5" creationId="{B585D17A-29FC-4EBD-BDAC-931A94C7D0D5}"/>
          </ac:spMkLst>
        </pc:spChg>
        <pc:spChg chg="mod">
          <ac:chgData name="Miguel Neto" userId="7710a5af-f2b1-48a1-84c9-9e4d70c93857" providerId="ADAL" clId="{F4609625-46B2-48EE-9AC6-F2D6B9D63050}" dt="2024-04-30T16:22:41.165" v="859" actId="20577"/>
          <ac:spMkLst>
            <pc:docMk/>
            <pc:sldMk cId="2033466704" sldId="264"/>
            <ac:spMk id="6" creationId="{89F8B39C-5FD0-4131-8012-1BA26315A217}"/>
          </ac:spMkLst>
        </pc:spChg>
        <pc:spChg chg="add mod">
          <ac:chgData name="Miguel Neto" userId="7710a5af-f2b1-48a1-84c9-9e4d70c93857" providerId="ADAL" clId="{F4609625-46B2-48EE-9AC6-F2D6B9D63050}" dt="2024-04-30T19:43:12.671" v="1440"/>
          <ac:spMkLst>
            <pc:docMk/>
            <pc:sldMk cId="2033466704" sldId="264"/>
            <ac:spMk id="8" creationId="{30DE1317-AD6E-4B0D-9B23-1ACC193F96C1}"/>
          </ac:spMkLst>
        </pc:spChg>
      </pc:sldChg>
      <pc:sldChg chg="addSp modSp add del mod">
        <pc:chgData name="Miguel Neto" userId="7710a5af-f2b1-48a1-84c9-9e4d70c93857" providerId="ADAL" clId="{F4609625-46B2-48EE-9AC6-F2D6B9D63050}" dt="2024-04-30T19:52:39.318" v="1556" actId="47"/>
        <pc:sldMkLst>
          <pc:docMk/>
          <pc:sldMk cId="3987374812" sldId="265"/>
        </pc:sldMkLst>
        <pc:spChg chg="mod">
          <ac:chgData name="Miguel Neto" userId="7710a5af-f2b1-48a1-84c9-9e4d70c93857" providerId="ADAL" clId="{F4609625-46B2-48EE-9AC6-F2D6B9D63050}" dt="2024-04-30T16:24:35.106" v="874"/>
          <ac:spMkLst>
            <pc:docMk/>
            <pc:sldMk cId="3987374812" sldId="265"/>
            <ac:spMk id="5" creationId="{B585D17A-29FC-4EBD-BDAC-931A94C7D0D5}"/>
          </ac:spMkLst>
        </pc:spChg>
        <pc:spChg chg="mod">
          <ac:chgData name="Miguel Neto" userId="7710a5af-f2b1-48a1-84c9-9e4d70c93857" providerId="ADAL" clId="{F4609625-46B2-48EE-9AC6-F2D6B9D63050}" dt="2024-04-30T16:22:43.915" v="861" actId="20577"/>
          <ac:spMkLst>
            <pc:docMk/>
            <pc:sldMk cId="3987374812" sldId="265"/>
            <ac:spMk id="6" creationId="{89F8B39C-5FD0-4131-8012-1BA26315A217}"/>
          </ac:spMkLst>
        </pc:spChg>
        <pc:spChg chg="add mod">
          <ac:chgData name="Miguel Neto" userId="7710a5af-f2b1-48a1-84c9-9e4d70c93857" providerId="ADAL" clId="{F4609625-46B2-48EE-9AC6-F2D6B9D63050}" dt="2024-04-30T16:42:23.153" v="944"/>
          <ac:spMkLst>
            <pc:docMk/>
            <pc:sldMk cId="3987374812" sldId="265"/>
            <ac:spMk id="8" creationId="{A5DEACB4-C6BC-4559-AA47-66EF8BE43143}"/>
          </ac:spMkLst>
        </pc:spChg>
      </pc:sldChg>
      <pc:sldChg chg="addSp delSp modSp add mod ord">
        <pc:chgData name="Miguel Neto" userId="7710a5af-f2b1-48a1-84c9-9e4d70c93857" providerId="ADAL" clId="{F4609625-46B2-48EE-9AC6-F2D6B9D63050}" dt="2024-04-30T20:21:27.788" v="1850"/>
        <pc:sldMkLst>
          <pc:docMk/>
          <pc:sldMk cId="3439466499" sldId="266"/>
        </pc:sldMkLst>
        <pc:spChg chg="mod">
          <ac:chgData name="Miguel Neto" userId="7710a5af-f2b1-48a1-84c9-9e4d70c93857" providerId="ADAL" clId="{F4609625-46B2-48EE-9AC6-F2D6B9D63050}" dt="2024-04-30T19:24:37.948" v="1078" actId="20577"/>
          <ac:spMkLst>
            <pc:docMk/>
            <pc:sldMk cId="3439466499" sldId="266"/>
            <ac:spMk id="4" creationId="{7E72A0C2-49DA-4A5E-8B52-2CD65B87CD4E}"/>
          </ac:spMkLst>
        </pc:spChg>
        <pc:spChg chg="mod">
          <ac:chgData name="Miguel Neto" userId="7710a5af-f2b1-48a1-84c9-9e4d70c93857" providerId="ADAL" clId="{F4609625-46B2-48EE-9AC6-F2D6B9D63050}" dt="2024-04-30T16:33:38.499" v="908" actId="552"/>
          <ac:spMkLst>
            <pc:docMk/>
            <pc:sldMk cId="3439466499" sldId="266"/>
            <ac:spMk id="5" creationId="{5B98E9B4-C65A-4A78-8A86-8AD6D81F1F52}"/>
          </ac:spMkLst>
        </pc:spChg>
        <pc:spChg chg="mod">
          <ac:chgData name="Miguel Neto" userId="7710a5af-f2b1-48a1-84c9-9e4d70c93857" providerId="ADAL" clId="{F4609625-46B2-48EE-9AC6-F2D6B9D63050}" dt="2024-04-30T20:20:13.809" v="1839"/>
          <ac:spMkLst>
            <pc:docMk/>
            <pc:sldMk cId="3439466499" sldId="266"/>
            <ac:spMk id="6" creationId="{9D0DBEB6-E0F1-4281-9370-8FB469874B37}"/>
          </ac:spMkLst>
        </pc:spChg>
        <pc:picChg chg="add del mod">
          <ac:chgData name="Miguel Neto" userId="7710a5af-f2b1-48a1-84c9-9e4d70c93857" providerId="ADAL" clId="{F4609625-46B2-48EE-9AC6-F2D6B9D63050}" dt="2024-04-30T20:18:18.864" v="1831" actId="478"/>
          <ac:picMkLst>
            <pc:docMk/>
            <pc:sldMk cId="3439466499" sldId="266"/>
            <ac:picMk id="8" creationId="{8679D908-E814-4C83-85C0-0D1A2DE9DA75}"/>
          </ac:picMkLst>
        </pc:picChg>
        <pc:picChg chg="add del mod">
          <ac:chgData name="Miguel Neto" userId="7710a5af-f2b1-48a1-84c9-9e4d70c93857" providerId="ADAL" clId="{F4609625-46B2-48EE-9AC6-F2D6B9D63050}" dt="2024-04-30T20:07:19.522" v="1588" actId="478"/>
          <ac:picMkLst>
            <pc:docMk/>
            <pc:sldMk cId="3439466499" sldId="266"/>
            <ac:picMk id="10" creationId="{B738842F-E97C-4ACB-9BE4-25AD74AB654E}"/>
          </ac:picMkLst>
        </pc:picChg>
        <pc:picChg chg="add del mod">
          <ac:chgData name="Miguel Neto" userId="7710a5af-f2b1-48a1-84c9-9e4d70c93857" providerId="ADAL" clId="{F4609625-46B2-48EE-9AC6-F2D6B9D63050}" dt="2024-04-30T20:10:04.237" v="1608" actId="478"/>
          <ac:picMkLst>
            <pc:docMk/>
            <pc:sldMk cId="3439466499" sldId="266"/>
            <ac:picMk id="12" creationId="{0E765FE8-B61D-48D3-9EEF-0B67C7064833}"/>
          </ac:picMkLst>
        </pc:picChg>
        <pc:picChg chg="add del mod">
          <ac:chgData name="Miguel Neto" userId="7710a5af-f2b1-48a1-84c9-9e4d70c93857" providerId="ADAL" clId="{F4609625-46B2-48EE-9AC6-F2D6B9D63050}" dt="2024-04-30T20:11:24.343" v="1706"/>
          <ac:picMkLst>
            <pc:docMk/>
            <pc:sldMk cId="3439466499" sldId="266"/>
            <ac:picMk id="13" creationId="{D3BDF5AC-EA4C-420A-A47F-085EAC59A9D7}"/>
          </ac:picMkLst>
        </pc:picChg>
        <pc:picChg chg="add del mod">
          <ac:chgData name="Miguel Neto" userId="7710a5af-f2b1-48a1-84c9-9e4d70c93857" providerId="ADAL" clId="{F4609625-46B2-48EE-9AC6-F2D6B9D63050}" dt="2024-04-30T20:11:23.233" v="1703"/>
          <ac:picMkLst>
            <pc:docMk/>
            <pc:sldMk cId="3439466499" sldId="266"/>
            <ac:picMk id="14" creationId="{89260E66-7567-4539-B12E-DB8AE63CF00C}"/>
          </ac:picMkLst>
        </pc:picChg>
        <pc:picChg chg="add del mod">
          <ac:chgData name="Miguel Neto" userId="7710a5af-f2b1-48a1-84c9-9e4d70c93857" providerId="ADAL" clId="{F4609625-46B2-48EE-9AC6-F2D6B9D63050}" dt="2024-04-30T20:18:18.864" v="1831" actId="478"/>
          <ac:picMkLst>
            <pc:docMk/>
            <pc:sldMk cId="3439466499" sldId="266"/>
            <ac:picMk id="15" creationId="{B9BC55D4-211A-4D13-BD7B-081280FC44C8}"/>
          </ac:picMkLst>
        </pc:picChg>
        <pc:picChg chg="add del mod">
          <ac:chgData name="Miguel Neto" userId="7710a5af-f2b1-48a1-84c9-9e4d70c93857" providerId="ADAL" clId="{F4609625-46B2-48EE-9AC6-F2D6B9D63050}" dt="2024-04-30T20:21:27.460" v="1849" actId="478"/>
          <ac:picMkLst>
            <pc:docMk/>
            <pc:sldMk cId="3439466499" sldId="266"/>
            <ac:picMk id="16" creationId="{7B694FC4-E456-444E-A914-E622FD272D40}"/>
          </ac:picMkLst>
        </pc:picChg>
        <pc:picChg chg="add mod">
          <ac:chgData name="Miguel Neto" userId="7710a5af-f2b1-48a1-84c9-9e4d70c93857" providerId="ADAL" clId="{F4609625-46B2-48EE-9AC6-F2D6B9D63050}" dt="2024-04-30T20:18:19.426" v="1832"/>
          <ac:picMkLst>
            <pc:docMk/>
            <pc:sldMk cId="3439466499" sldId="266"/>
            <ac:picMk id="17" creationId="{64E77A85-CC04-4812-AC90-93808A0723D2}"/>
          </ac:picMkLst>
        </pc:picChg>
        <pc:picChg chg="add mod">
          <ac:chgData name="Miguel Neto" userId="7710a5af-f2b1-48a1-84c9-9e4d70c93857" providerId="ADAL" clId="{F4609625-46B2-48EE-9AC6-F2D6B9D63050}" dt="2024-04-30T20:21:27.788" v="1850"/>
          <ac:picMkLst>
            <pc:docMk/>
            <pc:sldMk cId="3439466499" sldId="266"/>
            <ac:picMk id="18" creationId="{094B7DA1-166A-401E-B225-41554801B891}"/>
          </ac:picMkLst>
        </pc:picChg>
      </pc:sldChg>
      <pc:sldChg chg="add del ord">
        <pc:chgData name="Miguel Neto" userId="7710a5af-f2b1-48a1-84c9-9e4d70c93857" providerId="ADAL" clId="{F4609625-46B2-48EE-9AC6-F2D6B9D63050}" dt="2024-04-30T16:38:03.879" v="925" actId="47"/>
        <pc:sldMkLst>
          <pc:docMk/>
          <pc:sldMk cId="292771917" sldId="267"/>
        </pc:sldMkLst>
      </pc:sldChg>
      <pc:sldChg chg="modSp add del mod ord">
        <pc:chgData name="Miguel Neto" userId="7710a5af-f2b1-48a1-84c9-9e4d70c93857" providerId="ADAL" clId="{F4609625-46B2-48EE-9AC6-F2D6B9D63050}" dt="2024-04-30T18:12:50.504" v="974" actId="47"/>
        <pc:sldMkLst>
          <pc:docMk/>
          <pc:sldMk cId="1450698702" sldId="267"/>
        </pc:sldMkLst>
        <pc:spChg chg="mod">
          <ac:chgData name="Miguel Neto" userId="7710a5af-f2b1-48a1-84c9-9e4d70c93857" providerId="ADAL" clId="{F4609625-46B2-48EE-9AC6-F2D6B9D63050}" dt="2024-04-30T18:12:47.154" v="973" actId="1076"/>
          <ac:spMkLst>
            <pc:docMk/>
            <pc:sldMk cId="1450698702" sldId="267"/>
            <ac:spMk id="6" creationId="{9D0DBEB6-E0F1-4281-9370-8FB469874B37}"/>
          </ac:spMkLst>
        </pc:spChg>
      </pc:sldChg>
      <pc:sldChg chg="addSp delSp modSp add mod ord">
        <pc:chgData name="Miguel Neto" userId="7710a5af-f2b1-48a1-84c9-9e4d70c93857" providerId="ADAL" clId="{F4609625-46B2-48EE-9AC6-F2D6B9D63050}" dt="2024-04-30T20:21:21.976" v="1848"/>
        <pc:sldMkLst>
          <pc:docMk/>
          <pc:sldMk cId="3850482813" sldId="267"/>
        </pc:sldMkLst>
        <pc:spChg chg="mod">
          <ac:chgData name="Miguel Neto" userId="7710a5af-f2b1-48a1-84c9-9e4d70c93857" providerId="ADAL" clId="{F4609625-46B2-48EE-9AC6-F2D6B9D63050}" dt="2024-04-30T19:25:13.850" v="1081" actId="20577"/>
          <ac:spMkLst>
            <pc:docMk/>
            <pc:sldMk cId="3850482813" sldId="267"/>
            <ac:spMk id="4" creationId="{7E72A0C2-49DA-4A5E-8B52-2CD65B87CD4E}"/>
          </ac:spMkLst>
        </pc:spChg>
        <pc:spChg chg="add del">
          <ac:chgData name="Miguel Neto" userId="7710a5af-f2b1-48a1-84c9-9e4d70c93857" providerId="ADAL" clId="{F4609625-46B2-48EE-9AC6-F2D6B9D63050}" dt="2024-04-30T18:14:07.478" v="1011" actId="478"/>
          <ac:spMkLst>
            <pc:docMk/>
            <pc:sldMk cId="3850482813" sldId="267"/>
            <ac:spMk id="5" creationId="{5B98E9B4-C65A-4A78-8A86-8AD6D81F1F52}"/>
          </ac:spMkLst>
        </pc:spChg>
        <pc:spChg chg="mod">
          <ac:chgData name="Miguel Neto" userId="7710a5af-f2b1-48a1-84c9-9e4d70c93857" providerId="ADAL" clId="{F4609625-46B2-48EE-9AC6-F2D6B9D63050}" dt="2024-04-30T20:20:18.815" v="1840"/>
          <ac:spMkLst>
            <pc:docMk/>
            <pc:sldMk cId="3850482813" sldId="267"/>
            <ac:spMk id="6" creationId="{9D0DBEB6-E0F1-4281-9370-8FB469874B37}"/>
          </ac:spMkLst>
        </pc:spChg>
        <pc:picChg chg="add del mod">
          <ac:chgData name="Miguel Neto" userId="7710a5af-f2b1-48a1-84c9-9e4d70c93857" providerId="ADAL" clId="{F4609625-46B2-48EE-9AC6-F2D6B9D63050}" dt="2024-04-30T19:12:57.404" v="1029" actId="478"/>
          <ac:picMkLst>
            <pc:docMk/>
            <pc:sldMk cId="3850482813" sldId="267"/>
            <ac:picMk id="3" creationId="{E0501860-07F2-42B2-9F17-950D5198E7A7}"/>
          </ac:picMkLst>
        </pc:picChg>
        <pc:picChg chg="del">
          <ac:chgData name="Miguel Neto" userId="7710a5af-f2b1-48a1-84c9-9e4d70c93857" providerId="ADAL" clId="{F4609625-46B2-48EE-9AC6-F2D6B9D63050}" dt="2024-04-30T20:18:26.253" v="1833" actId="478"/>
          <ac:picMkLst>
            <pc:docMk/>
            <pc:sldMk cId="3850482813" sldId="267"/>
            <ac:picMk id="8" creationId="{8679D908-E814-4C83-85C0-0D1A2DE9DA75}"/>
          </ac:picMkLst>
        </pc:picChg>
        <pc:picChg chg="add mod">
          <ac:chgData name="Miguel Neto" userId="7710a5af-f2b1-48a1-84c9-9e4d70c93857" providerId="ADAL" clId="{F4609625-46B2-48EE-9AC6-F2D6B9D63050}" dt="2024-04-30T19:26:46.507" v="1089" actId="1035"/>
          <ac:picMkLst>
            <pc:docMk/>
            <pc:sldMk cId="3850482813" sldId="267"/>
            <ac:picMk id="10" creationId="{A96AB068-53CF-408E-9BA6-22BA09C5DF69}"/>
          </ac:picMkLst>
        </pc:picChg>
        <pc:picChg chg="add del mod">
          <ac:chgData name="Miguel Neto" userId="7710a5af-f2b1-48a1-84c9-9e4d70c93857" providerId="ADAL" clId="{F4609625-46B2-48EE-9AC6-F2D6B9D63050}" dt="2024-04-30T20:09:57.175" v="1607" actId="478"/>
          <ac:picMkLst>
            <pc:docMk/>
            <pc:sldMk cId="3850482813" sldId="267"/>
            <ac:picMk id="13" creationId="{B8749A9A-69B4-48D5-AD60-978C38722A6F}"/>
          </ac:picMkLst>
        </pc:picChg>
        <pc:picChg chg="add del mod">
          <ac:chgData name="Miguel Neto" userId="7710a5af-f2b1-48a1-84c9-9e4d70c93857" providerId="ADAL" clId="{F4609625-46B2-48EE-9AC6-F2D6B9D63050}" dt="2024-04-30T20:11:22.952" v="1702"/>
          <ac:picMkLst>
            <pc:docMk/>
            <pc:sldMk cId="3850482813" sldId="267"/>
            <ac:picMk id="14" creationId="{82EC64A4-9CE4-478E-970C-A291806E2433}"/>
          </ac:picMkLst>
        </pc:picChg>
        <pc:picChg chg="add del mod">
          <ac:chgData name="Miguel Neto" userId="7710a5af-f2b1-48a1-84c9-9e4d70c93857" providerId="ADAL" clId="{F4609625-46B2-48EE-9AC6-F2D6B9D63050}" dt="2024-04-30T20:18:26.253" v="1833" actId="478"/>
          <ac:picMkLst>
            <pc:docMk/>
            <pc:sldMk cId="3850482813" sldId="267"/>
            <ac:picMk id="15" creationId="{BC2FBD6A-D344-419A-8CDB-C61684CCC28D}"/>
          </ac:picMkLst>
        </pc:picChg>
        <pc:picChg chg="add del mod">
          <ac:chgData name="Miguel Neto" userId="7710a5af-f2b1-48a1-84c9-9e4d70c93857" providerId="ADAL" clId="{F4609625-46B2-48EE-9AC6-F2D6B9D63050}" dt="2024-04-30T20:21:21.617" v="1847" actId="478"/>
          <ac:picMkLst>
            <pc:docMk/>
            <pc:sldMk cId="3850482813" sldId="267"/>
            <ac:picMk id="16" creationId="{3461DD4F-0781-4145-B388-0FF7C40013FA}"/>
          </ac:picMkLst>
        </pc:picChg>
        <pc:picChg chg="add mod">
          <ac:chgData name="Miguel Neto" userId="7710a5af-f2b1-48a1-84c9-9e4d70c93857" providerId="ADAL" clId="{F4609625-46B2-48EE-9AC6-F2D6B9D63050}" dt="2024-04-30T20:18:27.128" v="1834"/>
          <ac:picMkLst>
            <pc:docMk/>
            <pc:sldMk cId="3850482813" sldId="267"/>
            <ac:picMk id="17" creationId="{153F5CDB-BB19-4393-8625-2F90525A7386}"/>
          </ac:picMkLst>
        </pc:picChg>
        <pc:picChg chg="add mod">
          <ac:chgData name="Miguel Neto" userId="7710a5af-f2b1-48a1-84c9-9e4d70c93857" providerId="ADAL" clId="{F4609625-46B2-48EE-9AC6-F2D6B9D63050}" dt="2024-04-30T20:21:21.976" v="1848"/>
          <ac:picMkLst>
            <pc:docMk/>
            <pc:sldMk cId="3850482813" sldId="267"/>
            <ac:picMk id="18" creationId="{B24F377B-3755-4803-919C-28C63A8C897B}"/>
          </ac:picMkLst>
        </pc:picChg>
      </pc:sldChg>
      <pc:sldChg chg="addSp delSp modSp add mod ord">
        <pc:chgData name="Miguel Neto" userId="7710a5af-f2b1-48a1-84c9-9e4d70c93857" providerId="ADAL" clId="{F4609625-46B2-48EE-9AC6-F2D6B9D63050}" dt="2024-04-30T20:20:23.536" v="1841"/>
        <pc:sldMkLst>
          <pc:docMk/>
          <pc:sldMk cId="2977283295" sldId="268"/>
        </pc:sldMkLst>
        <pc:spChg chg="mod">
          <ac:chgData name="Miguel Neto" userId="7710a5af-f2b1-48a1-84c9-9e4d70c93857" providerId="ADAL" clId="{F4609625-46B2-48EE-9AC6-F2D6B9D63050}" dt="2024-04-30T20:11:27.593" v="1713" actId="1035"/>
          <ac:spMkLst>
            <pc:docMk/>
            <pc:sldMk cId="2977283295" sldId="268"/>
            <ac:spMk id="4" creationId="{7E72A0C2-49DA-4A5E-8B52-2CD65B87CD4E}"/>
          </ac:spMkLst>
        </pc:spChg>
        <pc:spChg chg="mod">
          <ac:chgData name="Miguel Neto" userId="7710a5af-f2b1-48a1-84c9-9e4d70c93857" providerId="ADAL" clId="{F4609625-46B2-48EE-9AC6-F2D6B9D63050}" dt="2024-04-30T20:20:23.536" v="1841"/>
          <ac:spMkLst>
            <pc:docMk/>
            <pc:sldMk cId="2977283295" sldId="268"/>
            <ac:spMk id="6" creationId="{9D0DBEB6-E0F1-4281-9370-8FB469874B37}"/>
          </ac:spMkLst>
        </pc:spChg>
        <pc:picChg chg="add mod">
          <ac:chgData name="Miguel Neto" userId="7710a5af-f2b1-48a1-84c9-9e4d70c93857" providerId="ADAL" clId="{F4609625-46B2-48EE-9AC6-F2D6B9D63050}" dt="2024-04-30T19:27:08.457" v="1136" actId="1076"/>
          <ac:picMkLst>
            <pc:docMk/>
            <pc:sldMk cId="2977283295" sldId="268"/>
            <ac:picMk id="3" creationId="{376625D8-0968-4052-AB57-53821D639536}"/>
          </ac:picMkLst>
        </pc:picChg>
        <pc:picChg chg="del">
          <ac:chgData name="Miguel Neto" userId="7710a5af-f2b1-48a1-84c9-9e4d70c93857" providerId="ADAL" clId="{F4609625-46B2-48EE-9AC6-F2D6B9D63050}" dt="2024-04-30T19:27:16.981" v="1137" actId="478"/>
          <ac:picMkLst>
            <pc:docMk/>
            <pc:sldMk cId="2977283295" sldId="268"/>
            <ac:picMk id="8" creationId="{8679D908-E814-4C83-85C0-0D1A2DE9DA75}"/>
          </ac:picMkLst>
        </pc:picChg>
        <pc:picChg chg="add mod">
          <ac:chgData name="Miguel Neto" userId="7710a5af-f2b1-48a1-84c9-9e4d70c93857" providerId="ADAL" clId="{F4609625-46B2-48EE-9AC6-F2D6B9D63050}" dt="2024-04-30T19:31:38.726" v="1256" actId="1035"/>
          <ac:picMkLst>
            <pc:docMk/>
            <pc:sldMk cId="2977283295" sldId="268"/>
            <ac:picMk id="9" creationId="{0C886858-F3BB-404E-A776-2121EFE4F5FA}"/>
          </ac:picMkLst>
        </pc:picChg>
        <pc:picChg chg="add del mod">
          <ac:chgData name="Miguel Neto" userId="7710a5af-f2b1-48a1-84c9-9e4d70c93857" providerId="ADAL" clId="{F4609625-46B2-48EE-9AC6-F2D6B9D63050}" dt="2024-04-30T19:26:31.320" v="1085" actId="478"/>
          <ac:picMkLst>
            <pc:docMk/>
            <pc:sldMk cId="2977283295" sldId="268"/>
            <ac:picMk id="10" creationId="{A96AB068-53CF-408E-9BA6-22BA09C5DF69}"/>
          </ac:picMkLst>
        </pc:picChg>
        <pc:picChg chg="add mod modCrop">
          <ac:chgData name="Miguel Neto" userId="7710a5af-f2b1-48a1-84c9-9e4d70c93857" providerId="ADAL" clId="{F4609625-46B2-48EE-9AC6-F2D6B9D63050}" dt="2024-04-30T20:17:57.350" v="1828" actId="1076"/>
          <ac:picMkLst>
            <pc:docMk/>
            <pc:sldMk cId="2977283295" sldId="268"/>
            <ac:picMk id="11" creationId="{2B2C4B81-426F-4EF8-8A2A-6EFE64D7A897}"/>
          </ac:picMkLst>
        </pc:picChg>
        <pc:picChg chg="add del mod">
          <ac:chgData name="Miguel Neto" userId="7710a5af-f2b1-48a1-84c9-9e4d70c93857" providerId="ADAL" clId="{F4609625-46B2-48EE-9AC6-F2D6B9D63050}" dt="2024-04-30T20:09:48.816" v="1606" actId="478"/>
          <ac:picMkLst>
            <pc:docMk/>
            <pc:sldMk cId="2977283295" sldId="268"/>
            <ac:picMk id="14" creationId="{239E63BA-0D63-41FF-9803-6F19F8B88884}"/>
          </ac:picMkLst>
        </pc:picChg>
        <pc:picChg chg="add del mod">
          <ac:chgData name="Miguel Neto" userId="7710a5af-f2b1-48a1-84c9-9e4d70c93857" providerId="ADAL" clId="{F4609625-46B2-48EE-9AC6-F2D6B9D63050}" dt="2024-04-30T20:11:36.076" v="1731" actId="478"/>
          <ac:picMkLst>
            <pc:docMk/>
            <pc:sldMk cId="2977283295" sldId="268"/>
            <ac:picMk id="15" creationId="{CA798951-A708-45C5-843C-E75AC33357FC}"/>
          </ac:picMkLst>
        </pc:picChg>
        <pc:picChg chg="add mod">
          <ac:chgData name="Miguel Neto" userId="7710a5af-f2b1-48a1-84c9-9e4d70c93857" providerId="ADAL" clId="{F4609625-46B2-48EE-9AC6-F2D6B9D63050}" dt="2024-04-30T20:17:52.366" v="1827" actId="1076"/>
          <ac:picMkLst>
            <pc:docMk/>
            <pc:sldMk cId="2977283295" sldId="268"/>
            <ac:picMk id="16" creationId="{2A6EB2A2-A35B-4BDF-89CF-5200E1E0EC30}"/>
          </ac:picMkLst>
        </pc:picChg>
      </pc:sldChg>
      <pc:sldChg chg="addSp delSp modSp add mod">
        <pc:chgData name="Miguel Neto" userId="7710a5af-f2b1-48a1-84c9-9e4d70c93857" providerId="ADAL" clId="{F4609625-46B2-48EE-9AC6-F2D6B9D63050}" dt="2024-04-30T20:20:28.754" v="1842"/>
        <pc:sldMkLst>
          <pc:docMk/>
          <pc:sldMk cId="1926629870" sldId="269"/>
        </pc:sldMkLst>
        <pc:spChg chg="mod">
          <ac:chgData name="Miguel Neto" userId="7710a5af-f2b1-48a1-84c9-9e4d70c93857" providerId="ADAL" clId="{F4609625-46B2-48EE-9AC6-F2D6B9D63050}" dt="2024-04-30T20:12:12.683" v="1762" actId="1036"/>
          <ac:spMkLst>
            <pc:docMk/>
            <pc:sldMk cId="1926629870" sldId="269"/>
            <ac:spMk id="4" creationId="{7E72A0C2-49DA-4A5E-8B52-2CD65B87CD4E}"/>
          </ac:spMkLst>
        </pc:spChg>
        <pc:spChg chg="mod">
          <ac:chgData name="Miguel Neto" userId="7710a5af-f2b1-48a1-84c9-9e4d70c93857" providerId="ADAL" clId="{F4609625-46B2-48EE-9AC6-F2D6B9D63050}" dt="2024-04-30T20:20:28.754" v="1842"/>
          <ac:spMkLst>
            <pc:docMk/>
            <pc:sldMk cId="1926629870" sldId="269"/>
            <ac:spMk id="6" creationId="{9D0DBEB6-E0F1-4281-9370-8FB469874B37}"/>
          </ac:spMkLst>
        </pc:spChg>
        <pc:picChg chg="del">
          <ac:chgData name="Miguel Neto" userId="7710a5af-f2b1-48a1-84c9-9e4d70c93857" providerId="ADAL" clId="{F4609625-46B2-48EE-9AC6-F2D6B9D63050}" dt="2024-04-30T19:31:16.682" v="1209" actId="478"/>
          <ac:picMkLst>
            <pc:docMk/>
            <pc:sldMk cId="1926629870" sldId="269"/>
            <ac:picMk id="3" creationId="{376625D8-0968-4052-AB57-53821D639536}"/>
          </ac:picMkLst>
        </pc:picChg>
        <pc:picChg chg="add mod">
          <ac:chgData name="Miguel Neto" userId="7710a5af-f2b1-48a1-84c9-9e4d70c93857" providerId="ADAL" clId="{F4609625-46B2-48EE-9AC6-F2D6B9D63050}" dt="2024-04-30T19:31:28.128" v="1250" actId="1035"/>
          <ac:picMkLst>
            <pc:docMk/>
            <pc:sldMk cId="1926629870" sldId="269"/>
            <ac:picMk id="5" creationId="{A6C333E5-7006-460C-BB37-95A9F077AB8A}"/>
          </ac:picMkLst>
        </pc:picChg>
        <pc:picChg chg="del">
          <ac:chgData name="Miguel Neto" userId="7710a5af-f2b1-48a1-84c9-9e4d70c93857" providerId="ADAL" clId="{F4609625-46B2-48EE-9AC6-F2D6B9D63050}" dt="2024-04-30T19:31:18.463" v="1210" actId="478"/>
          <ac:picMkLst>
            <pc:docMk/>
            <pc:sldMk cId="1926629870" sldId="269"/>
            <ac:picMk id="9" creationId="{0C886858-F3BB-404E-A776-2121EFE4F5FA}"/>
          </ac:picMkLst>
        </pc:picChg>
        <pc:picChg chg="add mod">
          <ac:chgData name="Miguel Neto" userId="7710a5af-f2b1-48a1-84c9-9e4d70c93857" providerId="ADAL" clId="{F4609625-46B2-48EE-9AC6-F2D6B9D63050}" dt="2024-04-30T19:32:48.102" v="1292" actId="1035"/>
          <ac:picMkLst>
            <pc:docMk/>
            <pc:sldMk cId="1926629870" sldId="269"/>
            <ac:picMk id="10" creationId="{BB7FF03E-C6C4-49E6-8C7D-A6CD085D58DA}"/>
          </ac:picMkLst>
        </pc:picChg>
        <pc:picChg chg="del mod">
          <ac:chgData name="Miguel Neto" userId="7710a5af-f2b1-48a1-84c9-9e4d70c93857" providerId="ADAL" clId="{F4609625-46B2-48EE-9AC6-F2D6B9D63050}" dt="2024-04-30T19:58:21.600" v="1572" actId="478"/>
          <ac:picMkLst>
            <pc:docMk/>
            <pc:sldMk cId="1926629870" sldId="269"/>
            <ac:picMk id="11" creationId="{2B2C4B81-426F-4EF8-8A2A-6EFE64D7A897}"/>
          </ac:picMkLst>
        </pc:picChg>
        <pc:picChg chg="add del mod">
          <ac:chgData name="Miguel Neto" userId="7710a5af-f2b1-48a1-84c9-9e4d70c93857" providerId="ADAL" clId="{F4609625-46B2-48EE-9AC6-F2D6B9D63050}" dt="2024-04-30T20:12:01.153" v="1733" actId="478"/>
          <ac:picMkLst>
            <pc:docMk/>
            <pc:sldMk cId="1926629870" sldId="269"/>
            <ac:picMk id="14" creationId="{2EED34C7-17EC-4B0A-83AD-F795B26EC895}"/>
          </ac:picMkLst>
        </pc:picChg>
        <pc:picChg chg="add del mod">
          <ac:chgData name="Miguel Neto" userId="7710a5af-f2b1-48a1-84c9-9e4d70c93857" providerId="ADAL" clId="{F4609625-46B2-48EE-9AC6-F2D6B9D63050}" dt="2024-04-30T20:11:22.765" v="1701"/>
          <ac:picMkLst>
            <pc:docMk/>
            <pc:sldMk cId="1926629870" sldId="269"/>
            <ac:picMk id="15" creationId="{267BD4CC-7443-44F4-A5E6-BE6E40E8855C}"/>
          </ac:picMkLst>
        </pc:picChg>
        <pc:picChg chg="add del mod">
          <ac:chgData name="Miguel Neto" userId="7710a5af-f2b1-48a1-84c9-9e4d70c93857" providerId="ADAL" clId="{F4609625-46B2-48EE-9AC6-F2D6B9D63050}" dt="2024-04-30T20:11:17.363" v="1697"/>
          <ac:picMkLst>
            <pc:docMk/>
            <pc:sldMk cId="1926629870" sldId="269"/>
            <ac:picMk id="16" creationId="{A8334F57-459A-4D5E-A901-B52C08E1C8DA}"/>
          </ac:picMkLst>
        </pc:picChg>
        <pc:picChg chg="add del mod">
          <ac:chgData name="Miguel Neto" userId="7710a5af-f2b1-48a1-84c9-9e4d70c93857" providerId="ADAL" clId="{F4609625-46B2-48EE-9AC6-F2D6B9D63050}" dt="2024-04-30T20:11:17.203" v="1696"/>
          <ac:picMkLst>
            <pc:docMk/>
            <pc:sldMk cId="1926629870" sldId="269"/>
            <ac:picMk id="17" creationId="{33644B44-2195-416D-AD9E-323D07CE66BC}"/>
          </ac:picMkLst>
        </pc:picChg>
        <pc:picChg chg="add del mod">
          <ac:chgData name="Miguel Neto" userId="7710a5af-f2b1-48a1-84c9-9e4d70c93857" providerId="ADAL" clId="{F4609625-46B2-48EE-9AC6-F2D6B9D63050}" dt="2024-04-30T20:18:38.622" v="1835" actId="478"/>
          <ac:picMkLst>
            <pc:docMk/>
            <pc:sldMk cId="1926629870" sldId="269"/>
            <ac:picMk id="18" creationId="{7971BA7E-D497-4A83-9006-B1C0CA352AEF}"/>
          </ac:picMkLst>
        </pc:picChg>
        <pc:picChg chg="add del mod">
          <ac:chgData name="Miguel Neto" userId="7710a5af-f2b1-48a1-84c9-9e4d70c93857" providerId="ADAL" clId="{F4609625-46B2-48EE-9AC6-F2D6B9D63050}" dt="2024-04-30T20:18:38.622" v="1835" actId="478"/>
          <ac:picMkLst>
            <pc:docMk/>
            <pc:sldMk cId="1926629870" sldId="269"/>
            <ac:picMk id="19" creationId="{8504DB69-BA3E-4002-AD1F-FFA3B098C947}"/>
          </ac:picMkLst>
        </pc:picChg>
        <pc:picChg chg="add mod">
          <ac:chgData name="Miguel Neto" userId="7710a5af-f2b1-48a1-84c9-9e4d70c93857" providerId="ADAL" clId="{F4609625-46B2-48EE-9AC6-F2D6B9D63050}" dt="2024-04-30T20:18:39.231" v="1836"/>
          <ac:picMkLst>
            <pc:docMk/>
            <pc:sldMk cId="1926629870" sldId="269"/>
            <ac:picMk id="20" creationId="{36E112BE-F14A-4903-B480-CDFF6CAEFA79}"/>
          </ac:picMkLst>
        </pc:picChg>
        <pc:picChg chg="add mod">
          <ac:chgData name="Miguel Neto" userId="7710a5af-f2b1-48a1-84c9-9e4d70c93857" providerId="ADAL" clId="{F4609625-46B2-48EE-9AC6-F2D6B9D63050}" dt="2024-04-30T20:18:39.231" v="1836"/>
          <ac:picMkLst>
            <pc:docMk/>
            <pc:sldMk cId="1926629870" sldId="269"/>
            <ac:picMk id="21" creationId="{D125D437-55F3-42A0-8DC4-EEE28A23E3FC}"/>
          </ac:picMkLst>
        </pc:picChg>
      </pc:sldChg>
      <pc:sldChg chg="addSp delSp modSp add mod">
        <pc:chgData name="Miguel Neto" userId="7710a5af-f2b1-48a1-84c9-9e4d70c93857" providerId="ADAL" clId="{F4609625-46B2-48EE-9AC6-F2D6B9D63050}" dt="2024-04-30T20:21:07.024" v="1846" actId="1076"/>
        <pc:sldMkLst>
          <pc:docMk/>
          <pc:sldMk cId="3323615172" sldId="270"/>
        </pc:sldMkLst>
        <pc:spChg chg="mod">
          <ac:chgData name="Miguel Neto" userId="7710a5af-f2b1-48a1-84c9-9e4d70c93857" providerId="ADAL" clId="{F4609625-46B2-48EE-9AC6-F2D6B9D63050}" dt="2024-04-30T19:38:59.284" v="1437" actId="1035"/>
          <ac:spMkLst>
            <pc:docMk/>
            <pc:sldMk cId="3323615172" sldId="270"/>
            <ac:spMk id="4" creationId="{7E72A0C2-49DA-4A5E-8B52-2CD65B87CD4E}"/>
          </ac:spMkLst>
        </pc:spChg>
        <pc:spChg chg="mod">
          <ac:chgData name="Miguel Neto" userId="7710a5af-f2b1-48a1-84c9-9e4d70c93857" providerId="ADAL" clId="{F4609625-46B2-48EE-9AC6-F2D6B9D63050}" dt="2024-04-30T20:20:33.776" v="1843"/>
          <ac:spMkLst>
            <pc:docMk/>
            <pc:sldMk cId="3323615172" sldId="270"/>
            <ac:spMk id="6" creationId="{9D0DBEB6-E0F1-4281-9370-8FB469874B37}"/>
          </ac:spMkLst>
        </pc:spChg>
        <pc:picChg chg="add mod">
          <ac:chgData name="Miguel Neto" userId="7710a5af-f2b1-48a1-84c9-9e4d70c93857" providerId="ADAL" clId="{F4609625-46B2-48EE-9AC6-F2D6B9D63050}" dt="2024-04-30T19:38:27.859" v="1371" actId="1035"/>
          <ac:picMkLst>
            <pc:docMk/>
            <pc:sldMk cId="3323615172" sldId="270"/>
            <ac:picMk id="3" creationId="{A266AE12-7CB3-4037-9E10-6F71889308B1}"/>
          </ac:picMkLst>
        </pc:picChg>
        <pc:picChg chg="del">
          <ac:chgData name="Miguel Neto" userId="7710a5af-f2b1-48a1-84c9-9e4d70c93857" providerId="ADAL" clId="{F4609625-46B2-48EE-9AC6-F2D6B9D63050}" dt="2024-04-30T19:37:47.578" v="1331" actId="478"/>
          <ac:picMkLst>
            <pc:docMk/>
            <pc:sldMk cId="3323615172" sldId="270"/>
            <ac:picMk id="5" creationId="{A6C333E5-7006-460C-BB37-95A9F077AB8A}"/>
          </ac:picMkLst>
        </pc:picChg>
        <pc:picChg chg="del">
          <ac:chgData name="Miguel Neto" userId="7710a5af-f2b1-48a1-84c9-9e4d70c93857" providerId="ADAL" clId="{F4609625-46B2-48EE-9AC6-F2D6B9D63050}" dt="2024-04-30T19:37:47.578" v="1331" actId="478"/>
          <ac:picMkLst>
            <pc:docMk/>
            <pc:sldMk cId="3323615172" sldId="270"/>
            <ac:picMk id="10" creationId="{BB7FF03E-C6C4-49E6-8C7D-A6CD085D58DA}"/>
          </ac:picMkLst>
        </pc:picChg>
        <pc:picChg chg="del">
          <ac:chgData name="Miguel Neto" userId="7710a5af-f2b1-48a1-84c9-9e4d70c93857" providerId="ADAL" clId="{F4609625-46B2-48EE-9AC6-F2D6B9D63050}" dt="2024-04-30T19:39:06.510" v="1438" actId="478"/>
          <ac:picMkLst>
            <pc:docMk/>
            <pc:sldMk cId="3323615172" sldId="270"/>
            <ac:picMk id="11" creationId="{2B2C4B81-426F-4EF8-8A2A-6EFE64D7A897}"/>
          </ac:picMkLst>
        </pc:picChg>
        <pc:picChg chg="add del mod">
          <ac:chgData name="Miguel Neto" userId="7710a5af-f2b1-48a1-84c9-9e4d70c93857" providerId="ADAL" clId="{F4609625-46B2-48EE-9AC6-F2D6B9D63050}" dt="2024-04-30T20:18:43.965" v="1837" actId="478"/>
          <ac:picMkLst>
            <pc:docMk/>
            <pc:sldMk cId="3323615172" sldId="270"/>
            <ac:picMk id="12" creationId="{D88A2402-DBDD-4D5F-B43A-3918D117346E}"/>
          </ac:picMkLst>
        </pc:picChg>
        <pc:picChg chg="add del mod">
          <ac:chgData name="Miguel Neto" userId="7710a5af-f2b1-48a1-84c9-9e4d70c93857" providerId="ADAL" clId="{F4609625-46B2-48EE-9AC6-F2D6B9D63050}" dt="2024-04-30T20:18:43.965" v="1837" actId="478"/>
          <ac:picMkLst>
            <pc:docMk/>
            <pc:sldMk cId="3323615172" sldId="270"/>
            <ac:picMk id="13" creationId="{0C84DB60-2949-476D-A209-616794C3E389}"/>
          </ac:picMkLst>
        </pc:picChg>
        <pc:picChg chg="add mod">
          <ac:chgData name="Miguel Neto" userId="7710a5af-f2b1-48a1-84c9-9e4d70c93857" providerId="ADAL" clId="{F4609625-46B2-48EE-9AC6-F2D6B9D63050}" dt="2024-04-30T20:21:07.024" v="1846" actId="1076"/>
          <ac:picMkLst>
            <pc:docMk/>
            <pc:sldMk cId="3323615172" sldId="270"/>
            <ac:picMk id="14" creationId="{8EBA11D4-B80A-4E56-8063-65439273418F}"/>
          </ac:picMkLst>
        </pc:picChg>
        <pc:picChg chg="add mod">
          <ac:chgData name="Miguel Neto" userId="7710a5af-f2b1-48a1-84c9-9e4d70c93857" providerId="ADAL" clId="{F4609625-46B2-48EE-9AC6-F2D6B9D63050}" dt="2024-04-30T20:18:44.356" v="1838"/>
          <ac:picMkLst>
            <pc:docMk/>
            <pc:sldMk cId="3323615172" sldId="270"/>
            <ac:picMk id="15" creationId="{8B3C5FE8-D7B9-42C6-9AE2-52D30D649A03}"/>
          </ac:picMkLst>
        </pc:picChg>
      </pc:sldChg>
      <pc:sldChg chg="delSp add del mod">
        <pc:chgData name="Miguel Neto" userId="7710a5af-f2b1-48a1-84c9-9e4d70c93857" providerId="ADAL" clId="{F4609625-46B2-48EE-9AC6-F2D6B9D63050}" dt="2024-04-30T19:44:08.891" v="1445" actId="47"/>
        <pc:sldMkLst>
          <pc:docMk/>
          <pc:sldMk cId="2973641414" sldId="271"/>
        </pc:sldMkLst>
        <pc:picChg chg="del">
          <ac:chgData name="Miguel Neto" userId="7710a5af-f2b1-48a1-84c9-9e4d70c93857" providerId="ADAL" clId="{F4609625-46B2-48EE-9AC6-F2D6B9D63050}" dt="2024-04-30T19:44:06.188" v="1444" actId="478"/>
          <ac:picMkLst>
            <pc:docMk/>
            <pc:sldMk cId="2973641414" sldId="271"/>
            <ac:picMk id="12" creationId="{D88A2402-DBDD-4D5F-B43A-3918D117346E}"/>
          </ac:picMkLst>
        </pc:picChg>
      </pc:sldChg>
      <pc:sldChg chg="addSp delSp modSp add mod ord">
        <pc:chgData name="Miguel Neto" userId="7710a5af-f2b1-48a1-84c9-9e4d70c93857" providerId="ADAL" clId="{F4609625-46B2-48EE-9AC6-F2D6B9D63050}" dt="2024-04-30T20:20:42.444" v="1844"/>
        <pc:sldMkLst>
          <pc:docMk/>
          <pc:sldMk cId="3741207003" sldId="271"/>
        </pc:sldMkLst>
        <pc:spChg chg="mod">
          <ac:chgData name="Miguel Neto" userId="7710a5af-f2b1-48a1-84c9-9e4d70c93857" providerId="ADAL" clId="{F4609625-46B2-48EE-9AC6-F2D6B9D63050}" dt="2024-04-30T20:12:57.263" v="1811" actId="1035"/>
          <ac:spMkLst>
            <pc:docMk/>
            <pc:sldMk cId="3741207003" sldId="271"/>
            <ac:spMk id="4" creationId="{7E72A0C2-49DA-4A5E-8B52-2CD65B87CD4E}"/>
          </ac:spMkLst>
        </pc:spChg>
        <pc:spChg chg="mod">
          <ac:chgData name="Miguel Neto" userId="7710a5af-f2b1-48a1-84c9-9e4d70c93857" providerId="ADAL" clId="{F4609625-46B2-48EE-9AC6-F2D6B9D63050}" dt="2024-04-30T20:20:42.444" v="1844"/>
          <ac:spMkLst>
            <pc:docMk/>
            <pc:sldMk cId="3741207003" sldId="271"/>
            <ac:spMk id="6" creationId="{9D0DBEB6-E0F1-4281-9370-8FB469874B37}"/>
          </ac:spMkLst>
        </pc:spChg>
        <pc:picChg chg="add mod">
          <ac:chgData name="Miguel Neto" userId="7710a5af-f2b1-48a1-84c9-9e4d70c93857" providerId="ADAL" clId="{F4609625-46B2-48EE-9AC6-F2D6B9D63050}" dt="2024-04-30T20:12:42.889" v="1772" actId="1036"/>
          <ac:picMkLst>
            <pc:docMk/>
            <pc:sldMk cId="3741207003" sldId="271"/>
            <ac:picMk id="3" creationId="{52F112F1-4816-4267-BBDA-DAFCFC4F9CD7}"/>
          </ac:picMkLst>
        </pc:picChg>
        <pc:picChg chg="del">
          <ac:chgData name="Miguel Neto" userId="7710a5af-f2b1-48a1-84c9-9e4d70c93857" providerId="ADAL" clId="{F4609625-46B2-48EE-9AC6-F2D6B9D63050}" dt="2024-04-30T19:44:38.405" v="1471" actId="478"/>
          <ac:picMkLst>
            <pc:docMk/>
            <pc:sldMk cId="3741207003" sldId="271"/>
            <ac:picMk id="5" creationId="{A6C333E5-7006-460C-BB37-95A9F077AB8A}"/>
          </ac:picMkLst>
        </pc:picChg>
        <pc:picChg chg="add mod">
          <ac:chgData name="Miguel Neto" userId="7710a5af-f2b1-48a1-84c9-9e4d70c93857" providerId="ADAL" clId="{F4609625-46B2-48EE-9AC6-F2D6B9D63050}" dt="2024-04-30T20:12:49.373" v="1794" actId="1035"/>
          <ac:picMkLst>
            <pc:docMk/>
            <pc:sldMk cId="3741207003" sldId="271"/>
            <ac:picMk id="9" creationId="{C88911BB-36E5-44D7-8837-0127E30C6BFC}"/>
          </ac:picMkLst>
        </pc:picChg>
        <pc:picChg chg="del">
          <ac:chgData name="Miguel Neto" userId="7710a5af-f2b1-48a1-84c9-9e4d70c93857" providerId="ADAL" clId="{F4609625-46B2-48EE-9AC6-F2D6B9D63050}" dt="2024-04-30T19:44:38.405" v="1471" actId="478"/>
          <ac:picMkLst>
            <pc:docMk/>
            <pc:sldMk cId="3741207003" sldId="271"/>
            <ac:picMk id="10" creationId="{BB7FF03E-C6C4-49E6-8C7D-A6CD085D58DA}"/>
          </ac:picMkLst>
        </pc:picChg>
        <pc:picChg chg="del mod">
          <ac:chgData name="Miguel Neto" userId="7710a5af-f2b1-48a1-84c9-9e4d70c93857" providerId="ADAL" clId="{F4609625-46B2-48EE-9AC6-F2D6B9D63050}" dt="2024-04-30T19:58:27.287" v="1574" actId="478"/>
          <ac:picMkLst>
            <pc:docMk/>
            <pc:sldMk cId="3741207003" sldId="271"/>
            <ac:picMk id="11" creationId="{2B2C4B81-426F-4EF8-8A2A-6EFE64D7A897}"/>
          </ac:picMkLst>
        </pc:picChg>
        <pc:picChg chg="add del mod">
          <ac:chgData name="Miguel Neto" userId="7710a5af-f2b1-48a1-84c9-9e4d70c93857" providerId="ADAL" clId="{F4609625-46B2-48EE-9AC6-F2D6B9D63050}" dt="2024-04-30T20:13:00.856" v="1812" actId="478"/>
          <ac:picMkLst>
            <pc:docMk/>
            <pc:sldMk cId="3741207003" sldId="271"/>
            <ac:picMk id="14" creationId="{F30A2B0A-F71F-4CC1-8DB9-9C2F10A00E56}"/>
          </ac:picMkLst>
        </pc:picChg>
        <pc:picChg chg="add del mod">
          <ac:chgData name="Miguel Neto" userId="7710a5af-f2b1-48a1-84c9-9e4d70c93857" providerId="ADAL" clId="{F4609625-46B2-48EE-9AC6-F2D6B9D63050}" dt="2024-04-30T20:18:09.505" v="1829" actId="478"/>
          <ac:picMkLst>
            <pc:docMk/>
            <pc:sldMk cId="3741207003" sldId="271"/>
            <ac:picMk id="15" creationId="{6B35E2F1-DCDC-4F20-AB1A-657D495C37F9}"/>
          </ac:picMkLst>
        </pc:picChg>
        <pc:picChg chg="add del mod">
          <ac:chgData name="Miguel Neto" userId="7710a5af-f2b1-48a1-84c9-9e4d70c93857" providerId="ADAL" clId="{F4609625-46B2-48EE-9AC6-F2D6B9D63050}" dt="2024-04-30T20:18:09.505" v="1829" actId="478"/>
          <ac:picMkLst>
            <pc:docMk/>
            <pc:sldMk cId="3741207003" sldId="271"/>
            <ac:picMk id="16" creationId="{60412668-D86F-476D-9844-127D389A5B97}"/>
          </ac:picMkLst>
        </pc:picChg>
        <pc:picChg chg="add mod">
          <ac:chgData name="Miguel Neto" userId="7710a5af-f2b1-48a1-84c9-9e4d70c93857" providerId="ADAL" clId="{F4609625-46B2-48EE-9AC6-F2D6B9D63050}" dt="2024-04-30T20:18:10.177" v="1830"/>
          <ac:picMkLst>
            <pc:docMk/>
            <pc:sldMk cId="3741207003" sldId="271"/>
            <ac:picMk id="17" creationId="{D9B6D9D6-0D91-4F27-82E2-69317F8F9BD6}"/>
          </ac:picMkLst>
        </pc:picChg>
        <pc:picChg chg="add mod">
          <ac:chgData name="Miguel Neto" userId="7710a5af-f2b1-48a1-84c9-9e4d70c93857" providerId="ADAL" clId="{F4609625-46B2-48EE-9AC6-F2D6B9D63050}" dt="2024-04-30T20:18:10.177" v="1830"/>
          <ac:picMkLst>
            <pc:docMk/>
            <pc:sldMk cId="3741207003" sldId="271"/>
            <ac:picMk id="18" creationId="{1A673C90-2829-4AD3-9938-7C0964D052B2}"/>
          </ac:picMkLst>
        </pc:picChg>
      </pc:sldChg>
    </pc:docChg>
  </pc:docChgLst>
  <pc:docChgLst>
    <pc:chgData name="Miguel Neto" userId="7710a5af-f2b1-48a1-84c9-9e4d70c93857" providerId="ADAL" clId="{C153B0AA-BDF6-4A12-AD72-99DE5F8C3CDD}"/>
    <pc:docChg chg="undo custSel addSld modSld sldOrd">
      <pc:chgData name="Miguel Neto" userId="7710a5af-f2b1-48a1-84c9-9e4d70c93857" providerId="ADAL" clId="{C153B0AA-BDF6-4A12-AD72-99DE5F8C3CDD}" dt="2024-05-01T04:58:18.968" v="497" actId="255"/>
      <pc:docMkLst>
        <pc:docMk/>
      </pc:docMkLst>
      <pc:sldChg chg="modSp mod">
        <pc:chgData name="Miguel Neto" userId="7710a5af-f2b1-48a1-84c9-9e4d70c93857" providerId="ADAL" clId="{C153B0AA-BDF6-4A12-AD72-99DE5F8C3CDD}" dt="2024-04-30T23:26:28.540" v="3" actId="122"/>
        <pc:sldMkLst>
          <pc:docMk/>
          <pc:sldMk cId="3439466499" sldId="266"/>
        </pc:sldMkLst>
        <pc:spChg chg="mod">
          <ac:chgData name="Miguel Neto" userId="7710a5af-f2b1-48a1-84c9-9e4d70c93857" providerId="ADAL" clId="{C153B0AA-BDF6-4A12-AD72-99DE5F8C3CDD}" dt="2024-04-30T23:26:28.540" v="3" actId="122"/>
          <ac:spMkLst>
            <pc:docMk/>
            <pc:sldMk cId="3439466499" sldId="266"/>
            <ac:spMk id="6" creationId="{9D0DBEB6-E0F1-4281-9370-8FB469874B37}"/>
          </ac:spMkLst>
        </pc:spChg>
      </pc:sldChg>
      <pc:sldChg chg="modSp mod">
        <pc:chgData name="Miguel Neto" userId="7710a5af-f2b1-48a1-84c9-9e4d70c93857" providerId="ADAL" clId="{C153B0AA-BDF6-4A12-AD72-99DE5F8C3CDD}" dt="2024-04-30T23:26:31.707" v="4" actId="122"/>
        <pc:sldMkLst>
          <pc:docMk/>
          <pc:sldMk cId="3850482813" sldId="267"/>
        </pc:sldMkLst>
        <pc:spChg chg="mod">
          <ac:chgData name="Miguel Neto" userId="7710a5af-f2b1-48a1-84c9-9e4d70c93857" providerId="ADAL" clId="{C153B0AA-BDF6-4A12-AD72-99DE5F8C3CDD}" dt="2024-04-30T23:26:31.707" v="4" actId="122"/>
          <ac:spMkLst>
            <pc:docMk/>
            <pc:sldMk cId="3850482813" sldId="267"/>
            <ac:spMk id="6" creationId="{9D0DBEB6-E0F1-4281-9370-8FB469874B37}"/>
          </ac:spMkLst>
        </pc:spChg>
      </pc:sldChg>
      <pc:sldChg chg="modSp mod">
        <pc:chgData name="Miguel Neto" userId="7710a5af-f2b1-48a1-84c9-9e4d70c93857" providerId="ADAL" clId="{C153B0AA-BDF6-4A12-AD72-99DE5F8C3CDD}" dt="2024-04-30T23:26:35.757" v="5" actId="122"/>
        <pc:sldMkLst>
          <pc:docMk/>
          <pc:sldMk cId="2977283295" sldId="268"/>
        </pc:sldMkLst>
        <pc:spChg chg="mod">
          <ac:chgData name="Miguel Neto" userId="7710a5af-f2b1-48a1-84c9-9e4d70c93857" providerId="ADAL" clId="{C153B0AA-BDF6-4A12-AD72-99DE5F8C3CDD}" dt="2024-04-30T23:26:35.757" v="5" actId="122"/>
          <ac:spMkLst>
            <pc:docMk/>
            <pc:sldMk cId="2977283295" sldId="268"/>
            <ac:spMk id="6" creationId="{9D0DBEB6-E0F1-4281-9370-8FB469874B37}"/>
          </ac:spMkLst>
        </pc:spChg>
      </pc:sldChg>
      <pc:sldChg chg="modSp mod">
        <pc:chgData name="Miguel Neto" userId="7710a5af-f2b1-48a1-84c9-9e4d70c93857" providerId="ADAL" clId="{C153B0AA-BDF6-4A12-AD72-99DE5F8C3CDD}" dt="2024-04-30T23:26:39.409" v="6" actId="122"/>
        <pc:sldMkLst>
          <pc:docMk/>
          <pc:sldMk cId="1926629870" sldId="269"/>
        </pc:sldMkLst>
        <pc:spChg chg="mod">
          <ac:chgData name="Miguel Neto" userId="7710a5af-f2b1-48a1-84c9-9e4d70c93857" providerId="ADAL" clId="{C153B0AA-BDF6-4A12-AD72-99DE5F8C3CDD}" dt="2024-04-30T23:26:39.409" v="6" actId="122"/>
          <ac:spMkLst>
            <pc:docMk/>
            <pc:sldMk cId="1926629870" sldId="269"/>
            <ac:spMk id="6" creationId="{9D0DBEB6-E0F1-4281-9370-8FB469874B37}"/>
          </ac:spMkLst>
        </pc:spChg>
      </pc:sldChg>
      <pc:sldChg chg="modSp mod">
        <pc:chgData name="Miguel Neto" userId="7710a5af-f2b1-48a1-84c9-9e4d70c93857" providerId="ADAL" clId="{C153B0AA-BDF6-4A12-AD72-99DE5F8C3CDD}" dt="2024-04-30T23:26:44.091" v="7" actId="122"/>
        <pc:sldMkLst>
          <pc:docMk/>
          <pc:sldMk cId="3323615172" sldId="270"/>
        </pc:sldMkLst>
        <pc:spChg chg="mod">
          <ac:chgData name="Miguel Neto" userId="7710a5af-f2b1-48a1-84c9-9e4d70c93857" providerId="ADAL" clId="{C153B0AA-BDF6-4A12-AD72-99DE5F8C3CDD}" dt="2024-04-30T23:26:44.091" v="7" actId="122"/>
          <ac:spMkLst>
            <pc:docMk/>
            <pc:sldMk cId="3323615172" sldId="270"/>
            <ac:spMk id="6" creationId="{9D0DBEB6-E0F1-4281-9370-8FB469874B37}"/>
          </ac:spMkLst>
        </pc:spChg>
      </pc:sldChg>
      <pc:sldChg chg="modSp mod ord">
        <pc:chgData name="Miguel Neto" userId="7710a5af-f2b1-48a1-84c9-9e4d70c93857" providerId="ADAL" clId="{C153B0AA-BDF6-4A12-AD72-99DE5F8C3CDD}" dt="2024-04-30T23:30:42.101" v="11"/>
        <pc:sldMkLst>
          <pc:docMk/>
          <pc:sldMk cId="3741207003" sldId="271"/>
        </pc:sldMkLst>
        <pc:spChg chg="mod">
          <ac:chgData name="Miguel Neto" userId="7710a5af-f2b1-48a1-84c9-9e4d70c93857" providerId="ADAL" clId="{C153B0AA-BDF6-4A12-AD72-99DE5F8C3CDD}" dt="2024-04-30T23:26:47.384" v="8" actId="122"/>
          <ac:spMkLst>
            <pc:docMk/>
            <pc:sldMk cId="3741207003" sldId="271"/>
            <ac:spMk id="6" creationId="{9D0DBEB6-E0F1-4281-9370-8FB469874B37}"/>
          </ac:spMkLst>
        </pc:spChg>
      </pc:sldChg>
      <pc:sldChg chg="delSp modSp add mod">
        <pc:chgData name="Miguel Neto" userId="7710a5af-f2b1-48a1-84c9-9e4d70c93857" providerId="ADAL" clId="{C153B0AA-BDF6-4A12-AD72-99DE5F8C3CDD}" dt="2024-04-30T23:46:53.096" v="67" actId="14100"/>
        <pc:sldMkLst>
          <pc:docMk/>
          <pc:sldMk cId="1738368596" sldId="272"/>
        </pc:sldMkLst>
        <pc:spChg chg="mod">
          <ac:chgData name="Miguel Neto" userId="7710a5af-f2b1-48a1-84c9-9e4d70c93857" providerId="ADAL" clId="{C153B0AA-BDF6-4A12-AD72-99DE5F8C3CDD}" dt="2024-04-30T23:46:53.096" v="67" actId="14100"/>
          <ac:spMkLst>
            <pc:docMk/>
            <pc:sldMk cId="1738368596" sldId="272"/>
            <ac:spMk id="5" creationId="{B585D17A-29FC-4EBD-BDAC-931A94C7D0D5}"/>
          </ac:spMkLst>
        </pc:spChg>
        <pc:spChg chg="del">
          <ac:chgData name="Miguel Neto" userId="7710a5af-f2b1-48a1-84c9-9e4d70c93857" providerId="ADAL" clId="{C153B0AA-BDF6-4A12-AD72-99DE5F8C3CDD}" dt="2024-04-30T23:30:45.591" v="12" actId="478"/>
          <ac:spMkLst>
            <pc:docMk/>
            <pc:sldMk cId="1738368596" sldId="272"/>
            <ac:spMk id="6" creationId="{89F8B39C-5FD0-4131-8012-1BA26315A217}"/>
          </ac:spMkLst>
        </pc:spChg>
        <pc:spChg chg="del mod">
          <ac:chgData name="Miguel Neto" userId="7710a5af-f2b1-48a1-84c9-9e4d70c93857" providerId="ADAL" clId="{C153B0AA-BDF6-4A12-AD72-99DE5F8C3CDD}" dt="2024-04-30T23:31:04.489" v="24" actId="478"/>
          <ac:spMkLst>
            <pc:docMk/>
            <pc:sldMk cId="1738368596" sldId="272"/>
            <ac:spMk id="8" creationId="{30DE1317-AD6E-4B0D-9B23-1ACC193F96C1}"/>
          </ac:spMkLst>
        </pc:spChg>
      </pc:sldChg>
      <pc:sldChg chg="addSp delSp modSp add mod ord">
        <pc:chgData name="Miguel Neto" userId="7710a5af-f2b1-48a1-84c9-9e4d70c93857" providerId="ADAL" clId="{C153B0AA-BDF6-4A12-AD72-99DE5F8C3CDD}" dt="2024-05-01T04:58:18.968" v="497" actId="255"/>
        <pc:sldMkLst>
          <pc:docMk/>
          <pc:sldMk cId="3721721160" sldId="273"/>
        </pc:sldMkLst>
        <pc:spChg chg="mod">
          <ac:chgData name="Miguel Neto" userId="7710a5af-f2b1-48a1-84c9-9e4d70c93857" providerId="ADAL" clId="{C153B0AA-BDF6-4A12-AD72-99DE5F8C3CDD}" dt="2024-04-30T23:48:58.520" v="220" actId="122"/>
          <ac:spMkLst>
            <pc:docMk/>
            <pc:sldMk cId="3721721160" sldId="273"/>
            <ac:spMk id="4" creationId="{7E72A0C2-49DA-4A5E-8B52-2CD65B87CD4E}"/>
          </ac:spMkLst>
        </pc:spChg>
        <pc:spChg chg="add del">
          <ac:chgData name="Miguel Neto" userId="7710a5af-f2b1-48a1-84c9-9e4d70c93857" providerId="ADAL" clId="{C153B0AA-BDF6-4A12-AD72-99DE5F8C3CDD}" dt="2024-05-01T04:56:54.121" v="483"/>
          <ac:spMkLst>
            <pc:docMk/>
            <pc:sldMk cId="3721721160" sldId="273"/>
            <ac:spMk id="5" creationId="{157AC18A-8B85-4980-A2D5-7A15F141DE86}"/>
          </ac:spMkLst>
        </pc:spChg>
        <pc:spChg chg="add del">
          <ac:chgData name="Miguel Neto" userId="7710a5af-f2b1-48a1-84c9-9e4d70c93857" providerId="ADAL" clId="{C153B0AA-BDF6-4A12-AD72-99DE5F8C3CDD}" dt="2024-04-30T23:47:36.938" v="96" actId="478"/>
          <ac:spMkLst>
            <pc:docMk/>
            <pc:sldMk cId="3721721160" sldId="273"/>
            <ac:spMk id="5" creationId="{5B98E9B4-C65A-4A78-8A86-8AD6D81F1F52}"/>
          </ac:spMkLst>
        </pc:spChg>
        <pc:spChg chg="mod">
          <ac:chgData name="Miguel Neto" userId="7710a5af-f2b1-48a1-84c9-9e4d70c93857" providerId="ADAL" clId="{C153B0AA-BDF6-4A12-AD72-99DE5F8C3CDD}" dt="2024-04-30T23:47:17.362" v="92" actId="20577"/>
          <ac:spMkLst>
            <pc:docMk/>
            <pc:sldMk cId="3721721160" sldId="273"/>
            <ac:spMk id="6" creationId="{9D0DBEB6-E0F1-4281-9370-8FB469874B37}"/>
          </ac:spMkLst>
        </pc:spChg>
        <pc:spChg chg="add del">
          <ac:chgData name="Miguel Neto" userId="7710a5af-f2b1-48a1-84c9-9e4d70c93857" providerId="ADAL" clId="{C153B0AA-BDF6-4A12-AD72-99DE5F8C3CDD}" dt="2024-05-01T04:56:59.228" v="485"/>
          <ac:spMkLst>
            <pc:docMk/>
            <pc:sldMk cId="3721721160" sldId="273"/>
            <ac:spMk id="8" creationId="{59694D65-B941-46B7-9D97-B042FB2491F4}"/>
          </ac:spMkLst>
        </pc:spChg>
        <pc:spChg chg="add del">
          <ac:chgData name="Miguel Neto" userId="7710a5af-f2b1-48a1-84c9-9e4d70c93857" providerId="ADAL" clId="{C153B0AA-BDF6-4A12-AD72-99DE5F8C3CDD}" dt="2024-05-01T04:57:12.234" v="488" actId="478"/>
          <ac:spMkLst>
            <pc:docMk/>
            <pc:sldMk cId="3721721160" sldId="273"/>
            <ac:spMk id="9" creationId="{0295D80C-018C-4C1C-B1AF-0615832A53B1}"/>
          </ac:spMkLst>
        </pc:spChg>
        <pc:spChg chg="add mod">
          <ac:chgData name="Miguel Neto" userId="7710a5af-f2b1-48a1-84c9-9e4d70c93857" providerId="ADAL" clId="{C153B0AA-BDF6-4A12-AD72-99DE5F8C3CDD}" dt="2024-04-30T23:50:49.288" v="467" actId="20577"/>
          <ac:spMkLst>
            <pc:docMk/>
            <pc:sldMk cId="3721721160" sldId="273"/>
            <ac:spMk id="10" creationId="{301BC68B-B2D4-4640-A191-AC647B72BCA6}"/>
          </ac:spMkLst>
        </pc:spChg>
        <pc:spChg chg="add del mod">
          <ac:chgData name="Miguel Neto" userId="7710a5af-f2b1-48a1-84c9-9e4d70c93857" providerId="ADAL" clId="{C153B0AA-BDF6-4A12-AD72-99DE5F8C3CDD}" dt="2024-05-01T04:57:12.234" v="488" actId="478"/>
          <ac:spMkLst>
            <pc:docMk/>
            <pc:sldMk cId="3721721160" sldId="273"/>
            <ac:spMk id="11" creationId="{FC8A78BE-DCFC-40B1-96AB-9E334E2C7C3E}"/>
          </ac:spMkLst>
        </pc:spChg>
        <pc:spChg chg="add del mod">
          <ac:chgData name="Miguel Neto" userId="7710a5af-f2b1-48a1-84c9-9e4d70c93857" providerId="ADAL" clId="{C153B0AA-BDF6-4A12-AD72-99DE5F8C3CDD}" dt="2024-05-01T04:56:48.512" v="481"/>
          <ac:spMkLst>
            <pc:docMk/>
            <pc:sldMk cId="3721721160" sldId="273"/>
            <ac:spMk id="13" creationId="{9D1EB549-CF5E-4124-AC58-7EF27B3D428A}"/>
          </ac:spMkLst>
        </pc:spChg>
        <pc:spChg chg="add del mod">
          <ac:chgData name="Miguel Neto" userId="7710a5af-f2b1-48a1-84c9-9e4d70c93857" providerId="ADAL" clId="{C153B0AA-BDF6-4A12-AD72-99DE5F8C3CDD}" dt="2024-05-01T04:57:24.569" v="492" actId="478"/>
          <ac:spMkLst>
            <pc:docMk/>
            <pc:sldMk cId="3721721160" sldId="273"/>
            <ac:spMk id="14" creationId="{FDEC0E94-75D7-426A-84C8-0A0207EB3EC2}"/>
          </ac:spMkLst>
        </pc:spChg>
        <pc:spChg chg="add mod">
          <ac:chgData name="Miguel Neto" userId="7710a5af-f2b1-48a1-84c9-9e4d70c93857" providerId="ADAL" clId="{C153B0AA-BDF6-4A12-AD72-99DE5F8C3CDD}" dt="2024-05-01T04:58:18.968" v="497" actId="255"/>
          <ac:spMkLst>
            <pc:docMk/>
            <pc:sldMk cId="3721721160" sldId="273"/>
            <ac:spMk id="19" creationId="{9A7E94C4-161B-4CE4-9293-3CF9261455AA}"/>
          </ac:spMkLst>
        </pc:spChg>
        <pc:picChg chg="add del mod">
          <ac:chgData name="Miguel Neto" userId="7710a5af-f2b1-48a1-84c9-9e4d70c93857" providerId="ADAL" clId="{C153B0AA-BDF6-4A12-AD72-99DE5F8C3CDD}" dt="2024-04-30T23:52:30.230" v="472" actId="478"/>
          <ac:picMkLst>
            <pc:docMk/>
            <pc:sldMk cId="3721721160" sldId="273"/>
            <ac:picMk id="9" creationId="{DE3B8FF3-3668-4681-8774-FC250A9726A6}"/>
          </ac:picMkLst>
        </pc:picChg>
        <pc:picChg chg="add mod">
          <ac:chgData name="Miguel Neto" userId="7710a5af-f2b1-48a1-84c9-9e4d70c93857" providerId="ADAL" clId="{C153B0AA-BDF6-4A12-AD72-99DE5F8C3CDD}" dt="2024-05-01T04:56:32.738" v="477" actId="1076"/>
          <ac:picMkLst>
            <pc:docMk/>
            <pc:sldMk cId="3721721160" sldId="273"/>
            <ac:picMk id="12" creationId="{93CD1AC2-ED14-4C4C-B663-4640ACE595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152A-1C2B-4BF8-8760-AF5D85FC76FB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041E-AFD8-4C9A-9E70-3C7E8C2522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59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8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7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15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0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0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66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041E-AFD8-4C9A-9E70-3C7E8C2522B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42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E9EF-0E1E-4BDA-B0D3-5B96EAB462C4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6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AD84-2504-4E48-9162-777719E5F0DE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6EA1-9667-4713-BBA2-2E4DF2572FE3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9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2CBB-1A37-4A02-A983-83A506E295F8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E642-ACFB-4923-8956-8E46556C1F77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2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EDD-2A93-4C34-A090-2FF8D5683A80}" type="datetime1">
              <a:rPr lang="pt-BR" smtClean="0"/>
              <a:t>01/05/2024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0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41E1-5CFE-4982-841F-F7E0A51FD129}" type="datetime1">
              <a:rPr lang="pt-BR" smtClean="0"/>
              <a:t>01/05/2024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9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B4EF-DFB3-43DF-B71A-58D08C91C97D}" type="datetime1">
              <a:rPr lang="pt-BR" smtClean="0"/>
              <a:t>01/05/2024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98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0CD-58E0-48B1-BA89-B2D577C40370}" type="datetime1">
              <a:rPr lang="pt-BR" smtClean="0"/>
              <a:t>01/05/2024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D207-BDBF-48A8-B814-70C883D2B061}" type="datetime1">
              <a:rPr lang="pt-BR" smtClean="0"/>
              <a:t>01/05/2024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315C-798D-4C7D-8703-60A937709E9F}" type="datetime1">
              <a:rPr lang="pt-BR" smtClean="0"/>
              <a:t>01/05/2024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8E6D-C323-4A07-AA74-82E3333536C6}" type="datetime1">
              <a:rPr lang="pt-BR" smtClean="0"/>
              <a:t>01/05/2024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Miguel Luciano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A3C6-F71D-4B61-9A02-3B4A4DD1B2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0BB1840-34CD-48FB-B4DC-785E2D1C2D8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A902874-E363-4B50-BDD5-064BE8C871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1"/>
          <a:stretch/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D64BAA2-9F38-417A-B6AB-1E830D5AD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05"/>
          <a:stretch/>
        </p:blipFill>
        <p:spPr>
          <a:xfrm>
            <a:off x="1709530" y="3081905"/>
            <a:ext cx="2252869" cy="268639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002A70-F881-4DF1-AFBF-48B1AA902EB0}"/>
              </a:ext>
            </a:extLst>
          </p:cNvPr>
          <p:cNvSpPr txBox="1"/>
          <p:nvPr/>
        </p:nvSpPr>
        <p:spPr>
          <a:xfrm>
            <a:off x="0" y="208565"/>
            <a:ext cx="9601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TARWARS" panose="020B0A04020102020204" pitchFamily="34" charset="0"/>
                <a:ea typeface="Skranji" panose="02000000000000000000" pitchFamily="2" charset="0"/>
              </a:rPr>
              <a:t>CSS JEDI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14315B2-D29F-4129-BDD3-91BFEB68D150}"/>
              </a:ext>
            </a:extLst>
          </p:cNvPr>
          <p:cNvSpPr txBox="1"/>
          <p:nvPr/>
        </p:nvSpPr>
        <p:spPr>
          <a:xfrm>
            <a:off x="0" y="199366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TARWARS" panose="020B0A04020102020204" pitchFamily="34" charset="0"/>
                <a:ea typeface="Skranji" panose="02000000000000000000" pitchFamily="2" charset="0"/>
              </a:rPr>
              <a:t>DOMINE A FORÇA DOS SELETORES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399AF1-B7A8-459C-BD63-0364F0489BE2}"/>
              </a:ext>
            </a:extLst>
          </p:cNvPr>
          <p:cNvSpPr txBox="1"/>
          <p:nvPr/>
        </p:nvSpPr>
        <p:spPr>
          <a:xfrm>
            <a:off x="0" y="11878270"/>
            <a:ext cx="9601200" cy="92333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TARWARS" panose="020B0A04020102020204" pitchFamily="34" charset="0"/>
                <a:ea typeface="Skranji" panose="02000000000000000000" pitchFamily="2" charset="0"/>
              </a:rPr>
              <a:t>por MIGUEL LUCIANO</a:t>
            </a:r>
          </a:p>
        </p:txBody>
      </p:sp>
    </p:spTree>
    <p:extLst>
      <p:ext uri="{BB962C8B-B14F-4D97-AF65-F5344CB8AC3E}">
        <p14:creationId xmlns:p14="http://schemas.microsoft.com/office/powerpoint/2010/main" val="41618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513841" y="5697163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exemplo remove todas as margens e preenchimentos padrão de todos os elementos na página.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SELETOR UNIVERSAL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66AE12-7CB3-4037-9E10-6F718893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889"/>
            <a:ext cx="9601200" cy="4154365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B95E7-942B-45BC-8B89-A1642C51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C01ADC-3958-483B-BB05-4E6BD131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10</a:t>
            </a:fld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EBA11D4-B80A-4E56-8063-6543927341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3781608" y="7624077"/>
            <a:ext cx="2037983" cy="29669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C5FE8-D7B9-42C6-9AE2-52D30D649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1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F3E3A-C666-4146-B57F-76A03CE59B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9F8B39C-5FD0-4131-8012-1BA26315A217}"/>
              </a:ext>
            </a:extLst>
          </p:cNvPr>
          <p:cNvSpPr txBox="1"/>
          <p:nvPr/>
        </p:nvSpPr>
        <p:spPr>
          <a:xfrm>
            <a:off x="2427675" y="1495531"/>
            <a:ext cx="4800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585D17A-29FC-4EBD-BDAC-931A94C7D0D5}"/>
              </a:ext>
            </a:extLst>
          </p:cNvPr>
          <p:cNvSpPr txBox="1"/>
          <p:nvPr/>
        </p:nvSpPr>
        <p:spPr>
          <a:xfrm>
            <a:off x="947090" y="6204512"/>
            <a:ext cx="7761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SELETOR DE FILHO DIRETO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EB51C-75FB-4CDD-ADFC-305072C27E64}"/>
              </a:ext>
            </a:extLst>
          </p:cNvPr>
          <p:cNvSpPr/>
          <p:nvPr/>
        </p:nvSpPr>
        <p:spPr>
          <a:xfrm>
            <a:off x="947091" y="9421034"/>
            <a:ext cx="7761767" cy="1052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30DE1317-AD6E-4B0D-9B23-1ACC193F96C1}"/>
              </a:ext>
            </a:extLst>
          </p:cNvPr>
          <p:cNvSpPr txBox="1"/>
          <p:nvPr/>
        </p:nvSpPr>
        <p:spPr>
          <a:xfrm>
            <a:off x="689546" y="10082496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seletor de filho direto seleciona elementos que são filhos diretos de outro elemento.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65331E1-3082-4361-A7A8-D11D3D4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FF7046-BF41-412A-8890-BFB9DABB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46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513841" y="8227708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Aqui, o seletor </a:t>
            </a:r>
            <a:r>
              <a:rPr lang="pt-BR" sz="2400" dirty="0" err="1"/>
              <a:t>ul</a:t>
            </a:r>
            <a:r>
              <a:rPr lang="pt-BR" sz="2400" dirty="0"/>
              <a:t> &gt; li remove os marcadores de lista apenas dos elementos &lt;li&gt; que são filhos diretos de uma lista &lt;</a:t>
            </a:r>
            <a:r>
              <a:rPr lang="pt-BR" sz="2400" dirty="0" err="1"/>
              <a:t>ul</a:t>
            </a:r>
            <a:r>
              <a:rPr lang="pt-BR" sz="2400" dirty="0"/>
              <a:t>&gt;.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SELETOR DE FILHO DIRETO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F112F1-4816-4267-BBDA-DAFCFC4F9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767"/>
            <a:ext cx="9601200" cy="41543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8911BB-36E5-44D7-8837-0127E30C6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4311"/>
            <a:ext cx="9601200" cy="3748161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421941A-9F47-41B5-8AB0-FC87864D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AF1DB81-702B-4ADF-8DAD-7FA829C9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12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9B6D9D6-0D91-4F27-82E2-69317F8F9B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4203329" y="9282346"/>
            <a:ext cx="1194542" cy="173902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A673C90-2829-4AD3-9938-7C0964D05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F3E3A-C666-4146-B57F-76A03CE59B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585D17A-29FC-4EBD-BDAC-931A94C7D0D5}"/>
              </a:ext>
            </a:extLst>
          </p:cNvPr>
          <p:cNvSpPr txBox="1"/>
          <p:nvPr/>
        </p:nvSpPr>
        <p:spPr>
          <a:xfrm>
            <a:off x="0" y="5739081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EB51C-75FB-4CDD-ADFC-305072C27E64}"/>
              </a:ext>
            </a:extLst>
          </p:cNvPr>
          <p:cNvSpPr/>
          <p:nvPr/>
        </p:nvSpPr>
        <p:spPr>
          <a:xfrm>
            <a:off x="947091" y="9421034"/>
            <a:ext cx="7761767" cy="1052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65331E1-3082-4361-A7A8-D11D3D4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FF7046-BF41-412A-8890-BFB9DABB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6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441842" y="2185014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E-book foi gerado por IA, e diagramado por humano.</a:t>
            </a:r>
          </a:p>
          <a:p>
            <a:pPr algn="ctr"/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OBRIGADO POR LER ATÉ AQUI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0971036-7C0F-46C1-9BA2-F9D5C31E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5024789-F26A-498C-9DFD-CEED8B15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14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4E77A85-CC04-4812-AC90-93808A072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94B7DA1-166A-401E-B225-41554801B8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3781608" y="7624077"/>
            <a:ext cx="2037983" cy="2966905"/>
          </a:xfrm>
          <a:prstGeom prst="rect">
            <a:avLst/>
          </a:prstGeom>
        </p:spPr>
      </p:pic>
      <p:sp>
        <p:nvSpPr>
          <p:cNvPr id="10" name="texto_componente">
            <a:extLst>
              <a:ext uri="{FF2B5EF4-FFF2-40B4-BE49-F238E27FC236}">
                <a16:creationId xmlns:a16="http://schemas.microsoft.com/office/drawing/2014/main" id="{301BC68B-B2D4-4640-A191-AC647B72BCA6}"/>
              </a:ext>
            </a:extLst>
          </p:cNvPr>
          <p:cNvSpPr txBox="1"/>
          <p:nvPr/>
        </p:nvSpPr>
        <p:spPr>
          <a:xfrm>
            <a:off x="369842" y="3761025"/>
            <a:ext cx="8276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conteúdo foi gerado com fins didáticos de construção, não foi realizado uma verificação cuidadosa humana no conteúdo e pode conter erros gerados por uma IA.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3CD1AC2-ED14-4C4C-B663-4640ACE59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98" y="4961354"/>
            <a:ext cx="1600201" cy="1600201"/>
          </a:xfrm>
          <a:prstGeom prst="rect">
            <a:avLst/>
          </a:prstGeom>
        </p:spPr>
      </p:pic>
      <p:sp>
        <p:nvSpPr>
          <p:cNvPr id="19" name="texto_componente">
            <a:extLst>
              <a:ext uri="{FF2B5EF4-FFF2-40B4-BE49-F238E27FC236}">
                <a16:creationId xmlns:a16="http://schemas.microsoft.com/office/drawing/2014/main" id="{9A7E94C4-161B-4CE4-9293-3CF9261455AA}"/>
              </a:ext>
            </a:extLst>
          </p:cNvPr>
          <p:cNvSpPr txBox="1"/>
          <p:nvPr/>
        </p:nvSpPr>
        <p:spPr>
          <a:xfrm>
            <a:off x="441842" y="6548542"/>
            <a:ext cx="8276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https://github.com/miguellsneto/Criando-um-Ebook-com-ChatGPT-MidJourney.git</a:t>
            </a:r>
          </a:p>
        </p:txBody>
      </p:sp>
    </p:spTree>
    <p:extLst>
      <p:ext uri="{BB962C8B-B14F-4D97-AF65-F5344CB8AC3E}">
        <p14:creationId xmlns:p14="http://schemas.microsoft.com/office/powerpoint/2010/main" val="372172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513841" y="3254887"/>
            <a:ext cx="82768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 (CSS) é a linguagem que dá vida à estética das páginas da web. Ao entender os seletores CSS, você ganha o poder de direcionar especificamente os elementos HTML e aplicar estilos de forma eficaz. Este e-book é um guia abrangente sobre os principais seletores CSS, equipando você com o conhecimento necessário para criar layouts e designs impressionantes para suas páginas da web.</a:t>
            </a:r>
          </a:p>
        </p:txBody>
      </p:sp>
      <p:sp>
        <p:nvSpPr>
          <p:cNvPr id="5" name="subtitulo_componente">
            <a:extLst>
              <a:ext uri="{FF2B5EF4-FFF2-40B4-BE49-F238E27FC236}">
                <a16:creationId xmlns:a16="http://schemas.microsoft.com/office/drawing/2014/main" id="{5B98E9B4-C65A-4A78-8A86-8AD6D81F1F52}"/>
              </a:ext>
            </a:extLst>
          </p:cNvPr>
          <p:cNvSpPr txBox="1"/>
          <p:nvPr/>
        </p:nvSpPr>
        <p:spPr>
          <a:xfrm>
            <a:off x="513841" y="2061506"/>
            <a:ext cx="827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Os Principais Seletores e Seus Usos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DESBRAVANDO CSS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0971036-7C0F-46C1-9BA2-F9D5C31E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5024789-F26A-498C-9DFD-CEED8B15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2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4E77A85-CC04-4812-AC90-93808A072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94B7DA1-166A-401E-B225-41554801B8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3781608" y="7624077"/>
            <a:ext cx="2037983" cy="29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F3E3A-C666-4146-B57F-76A03CE59B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9F8B39C-5FD0-4131-8012-1BA26315A217}"/>
              </a:ext>
            </a:extLst>
          </p:cNvPr>
          <p:cNvSpPr txBox="1"/>
          <p:nvPr/>
        </p:nvSpPr>
        <p:spPr>
          <a:xfrm>
            <a:off x="2400301" y="1495531"/>
            <a:ext cx="4800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585D17A-29FC-4EBD-BDAC-931A94C7D0D5}"/>
              </a:ext>
            </a:extLst>
          </p:cNvPr>
          <p:cNvSpPr txBox="1"/>
          <p:nvPr/>
        </p:nvSpPr>
        <p:spPr>
          <a:xfrm>
            <a:off x="919716" y="6204512"/>
            <a:ext cx="7761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SELETORES DE ELEMENTO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EB51C-75FB-4CDD-ADFC-305072C27E64}"/>
              </a:ext>
            </a:extLst>
          </p:cNvPr>
          <p:cNvSpPr/>
          <p:nvPr/>
        </p:nvSpPr>
        <p:spPr>
          <a:xfrm>
            <a:off x="919717" y="9421034"/>
            <a:ext cx="7761767" cy="1052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DCD7D9FE-9151-49DC-8127-DBA563624351}"/>
              </a:ext>
            </a:extLst>
          </p:cNvPr>
          <p:cNvSpPr txBox="1"/>
          <p:nvPr/>
        </p:nvSpPr>
        <p:spPr>
          <a:xfrm>
            <a:off x="573373" y="10082496"/>
            <a:ext cx="8454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0" i="0" dirty="0">
                <a:solidFill>
                  <a:srgbClr val="ECECEC"/>
                </a:solidFill>
                <a:effectLst/>
                <a:latin typeface="Söhne"/>
              </a:rPr>
              <a:t>O seletor de elemento é o bloco de construção mais básico do CSS. Ele seleciona todos os elementos HTML de um determinado tipo.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BF2C2E5-D7D1-423C-8095-301AA565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4DAF2F5-5F78-4C84-A547-251D8C28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8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513841" y="4952880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exemplo, o seletor p seleciona todos os parágrafos &lt;p&gt; na página e os torna azuis.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SELETOR DE ELEMENTO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6AB068-53CF-408E-9BA6-22BA09C5D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2" y="1616712"/>
            <a:ext cx="9601200" cy="3248406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7609D2-F79F-4822-B795-E006DCA3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CF17C6C-3781-4E56-A4FA-0FFDD744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4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53F5CDB-BB19-4393-8625-2F90525A7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24F377B-3755-4803-919C-28C63A8C8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3781608" y="7624077"/>
            <a:ext cx="2037983" cy="296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F3E3A-C666-4146-B57F-76A03CE59B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9F8B39C-5FD0-4131-8012-1BA26315A217}"/>
              </a:ext>
            </a:extLst>
          </p:cNvPr>
          <p:cNvSpPr txBox="1"/>
          <p:nvPr/>
        </p:nvSpPr>
        <p:spPr>
          <a:xfrm>
            <a:off x="2427675" y="1495531"/>
            <a:ext cx="4800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585D17A-29FC-4EBD-BDAC-931A94C7D0D5}"/>
              </a:ext>
            </a:extLst>
          </p:cNvPr>
          <p:cNvSpPr txBox="1"/>
          <p:nvPr/>
        </p:nvSpPr>
        <p:spPr>
          <a:xfrm>
            <a:off x="947090" y="6204512"/>
            <a:ext cx="776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SELETOR DE ID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EB51C-75FB-4CDD-ADFC-305072C27E64}"/>
              </a:ext>
            </a:extLst>
          </p:cNvPr>
          <p:cNvSpPr/>
          <p:nvPr/>
        </p:nvSpPr>
        <p:spPr>
          <a:xfrm>
            <a:off x="947091" y="9421034"/>
            <a:ext cx="7761767" cy="1052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F931AB8-5119-4475-BF22-74D07B320188}"/>
              </a:ext>
            </a:extLst>
          </p:cNvPr>
          <p:cNvSpPr txBox="1"/>
          <p:nvPr/>
        </p:nvSpPr>
        <p:spPr>
          <a:xfrm>
            <a:off x="689546" y="10082496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seletor de ID é usado para selecionar um único elemento com base em seu atributo de ID exclusivo.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8650A66-063A-4CF1-A30F-968F7DE6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580F15-18B5-44D9-B5EE-E0D66399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82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513841" y="7866203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Este código CSS seleciona o elemento &lt;</a:t>
            </a:r>
            <a:r>
              <a:rPr lang="pt-BR" sz="2400" dirty="0" err="1"/>
              <a:t>div</a:t>
            </a:r>
            <a:r>
              <a:rPr lang="pt-BR" sz="2400" dirty="0"/>
              <a:t>&gt; com o ID "destaque" e define seu fundo como amarelo.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SELETOR DE ID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6625D8-0968-4052-AB57-53821D639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5053"/>
            <a:ext cx="9601200" cy="33973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C886858-F3BB-404E-A776-2121EFE4F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29"/>
            <a:ext cx="9601200" cy="3748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B2C4B81-426F-4EF8-8A2A-6EFE64D7A8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4203329" y="9282346"/>
            <a:ext cx="1194542" cy="173902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402F6D70-7948-4911-A9E0-972872F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5E922C8-21E2-42EF-9E29-06F56DB0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6</a:t>
            </a:fld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A6EB2A2-A35B-4BDF-89CF-5200E1E0E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F3E3A-C666-4146-B57F-76A03CE59B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9F8B39C-5FD0-4131-8012-1BA26315A217}"/>
              </a:ext>
            </a:extLst>
          </p:cNvPr>
          <p:cNvSpPr txBox="1"/>
          <p:nvPr/>
        </p:nvSpPr>
        <p:spPr>
          <a:xfrm>
            <a:off x="2427675" y="1495531"/>
            <a:ext cx="4800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585D17A-29FC-4EBD-BDAC-931A94C7D0D5}"/>
              </a:ext>
            </a:extLst>
          </p:cNvPr>
          <p:cNvSpPr txBox="1"/>
          <p:nvPr/>
        </p:nvSpPr>
        <p:spPr>
          <a:xfrm>
            <a:off x="947090" y="6204512"/>
            <a:ext cx="7761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SELETOR DE CLASSE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EB51C-75FB-4CDD-ADFC-305072C27E64}"/>
              </a:ext>
            </a:extLst>
          </p:cNvPr>
          <p:cNvSpPr/>
          <p:nvPr/>
        </p:nvSpPr>
        <p:spPr>
          <a:xfrm>
            <a:off x="947091" y="9421034"/>
            <a:ext cx="7761767" cy="1052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5357197F-E033-4610-88F2-04767F27D3B8}"/>
              </a:ext>
            </a:extLst>
          </p:cNvPr>
          <p:cNvSpPr txBox="1"/>
          <p:nvPr/>
        </p:nvSpPr>
        <p:spPr>
          <a:xfrm>
            <a:off x="689546" y="10082496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seletor de classe é usado para selecionar elementos com base em seus atributos de classe.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61E0ED8-0435-4696-8DD8-F7B32E31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468AD2A-0AC6-4452-8AC4-BC35C88C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8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7E72A0C2-49DA-4A5E-8B52-2CD65B87CD4E}"/>
              </a:ext>
            </a:extLst>
          </p:cNvPr>
          <p:cNvSpPr txBox="1"/>
          <p:nvPr/>
        </p:nvSpPr>
        <p:spPr>
          <a:xfrm>
            <a:off x="513841" y="7972528"/>
            <a:ext cx="82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Neste caso, o seletor .destaque seleciona todos os elementos &lt;p&gt; com a classe "destaque" e os torna em negrito.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9D0DBEB6-E0F1-4281-9370-8FB469874B37}"/>
              </a:ext>
            </a:extLst>
          </p:cNvPr>
          <p:cNvSpPr txBox="1"/>
          <p:nvPr/>
        </p:nvSpPr>
        <p:spPr>
          <a:xfrm>
            <a:off x="513841" y="745014"/>
            <a:ext cx="8276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000" dirty="0">
                <a:latin typeface="Impact" panose="020B0806030902050204" pitchFamily="34" charset="0"/>
              </a:rPr>
              <a:t>SELETOR DE CLASSE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D5833A-1AA4-47A8-A39C-9EBB98D0DBCD}"/>
              </a:ext>
            </a:extLst>
          </p:cNvPr>
          <p:cNvSpPr/>
          <p:nvPr/>
        </p:nvSpPr>
        <p:spPr>
          <a:xfrm>
            <a:off x="369842" y="0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C333E5-7006-460C-BB37-95A9F077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624"/>
            <a:ext cx="9601200" cy="33973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B7FF03E-C6C4-49E6-8C7D-A6CD085D5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29"/>
            <a:ext cx="9601200" cy="3748161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0F8396D7-F2ED-4E4F-8098-1C6FDE11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ABD3BFDF-6C1D-44B0-B1F0-4FC006BD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8</a:t>
            </a:fld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6E112BE-F14A-4903-B480-CDFF6CAEFA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157" b="-1"/>
          <a:stretch/>
        </p:blipFill>
        <p:spPr>
          <a:xfrm>
            <a:off x="4203329" y="9282346"/>
            <a:ext cx="1194542" cy="173902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125D437-55F3-42A0-8DC4-EEE28A23E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796"/>
            <a:ext cx="9601200" cy="25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2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F3E3A-C666-4146-B57F-76A03CE59B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9F8B39C-5FD0-4131-8012-1BA26315A217}"/>
              </a:ext>
            </a:extLst>
          </p:cNvPr>
          <p:cNvSpPr txBox="1"/>
          <p:nvPr/>
        </p:nvSpPr>
        <p:spPr>
          <a:xfrm>
            <a:off x="2427675" y="1495531"/>
            <a:ext cx="4800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0" dirty="0"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B585D17A-29FC-4EBD-BDAC-931A94C7D0D5}"/>
              </a:ext>
            </a:extLst>
          </p:cNvPr>
          <p:cNvSpPr txBox="1"/>
          <p:nvPr/>
        </p:nvSpPr>
        <p:spPr>
          <a:xfrm>
            <a:off x="947090" y="6204512"/>
            <a:ext cx="7761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SELETOR UNIVERSAL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CEB51C-75FB-4CDD-ADFC-305072C27E64}"/>
              </a:ext>
            </a:extLst>
          </p:cNvPr>
          <p:cNvSpPr/>
          <p:nvPr/>
        </p:nvSpPr>
        <p:spPr>
          <a:xfrm>
            <a:off x="947091" y="9421034"/>
            <a:ext cx="7761767" cy="1052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9000">
                <a:srgbClr val="B2CAE8"/>
              </a:gs>
              <a:gs pos="98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617D6587-FC82-4EAD-9E9B-B1F6167DE7FF}"/>
              </a:ext>
            </a:extLst>
          </p:cNvPr>
          <p:cNvSpPr txBox="1"/>
          <p:nvPr/>
        </p:nvSpPr>
        <p:spPr>
          <a:xfrm>
            <a:off x="689546" y="10082496"/>
            <a:ext cx="82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seletor universal seleciona todos os elementos em uma página.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6FA591-BA7E-4841-BD8D-E0CE2EC7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Miguel Luciano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A34A2E8-2945-4129-9086-24626B2B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0A3C6-F71D-4B61-9A02-3B4A4DD1B2E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564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503</Words>
  <Application>Microsoft Office PowerPoint</Application>
  <PresentationFormat>Papel A3 (297 x 420 mm)</PresentationFormat>
  <Paragraphs>70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Söhne</vt:lpstr>
      <vt:lpstr>STARWARS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JEDI - Domine a Força dos Seletores</dc:title>
  <dc:subject>CSS</dc:subject>
  <dc:creator>Miguel Neto</dc:creator>
  <cp:lastModifiedBy>Miguel Neto</cp:lastModifiedBy>
  <cp:revision>14</cp:revision>
  <dcterms:created xsi:type="dcterms:W3CDTF">2024-04-30T13:40:54Z</dcterms:created>
  <dcterms:modified xsi:type="dcterms:W3CDTF">2024-05-01T04:58:27Z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2024-04-30T13:40:54Z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6bdca785-fb1e-4366-81d3-c32c7391ef57</vt:lpwstr>
  </property>
  <property fmtid="{D5CDD505-2E9C-101B-9397-08002B2CF9AE}" pid="7" name="MSIP_Label_defa4170-0d19-0005-0004-bc88714345d2_ActionId">
    <vt:lpwstr>77ede1f1-30c4-45bd-833c-67fd71405e5d</vt:lpwstr>
  </property>
  <property fmtid="{D5CDD505-2E9C-101B-9397-08002B2CF9AE}" pid="8" name="MSIP_Label_defa4170-0d19-0005-0004-bc88714345d2_ContentBits">
    <vt:lpwstr>0</vt:lpwstr>
  </property>
</Properties>
</file>