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65532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2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Neto" userId="7710a5af-f2b1-48a1-84c9-9e4d70c93857" providerId="ADAL" clId="{BE6193F1-BCF2-424D-9425-0ED7F3571770}"/>
    <pc:docChg chg="undo custSel addSld modSld sldOrd">
      <pc:chgData name="Miguel Neto" userId="7710a5af-f2b1-48a1-84c9-9e4d70c93857" providerId="ADAL" clId="{BE6193F1-BCF2-424D-9425-0ED7F3571770}" dt="2024-08-24T22:30:17.461" v="1308" actId="1035"/>
      <pc:docMkLst>
        <pc:docMk/>
      </pc:docMkLst>
      <pc:sldChg chg="addSp modSp mod">
        <pc:chgData name="Miguel Neto" userId="7710a5af-f2b1-48a1-84c9-9e4d70c93857" providerId="ADAL" clId="{BE6193F1-BCF2-424D-9425-0ED7F3571770}" dt="2024-08-24T14:38:35.959" v="152" actId="207"/>
        <pc:sldMkLst>
          <pc:docMk/>
          <pc:sldMk cId="938187506" sldId="256"/>
        </pc:sldMkLst>
        <pc:spChg chg="add mod">
          <ac:chgData name="Miguel Neto" userId="7710a5af-f2b1-48a1-84c9-9e4d70c93857" providerId="ADAL" clId="{BE6193F1-BCF2-424D-9425-0ED7F3571770}" dt="2024-08-24T14:35:29.616" v="109" actId="207"/>
          <ac:spMkLst>
            <pc:docMk/>
            <pc:sldMk cId="938187506" sldId="256"/>
            <ac:spMk id="6" creationId="{F155334E-8FF6-4A94-9C07-EE9B3BF432AA}"/>
          </ac:spMkLst>
        </pc:spChg>
        <pc:spChg chg="add mod">
          <ac:chgData name="Miguel Neto" userId="7710a5af-f2b1-48a1-84c9-9e4d70c93857" providerId="ADAL" clId="{BE6193F1-BCF2-424D-9425-0ED7F3571770}" dt="2024-08-24T14:38:35.959" v="152" actId="207"/>
          <ac:spMkLst>
            <pc:docMk/>
            <pc:sldMk cId="938187506" sldId="256"/>
            <ac:spMk id="7" creationId="{DBABCD18-BDD0-4389-9B01-C382AF02D603}"/>
          </ac:spMkLst>
        </pc:spChg>
      </pc:sldChg>
      <pc:sldChg chg="addSp delSp modSp new mod setBg">
        <pc:chgData name="Miguel Neto" userId="7710a5af-f2b1-48a1-84c9-9e4d70c93857" providerId="ADAL" clId="{BE6193F1-BCF2-424D-9425-0ED7F3571770}" dt="2024-08-24T22:22:57.949" v="1209"/>
        <pc:sldMkLst>
          <pc:docMk/>
          <pc:sldMk cId="1451430396" sldId="257"/>
        </pc:sldMkLst>
        <pc:spChg chg="del">
          <ac:chgData name="Miguel Neto" userId="7710a5af-f2b1-48a1-84c9-9e4d70c93857" providerId="ADAL" clId="{BE6193F1-BCF2-424D-9425-0ED7F3571770}" dt="2024-08-24T14:36:04.927" v="113" actId="478"/>
          <ac:spMkLst>
            <pc:docMk/>
            <pc:sldMk cId="1451430396" sldId="257"/>
            <ac:spMk id="2" creationId="{59B6A97F-5D27-4EBC-AE4A-ABBC0DA814DD}"/>
          </ac:spMkLst>
        </pc:spChg>
        <pc:spChg chg="add mod">
          <ac:chgData name="Miguel Neto" userId="7710a5af-f2b1-48a1-84c9-9e4d70c93857" providerId="ADAL" clId="{BE6193F1-BCF2-424D-9425-0ED7F3571770}" dt="2024-08-24T15:12:34.404" v="262" actId="14100"/>
          <ac:spMkLst>
            <pc:docMk/>
            <pc:sldMk cId="1451430396" sldId="257"/>
            <ac:spMk id="2" creationId="{9F86B65C-28AE-458B-AF17-3D11B3189114}"/>
          </ac:spMkLst>
        </pc:spChg>
        <pc:spChg chg="del mod">
          <ac:chgData name="Miguel Neto" userId="7710a5af-f2b1-48a1-84c9-9e4d70c93857" providerId="ADAL" clId="{BE6193F1-BCF2-424D-9425-0ED7F3571770}" dt="2024-08-24T14:36:02.448" v="112" actId="478"/>
          <ac:spMkLst>
            <pc:docMk/>
            <pc:sldMk cId="1451430396" sldId="257"/>
            <ac:spMk id="3" creationId="{05609F62-8E8B-49C6-9C24-82D538E83D73}"/>
          </ac:spMkLst>
        </pc:spChg>
        <pc:spChg chg="add mod">
          <ac:chgData name="Miguel Neto" userId="7710a5af-f2b1-48a1-84c9-9e4d70c93857" providerId="ADAL" clId="{BE6193F1-BCF2-424D-9425-0ED7F3571770}" dt="2024-08-24T22:21:30.492" v="1149" actId="1035"/>
          <ac:spMkLst>
            <pc:docMk/>
            <pc:sldMk cId="1451430396" sldId="257"/>
            <ac:spMk id="3" creationId="{7A0C4132-DD01-436E-968B-16E4E5E2D27A}"/>
          </ac:spMkLst>
        </pc:spChg>
        <pc:spChg chg="add mod">
          <ac:chgData name="Miguel Neto" userId="7710a5af-f2b1-48a1-84c9-9e4d70c93857" providerId="ADAL" clId="{BE6193F1-BCF2-424D-9425-0ED7F3571770}" dt="2024-08-24T15:44:00.810" v="919" actId="1035"/>
          <ac:spMkLst>
            <pc:docMk/>
            <pc:sldMk cId="1451430396" sldId="257"/>
            <ac:spMk id="4" creationId="{99D35863-DDCC-4B4F-8749-449533019840}"/>
          </ac:spMkLst>
        </pc:spChg>
        <pc:spChg chg="add del mod">
          <ac:chgData name="Miguel Neto" userId="7710a5af-f2b1-48a1-84c9-9e4d70c93857" providerId="ADAL" clId="{BE6193F1-BCF2-424D-9425-0ED7F3571770}" dt="2024-08-24T22:22:05.173" v="1151" actId="478"/>
          <ac:spMkLst>
            <pc:docMk/>
            <pc:sldMk cId="1451430396" sldId="257"/>
            <ac:spMk id="5" creationId="{391928BE-EA58-4092-90BB-147901B293ED}"/>
          </ac:spMkLst>
        </pc:spChg>
        <pc:spChg chg="add mod">
          <ac:chgData name="Miguel Neto" userId="7710a5af-f2b1-48a1-84c9-9e4d70c93857" providerId="ADAL" clId="{BE6193F1-BCF2-424D-9425-0ED7F3571770}" dt="2024-08-24T22:22:22.448" v="1208" actId="1035"/>
          <ac:spMkLst>
            <pc:docMk/>
            <pc:sldMk cId="1451430396" sldId="257"/>
            <ac:spMk id="6" creationId="{4A6F5CF8-6888-44C0-AF79-EA7FD07B9032}"/>
          </ac:spMkLst>
        </pc:spChg>
        <pc:spChg chg="add mod">
          <ac:chgData name="Miguel Neto" userId="7710a5af-f2b1-48a1-84c9-9e4d70c93857" providerId="ADAL" clId="{BE6193F1-BCF2-424D-9425-0ED7F3571770}" dt="2024-08-24T15:13:27.124" v="428" actId="1076"/>
          <ac:spMkLst>
            <pc:docMk/>
            <pc:sldMk cId="1451430396" sldId="257"/>
            <ac:spMk id="7" creationId="{24F35660-820D-4F1E-8DAE-FCC991DB456E}"/>
          </ac:spMkLst>
        </pc:spChg>
        <pc:spChg chg="add mod">
          <ac:chgData name="Miguel Neto" userId="7710a5af-f2b1-48a1-84c9-9e4d70c93857" providerId="ADAL" clId="{BE6193F1-BCF2-424D-9425-0ED7F3571770}" dt="2024-08-24T15:00:26.892" v="153"/>
          <ac:spMkLst>
            <pc:docMk/>
            <pc:sldMk cId="1451430396" sldId="257"/>
            <ac:spMk id="8" creationId="{F1324150-08CC-495B-993A-CE7F56235AEA}"/>
          </ac:spMkLst>
        </pc:spChg>
        <pc:spChg chg="add mod">
          <ac:chgData name="Miguel Neto" userId="7710a5af-f2b1-48a1-84c9-9e4d70c93857" providerId="ADAL" clId="{BE6193F1-BCF2-424D-9425-0ED7F3571770}" dt="2024-08-24T22:22:15.584" v="1198" actId="1035"/>
          <ac:spMkLst>
            <pc:docMk/>
            <pc:sldMk cId="1451430396" sldId="257"/>
            <ac:spMk id="9" creationId="{EBB82E74-BF90-4A5C-9EE8-A511D66D9C36}"/>
          </ac:spMkLst>
        </pc:spChg>
        <pc:spChg chg="add mod">
          <ac:chgData name="Miguel Neto" userId="7710a5af-f2b1-48a1-84c9-9e4d70c93857" providerId="ADAL" clId="{BE6193F1-BCF2-424D-9425-0ED7F3571770}" dt="2024-08-24T22:22:57.949" v="1209"/>
          <ac:spMkLst>
            <pc:docMk/>
            <pc:sldMk cId="1451430396" sldId="257"/>
            <ac:spMk id="10" creationId="{419D3492-C858-4B97-B225-BCB1499DF3CB}"/>
          </ac:spMkLst>
        </pc:spChg>
      </pc:sldChg>
      <pc:sldChg chg="addSp delSp modSp new mod setBg">
        <pc:chgData name="Miguel Neto" userId="7710a5af-f2b1-48a1-84c9-9e4d70c93857" providerId="ADAL" clId="{BE6193F1-BCF2-424D-9425-0ED7F3571770}" dt="2024-08-24T15:48:52.036" v="1133" actId="1036"/>
        <pc:sldMkLst>
          <pc:docMk/>
          <pc:sldMk cId="2656906035" sldId="258"/>
        </pc:sldMkLst>
        <pc:spChg chg="del">
          <ac:chgData name="Miguel Neto" userId="7710a5af-f2b1-48a1-84c9-9e4d70c93857" providerId="ADAL" clId="{BE6193F1-BCF2-424D-9425-0ED7F3571770}" dt="2024-08-24T15:07:58.279" v="236" actId="478"/>
          <ac:spMkLst>
            <pc:docMk/>
            <pc:sldMk cId="2656906035" sldId="258"/>
            <ac:spMk id="2" creationId="{3834A2A2-93BB-4AFC-B0FF-4C573188C131}"/>
          </ac:spMkLst>
        </pc:spChg>
        <pc:spChg chg="del">
          <ac:chgData name="Miguel Neto" userId="7710a5af-f2b1-48a1-84c9-9e4d70c93857" providerId="ADAL" clId="{BE6193F1-BCF2-424D-9425-0ED7F3571770}" dt="2024-08-24T15:07:58.279" v="236" actId="478"/>
          <ac:spMkLst>
            <pc:docMk/>
            <pc:sldMk cId="2656906035" sldId="258"/>
            <ac:spMk id="3" creationId="{46A9BB9D-CE72-4EB0-835B-6E4165C7261F}"/>
          </ac:spMkLst>
        </pc:spChg>
        <pc:spChg chg="add mod">
          <ac:chgData name="Miguel Neto" userId="7710a5af-f2b1-48a1-84c9-9e4d70c93857" providerId="ADAL" clId="{BE6193F1-BCF2-424D-9425-0ED7F3571770}" dt="2024-08-24T15:43:05.692" v="833" actId="207"/>
          <ac:spMkLst>
            <pc:docMk/>
            <pc:sldMk cId="2656906035" sldId="258"/>
            <ac:spMk id="10" creationId="{334DFF95-4384-4C5E-BCC4-9B8B2790793A}"/>
          </ac:spMkLst>
        </pc:spChg>
        <pc:spChg chg="add mod">
          <ac:chgData name="Miguel Neto" userId="7710a5af-f2b1-48a1-84c9-9e4d70c93857" providerId="ADAL" clId="{BE6193F1-BCF2-424D-9425-0ED7F3571770}" dt="2024-08-24T15:45:34.126" v="1016" actId="1035"/>
          <ac:spMkLst>
            <pc:docMk/>
            <pc:sldMk cId="2656906035" sldId="258"/>
            <ac:spMk id="11" creationId="{0DB46368-B94B-48EF-BCBC-53AC0D6FBC36}"/>
          </ac:spMkLst>
        </pc:spChg>
        <pc:spChg chg="add mod">
          <ac:chgData name="Miguel Neto" userId="7710a5af-f2b1-48a1-84c9-9e4d70c93857" providerId="ADAL" clId="{BE6193F1-BCF2-424D-9425-0ED7F3571770}" dt="2024-08-24T15:47:18.132" v="1105" actId="1035"/>
          <ac:spMkLst>
            <pc:docMk/>
            <pc:sldMk cId="2656906035" sldId="258"/>
            <ac:spMk id="12" creationId="{6D5EECA2-106E-4FF7-9A9D-221AD1669F6D}"/>
          </ac:spMkLst>
        </pc:spChg>
        <pc:spChg chg="add del mod">
          <ac:chgData name="Miguel Neto" userId="7710a5af-f2b1-48a1-84c9-9e4d70c93857" providerId="ADAL" clId="{BE6193F1-BCF2-424D-9425-0ED7F3571770}" dt="2024-08-24T15:44:38.750" v="930" actId="478"/>
          <ac:spMkLst>
            <pc:docMk/>
            <pc:sldMk cId="2656906035" sldId="258"/>
            <ac:spMk id="13" creationId="{318F3A8B-F40F-41B5-AC03-A67170E9BD9D}"/>
          </ac:spMkLst>
        </pc:spChg>
        <pc:spChg chg="add mod">
          <ac:chgData name="Miguel Neto" userId="7710a5af-f2b1-48a1-84c9-9e4d70c93857" providerId="ADAL" clId="{BE6193F1-BCF2-424D-9425-0ED7F3571770}" dt="2024-08-24T15:48:52.036" v="1133" actId="1036"/>
          <ac:spMkLst>
            <pc:docMk/>
            <pc:sldMk cId="2656906035" sldId="258"/>
            <ac:spMk id="14" creationId="{81DD5B18-2C89-46E8-B451-A442AE032852}"/>
          </ac:spMkLst>
        </pc:spChg>
        <pc:spChg chg="add mod">
          <ac:chgData name="Miguel Neto" userId="7710a5af-f2b1-48a1-84c9-9e4d70c93857" providerId="ADAL" clId="{BE6193F1-BCF2-424D-9425-0ED7F3571770}" dt="2024-08-24T15:39:32.158" v="784" actId="14100"/>
          <ac:spMkLst>
            <pc:docMk/>
            <pc:sldMk cId="2656906035" sldId="258"/>
            <ac:spMk id="15" creationId="{15A3EC65-C337-431E-91E9-A31DFC7B1047}"/>
          </ac:spMkLst>
        </pc:spChg>
        <pc:spChg chg="add mod">
          <ac:chgData name="Miguel Neto" userId="7710a5af-f2b1-48a1-84c9-9e4d70c93857" providerId="ADAL" clId="{BE6193F1-BCF2-424D-9425-0ED7F3571770}" dt="2024-08-24T15:48:34.741" v="1128" actId="113"/>
          <ac:spMkLst>
            <pc:docMk/>
            <pc:sldMk cId="2656906035" sldId="258"/>
            <ac:spMk id="16" creationId="{06E18A02-D7C5-4692-AD9B-639669A91026}"/>
          </ac:spMkLst>
        </pc:spChg>
        <pc:spChg chg="add del mod">
          <ac:chgData name="Miguel Neto" userId="7710a5af-f2b1-48a1-84c9-9e4d70c93857" providerId="ADAL" clId="{BE6193F1-BCF2-424D-9425-0ED7F3571770}" dt="2024-08-24T15:46:40.437" v="1088" actId="478"/>
          <ac:spMkLst>
            <pc:docMk/>
            <pc:sldMk cId="2656906035" sldId="258"/>
            <ac:spMk id="17" creationId="{856BED43-05D2-4083-98A4-FE58520E5185}"/>
          </ac:spMkLst>
        </pc:spChg>
        <pc:spChg chg="add del mod">
          <ac:chgData name="Miguel Neto" userId="7710a5af-f2b1-48a1-84c9-9e4d70c93857" providerId="ADAL" clId="{BE6193F1-BCF2-424D-9425-0ED7F3571770}" dt="2024-08-24T15:46:38.550" v="1087" actId="478"/>
          <ac:spMkLst>
            <pc:docMk/>
            <pc:sldMk cId="2656906035" sldId="258"/>
            <ac:spMk id="18" creationId="{816E088B-3D6C-47B3-AEC4-5F267227646B}"/>
          </ac:spMkLst>
        </pc:spChg>
        <pc:spChg chg="add mod">
          <ac:chgData name="Miguel Neto" userId="7710a5af-f2b1-48a1-84c9-9e4d70c93857" providerId="ADAL" clId="{BE6193F1-BCF2-424D-9425-0ED7F3571770}" dt="2024-08-24T15:47:40.840" v="1116"/>
          <ac:spMkLst>
            <pc:docMk/>
            <pc:sldMk cId="2656906035" sldId="258"/>
            <ac:spMk id="19" creationId="{3558C1B3-FFB6-42F8-9CB6-3A887DC3527A}"/>
          </ac:spMkLst>
        </pc:spChg>
        <pc:spChg chg="add mod">
          <ac:chgData name="Miguel Neto" userId="7710a5af-f2b1-48a1-84c9-9e4d70c93857" providerId="ADAL" clId="{BE6193F1-BCF2-424D-9425-0ED7F3571770}" dt="2024-08-24T15:48:31.296" v="1127" actId="113"/>
          <ac:spMkLst>
            <pc:docMk/>
            <pc:sldMk cId="2656906035" sldId="258"/>
            <ac:spMk id="20" creationId="{4176CE02-FB52-4A2D-A964-A7805D929BA9}"/>
          </ac:spMkLst>
        </pc:spChg>
        <pc:picChg chg="add del mod">
          <ac:chgData name="Miguel Neto" userId="7710a5af-f2b1-48a1-84c9-9e4d70c93857" providerId="ADAL" clId="{BE6193F1-BCF2-424D-9425-0ED7F3571770}" dt="2024-08-24T15:16:33.400" v="465" actId="478"/>
          <ac:picMkLst>
            <pc:docMk/>
            <pc:sldMk cId="2656906035" sldId="258"/>
            <ac:picMk id="5" creationId="{ACEB4C52-0E90-4C99-8976-0FBF9ED83F6A}"/>
          </ac:picMkLst>
        </pc:picChg>
        <pc:picChg chg="add mod">
          <ac:chgData name="Miguel Neto" userId="7710a5af-f2b1-48a1-84c9-9e4d70c93857" providerId="ADAL" clId="{BE6193F1-BCF2-424D-9425-0ED7F3571770}" dt="2024-08-24T15:45:47.031" v="1045" actId="1076"/>
          <ac:picMkLst>
            <pc:docMk/>
            <pc:sldMk cId="2656906035" sldId="258"/>
            <ac:picMk id="7" creationId="{6D15DEA8-347A-4CC4-BFEE-1C8E09325672}"/>
          </ac:picMkLst>
        </pc:picChg>
        <pc:picChg chg="add del mod">
          <ac:chgData name="Miguel Neto" userId="7710a5af-f2b1-48a1-84c9-9e4d70c93857" providerId="ADAL" clId="{BE6193F1-BCF2-424D-9425-0ED7F3571770}" dt="2024-08-24T15:35:46.986" v="658" actId="478"/>
          <ac:picMkLst>
            <pc:docMk/>
            <pc:sldMk cId="2656906035" sldId="258"/>
            <ac:picMk id="9" creationId="{F8E8BC1E-7276-4FE7-97E4-2422C24DFAF0}"/>
          </ac:picMkLst>
        </pc:picChg>
      </pc:sldChg>
      <pc:sldChg chg="modSp add mod ord">
        <pc:chgData name="Miguel Neto" userId="7710a5af-f2b1-48a1-84c9-9e4d70c93857" providerId="ADAL" clId="{BE6193F1-BCF2-424D-9425-0ED7F3571770}" dt="2024-08-24T22:23:38" v="1216"/>
        <pc:sldMkLst>
          <pc:docMk/>
          <pc:sldMk cId="3902252490" sldId="259"/>
        </pc:sldMkLst>
        <pc:spChg chg="mod">
          <ac:chgData name="Miguel Neto" userId="7710a5af-f2b1-48a1-84c9-9e4d70c93857" providerId="ADAL" clId="{BE6193F1-BCF2-424D-9425-0ED7F3571770}" dt="2024-08-24T22:23:08.325" v="1214" actId="20577"/>
          <ac:spMkLst>
            <pc:docMk/>
            <pc:sldMk cId="3902252490" sldId="259"/>
            <ac:spMk id="3" creationId="{7A0C4132-DD01-436E-968B-16E4E5E2D27A}"/>
          </ac:spMkLst>
        </pc:spChg>
        <pc:spChg chg="mod">
          <ac:chgData name="Miguel Neto" userId="7710a5af-f2b1-48a1-84c9-9e4d70c93857" providerId="ADAL" clId="{BE6193F1-BCF2-424D-9425-0ED7F3571770}" dt="2024-08-24T22:23:26.958" v="1215"/>
          <ac:spMkLst>
            <pc:docMk/>
            <pc:sldMk cId="3902252490" sldId="259"/>
            <ac:spMk id="4" creationId="{99D35863-DDCC-4B4F-8749-449533019840}"/>
          </ac:spMkLst>
        </pc:spChg>
        <pc:spChg chg="mod">
          <ac:chgData name="Miguel Neto" userId="7710a5af-f2b1-48a1-84c9-9e4d70c93857" providerId="ADAL" clId="{BE6193F1-BCF2-424D-9425-0ED7F3571770}" dt="2024-08-24T22:23:38" v="1216"/>
          <ac:spMkLst>
            <pc:docMk/>
            <pc:sldMk cId="3902252490" sldId="259"/>
            <ac:spMk id="6" creationId="{4A6F5CF8-6888-44C0-AF79-EA7FD07B9032}"/>
          </ac:spMkLst>
        </pc:spChg>
      </pc:sldChg>
      <pc:sldChg chg="modSp add mod ord">
        <pc:chgData name="Miguel Neto" userId="7710a5af-f2b1-48a1-84c9-9e4d70c93857" providerId="ADAL" clId="{BE6193F1-BCF2-424D-9425-0ED7F3571770}" dt="2024-08-24T22:27:44.610" v="1258"/>
        <pc:sldMkLst>
          <pc:docMk/>
          <pc:sldMk cId="3160149224" sldId="260"/>
        </pc:sldMkLst>
        <pc:spChg chg="mod">
          <ac:chgData name="Miguel Neto" userId="7710a5af-f2b1-48a1-84c9-9e4d70c93857" providerId="ADAL" clId="{BE6193F1-BCF2-424D-9425-0ED7F3571770}" dt="2024-08-24T22:27:23.844" v="1256"/>
          <ac:spMkLst>
            <pc:docMk/>
            <pc:sldMk cId="3160149224" sldId="260"/>
            <ac:spMk id="12" creationId="{6D5EECA2-106E-4FF7-9A9D-221AD1669F6D}"/>
          </ac:spMkLst>
        </pc:spChg>
        <pc:spChg chg="mod">
          <ac:chgData name="Miguel Neto" userId="7710a5af-f2b1-48a1-84c9-9e4d70c93857" providerId="ADAL" clId="{BE6193F1-BCF2-424D-9425-0ED7F3571770}" dt="2024-08-24T22:26:16.291" v="1254"/>
          <ac:spMkLst>
            <pc:docMk/>
            <pc:sldMk cId="3160149224" sldId="260"/>
            <ac:spMk id="14" creationId="{81DD5B18-2C89-46E8-B451-A442AE032852}"/>
          </ac:spMkLst>
        </pc:spChg>
        <pc:spChg chg="mod">
          <ac:chgData name="Miguel Neto" userId="7710a5af-f2b1-48a1-84c9-9e4d70c93857" providerId="ADAL" clId="{BE6193F1-BCF2-424D-9425-0ED7F3571770}" dt="2024-08-24T22:27:12.434" v="1255"/>
          <ac:spMkLst>
            <pc:docMk/>
            <pc:sldMk cId="3160149224" sldId="260"/>
            <ac:spMk id="16" creationId="{06E18A02-D7C5-4692-AD9B-639669A91026}"/>
          </ac:spMkLst>
        </pc:spChg>
        <pc:spChg chg="mod">
          <ac:chgData name="Miguel Neto" userId="7710a5af-f2b1-48a1-84c9-9e4d70c93857" providerId="ADAL" clId="{BE6193F1-BCF2-424D-9425-0ED7F3571770}" dt="2024-08-24T22:27:44.610" v="1258"/>
          <ac:spMkLst>
            <pc:docMk/>
            <pc:sldMk cId="3160149224" sldId="260"/>
            <ac:spMk id="19" creationId="{3558C1B3-FFB6-42F8-9CB6-3A887DC3527A}"/>
          </ac:spMkLst>
        </pc:spChg>
        <pc:spChg chg="mod">
          <ac:chgData name="Miguel Neto" userId="7710a5af-f2b1-48a1-84c9-9e4d70c93857" providerId="ADAL" clId="{BE6193F1-BCF2-424D-9425-0ED7F3571770}" dt="2024-08-24T22:27:31.990" v="1257"/>
          <ac:spMkLst>
            <pc:docMk/>
            <pc:sldMk cId="3160149224" sldId="260"/>
            <ac:spMk id="20" creationId="{4176CE02-FB52-4A2D-A964-A7805D929BA9}"/>
          </ac:spMkLst>
        </pc:spChg>
      </pc:sldChg>
      <pc:sldChg chg="modSp add mod">
        <pc:chgData name="Miguel Neto" userId="7710a5af-f2b1-48a1-84c9-9e4d70c93857" providerId="ADAL" clId="{BE6193F1-BCF2-424D-9425-0ED7F3571770}" dt="2024-08-24T22:24:34.395" v="1226"/>
        <pc:sldMkLst>
          <pc:docMk/>
          <pc:sldMk cId="2593823275" sldId="261"/>
        </pc:sldMkLst>
        <pc:spChg chg="mod">
          <ac:chgData name="Miguel Neto" userId="7710a5af-f2b1-48a1-84c9-9e4d70c93857" providerId="ADAL" clId="{BE6193F1-BCF2-424D-9425-0ED7F3571770}" dt="2024-08-24T22:24:21.935" v="1224" actId="20577"/>
          <ac:spMkLst>
            <pc:docMk/>
            <pc:sldMk cId="2593823275" sldId="261"/>
            <ac:spMk id="3" creationId="{7A0C4132-DD01-436E-968B-16E4E5E2D27A}"/>
          </ac:spMkLst>
        </pc:spChg>
        <pc:spChg chg="mod">
          <ac:chgData name="Miguel Neto" userId="7710a5af-f2b1-48a1-84c9-9e4d70c93857" providerId="ADAL" clId="{BE6193F1-BCF2-424D-9425-0ED7F3571770}" dt="2024-08-24T22:24:27.015" v="1225"/>
          <ac:spMkLst>
            <pc:docMk/>
            <pc:sldMk cId="2593823275" sldId="261"/>
            <ac:spMk id="4" creationId="{99D35863-DDCC-4B4F-8749-449533019840}"/>
          </ac:spMkLst>
        </pc:spChg>
        <pc:spChg chg="mod">
          <ac:chgData name="Miguel Neto" userId="7710a5af-f2b1-48a1-84c9-9e4d70c93857" providerId="ADAL" clId="{BE6193F1-BCF2-424D-9425-0ED7F3571770}" dt="2024-08-24T22:24:34.395" v="1226"/>
          <ac:spMkLst>
            <pc:docMk/>
            <pc:sldMk cId="2593823275" sldId="261"/>
            <ac:spMk id="6" creationId="{4A6F5CF8-6888-44C0-AF79-EA7FD07B9032}"/>
          </ac:spMkLst>
        </pc:spChg>
      </pc:sldChg>
      <pc:sldChg chg="modSp add mod replId">
        <pc:chgData name="Miguel Neto" userId="7710a5af-f2b1-48a1-84c9-9e4d70c93857" providerId="ADAL" clId="{BE6193F1-BCF2-424D-9425-0ED7F3571770}" dt="2024-08-24T22:28:36.883" v="1262"/>
        <pc:sldMkLst>
          <pc:docMk/>
          <pc:sldMk cId="1065554052" sldId="262"/>
        </pc:sldMkLst>
        <pc:spChg chg="mod">
          <ac:chgData name="Miguel Neto" userId="7710a5af-f2b1-48a1-84c9-9e4d70c93857" providerId="ADAL" clId="{BE6193F1-BCF2-424D-9425-0ED7F3571770}" dt="2024-08-24T22:28:20.611" v="1260"/>
          <ac:spMkLst>
            <pc:docMk/>
            <pc:sldMk cId="1065554052" sldId="262"/>
            <ac:spMk id="12" creationId="{6D5EECA2-106E-4FF7-9A9D-221AD1669F6D}"/>
          </ac:spMkLst>
        </pc:spChg>
        <pc:spChg chg="mod">
          <ac:chgData name="Miguel Neto" userId="7710a5af-f2b1-48a1-84c9-9e4d70c93857" providerId="ADAL" clId="{BE6193F1-BCF2-424D-9425-0ED7F3571770}" dt="2024-08-24T22:26:04.450" v="1253"/>
          <ac:spMkLst>
            <pc:docMk/>
            <pc:sldMk cId="1065554052" sldId="262"/>
            <ac:spMk id="14" creationId="{81DD5B18-2C89-46E8-B451-A442AE032852}"/>
          </ac:spMkLst>
        </pc:spChg>
        <pc:spChg chg="mod">
          <ac:chgData name="Miguel Neto" userId="7710a5af-f2b1-48a1-84c9-9e4d70c93857" providerId="ADAL" clId="{BE6193F1-BCF2-424D-9425-0ED7F3571770}" dt="2024-08-24T22:28:08.498" v="1259"/>
          <ac:spMkLst>
            <pc:docMk/>
            <pc:sldMk cId="1065554052" sldId="262"/>
            <ac:spMk id="16" creationId="{06E18A02-D7C5-4692-AD9B-639669A91026}"/>
          </ac:spMkLst>
        </pc:spChg>
        <pc:spChg chg="mod">
          <ac:chgData name="Miguel Neto" userId="7710a5af-f2b1-48a1-84c9-9e4d70c93857" providerId="ADAL" clId="{BE6193F1-BCF2-424D-9425-0ED7F3571770}" dt="2024-08-24T22:28:36.883" v="1262"/>
          <ac:spMkLst>
            <pc:docMk/>
            <pc:sldMk cId="1065554052" sldId="262"/>
            <ac:spMk id="19" creationId="{3558C1B3-FFB6-42F8-9CB6-3A887DC3527A}"/>
          </ac:spMkLst>
        </pc:spChg>
        <pc:spChg chg="mod">
          <ac:chgData name="Miguel Neto" userId="7710a5af-f2b1-48a1-84c9-9e4d70c93857" providerId="ADAL" clId="{BE6193F1-BCF2-424D-9425-0ED7F3571770}" dt="2024-08-24T22:28:28.854" v="1261"/>
          <ac:spMkLst>
            <pc:docMk/>
            <pc:sldMk cId="1065554052" sldId="262"/>
            <ac:spMk id="20" creationId="{4176CE02-FB52-4A2D-A964-A7805D929BA9}"/>
          </ac:spMkLst>
        </pc:spChg>
      </pc:sldChg>
      <pc:sldChg chg="modSp add mod">
        <pc:chgData name="Miguel Neto" userId="7710a5af-f2b1-48a1-84c9-9e4d70c93857" providerId="ADAL" clId="{BE6193F1-BCF2-424D-9425-0ED7F3571770}" dt="2024-08-24T22:25:07.371" v="1231"/>
        <pc:sldMkLst>
          <pc:docMk/>
          <pc:sldMk cId="333706722" sldId="263"/>
        </pc:sldMkLst>
        <pc:spChg chg="mod">
          <ac:chgData name="Miguel Neto" userId="7710a5af-f2b1-48a1-84c9-9e4d70c93857" providerId="ADAL" clId="{BE6193F1-BCF2-424D-9425-0ED7F3571770}" dt="2024-08-24T22:24:46.559" v="1229" actId="20577"/>
          <ac:spMkLst>
            <pc:docMk/>
            <pc:sldMk cId="333706722" sldId="263"/>
            <ac:spMk id="3" creationId="{7A0C4132-DD01-436E-968B-16E4E5E2D27A}"/>
          </ac:spMkLst>
        </pc:spChg>
        <pc:spChg chg="mod">
          <ac:chgData name="Miguel Neto" userId="7710a5af-f2b1-48a1-84c9-9e4d70c93857" providerId="ADAL" clId="{BE6193F1-BCF2-424D-9425-0ED7F3571770}" dt="2024-08-24T22:24:58.991" v="1230"/>
          <ac:spMkLst>
            <pc:docMk/>
            <pc:sldMk cId="333706722" sldId="263"/>
            <ac:spMk id="4" creationId="{99D35863-DDCC-4B4F-8749-449533019840}"/>
          </ac:spMkLst>
        </pc:spChg>
        <pc:spChg chg="mod">
          <ac:chgData name="Miguel Neto" userId="7710a5af-f2b1-48a1-84c9-9e4d70c93857" providerId="ADAL" clId="{BE6193F1-BCF2-424D-9425-0ED7F3571770}" dt="2024-08-24T22:25:07.371" v="1231"/>
          <ac:spMkLst>
            <pc:docMk/>
            <pc:sldMk cId="333706722" sldId="263"/>
            <ac:spMk id="6" creationId="{4A6F5CF8-6888-44C0-AF79-EA7FD07B9032}"/>
          </ac:spMkLst>
        </pc:spChg>
      </pc:sldChg>
      <pc:sldChg chg="modSp add mod replId">
        <pc:chgData name="Miguel Neto" userId="7710a5af-f2b1-48a1-84c9-9e4d70c93857" providerId="ADAL" clId="{BE6193F1-BCF2-424D-9425-0ED7F3571770}" dt="2024-08-24T22:29:34.396" v="1266"/>
        <pc:sldMkLst>
          <pc:docMk/>
          <pc:sldMk cId="3638799992" sldId="264"/>
        </pc:sldMkLst>
        <pc:spChg chg="mod">
          <ac:chgData name="Miguel Neto" userId="7710a5af-f2b1-48a1-84c9-9e4d70c93857" providerId="ADAL" clId="{BE6193F1-BCF2-424D-9425-0ED7F3571770}" dt="2024-08-24T22:29:18.626" v="1264"/>
          <ac:spMkLst>
            <pc:docMk/>
            <pc:sldMk cId="3638799992" sldId="264"/>
            <ac:spMk id="12" creationId="{6D5EECA2-106E-4FF7-9A9D-221AD1669F6D}"/>
          </ac:spMkLst>
        </pc:spChg>
        <pc:spChg chg="mod">
          <ac:chgData name="Miguel Neto" userId="7710a5af-f2b1-48a1-84c9-9e4d70c93857" providerId="ADAL" clId="{BE6193F1-BCF2-424D-9425-0ED7F3571770}" dt="2024-08-24T22:25:52.638" v="1252"/>
          <ac:spMkLst>
            <pc:docMk/>
            <pc:sldMk cId="3638799992" sldId="264"/>
            <ac:spMk id="14" creationId="{81DD5B18-2C89-46E8-B451-A442AE032852}"/>
          </ac:spMkLst>
        </pc:spChg>
        <pc:spChg chg="mod">
          <ac:chgData name="Miguel Neto" userId="7710a5af-f2b1-48a1-84c9-9e4d70c93857" providerId="ADAL" clId="{BE6193F1-BCF2-424D-9425-0ED7F3571770}" dt="2024-08-24T22:29:05.230" v="1263"/>
          <ac:spMkLst>
            <pc:docMk/>
            <pc:sldMk cId="3638799992" sldId="264"/>
            <ac:spMk id="16" creationId="{06E18A02-D7C5-4692-AD9B-639669A91026}"/>
          </ac:spMkLst>
        </pc:spChg>
        <pc:spChg chg="mod">
          <ac:chgData name="Miguel Neto" userId="7710a5af-f2b1-48a1-84c9-9e4d70c93857" providerId="ADAL" clId="{BE6193F1-BCF2-424D-9425-0ED7F3571770}" dt="2024-08-24T22:29:34.396" v="1266"/>
          <ac:spMkLst>
            <pc:docMk/>
            <pc:sldMk cId="3638799992" sldId="264"/>
            <ac:spMk id="19" creationId="{3558C1B3-FFB6-42F8-9CB6-3A887DC3527A}"/>
          </ac:spMkLst>
        </pc:spChg>
        <pc:spChg chg="mod">
          <ac:chgData name="Miguel Neto" userId="7710a5af-f2b1-48a1-84c9-9e4d70c93857" providerId="ADAL" clId="{BE6193F1-BCF2-424D-9425-0ED7F3571770}" dt="2024-08-24T22:29:26.504" v="1265"/>
          <ac:spMkLst>
            <pc:docMk/>
            <pc:sldMk cId="3638799992" sldId="264"/>
            <ac:spMk id="20" creationId="{4176CE02-FB52-4A2D-A964-A7805D929BA9}"/>
          </ac:spMkLst>
        </pc:spChg>
      </pc:sldChg>
      <pc:sldChg chg="delSp modSp add mod">
        <pc:chgData name="Miguel Neto" userId="7710a5af-f2b1-48a1-84c9-9e4d70c93857" providerId="ADAL" clId="{BE6193F1-BCF2-424D-9425-0ED7F3571770}" dt="2024-08-24T22:30:17.461" v="1308" actId="1035"/>
        <pc:sldMkLst>
          <pc:docMk/>
          <pc:sldMk cId="3553257133" sldId="265"/>
        </pc:sldMkLst>
        <pc:spChg chg="mod">
          <ac:chgData name="Miguel Neto" userId="7710a5af-f2b1-48a1-84c9-9e4d70c93857" providerId="ADAL" clId="{BE6193F1-BCF2-424D-9425-0ED7F3571770}" dt="2024-08-24T22:30:12.281" v="1300" actId="1035"/>
          <ac:spMkLst>
            <pc:docMk/>
            <pc:sldMk cId="3553257133" sldId="265"/>
            <ac:spMk id="12" creationId="{6D5EECA2-106E-4FF7-9A9D-221AD1669F6D}"/>
          </ac:spMkLst>
        </pc:spChg>
        <pc:spChg chg="mod">
          <ac:chgData name="Miguel Neto" userId="7710a5af-f2b1-48a1-84c9-9e4d70c93857" providerId="ADAL" clId="{BE6193F1-BCF2-424D-9425-0ED7F3571770}" dt="2024-08-24T22:25:39.356" v="1251" actId="20577"/>
          <ac:spMkLst>
            <pc:docMk/>
            <pc:sldMk cId="3553257133" sldId="265"/>
            <ac:spMk id="14" creationId="{81DD5B18-2C89-46E8-B451-A442AE032852}"/>
          </ac:spMkLst>
        </pc:spChg>
        <pc:spChg chg="del">
          <ac:chgData name="Miguel Neto" userId="7710a5af-f2b1-48a1-84c9-9e4d70c93857" providerId="ADAL" clId="{BE6193F1-BCF2-424D-9425-0ED7F3571770}" dt="2024-08-24T22:29:57.905" v="1269" actId="478"/>
          <ac:spMkLst>
            <pc:docMk/>
            <pc:sldMk cId="3553257133" sldId="265"/>
            <ac:spMk id="16" creationId="{06E18A02-D7C5-4692-AD9B-639669A91026}"/>
          </ac:spMkLst>
        </pc:spChg>
        <pc:spChg chg="mod">
          <ac:chgData name="Miguel Neto" userId="7710a5af-f2b1-48a1-84c9-9e4d70c93857" providerId="ADAL" clId="{BE6193F1-BCF2-424D-9425-0ED7F3571770}" dt="2024-08-24T22:30:17.461" v="1308" actId="1035"/>
          <ac:spMkLst>
            <pc:docMk/>
            <pc:sldMk cId="3553257133" sldId="265"/>
            <ac:spMk id="19" creationId="{3558C1B3-FFB6-42F8-9CB6-3A887DC3527A}"/>
          </ac:spMkLst>
        </pc:spChg>
        <pc:spChg chg="del">
          <ac:chgData name="Miguel Neto" userId="7710a5af-f2b1-48a1-84c9-9e4d70c93857" providerId="ADAL" clId="{BE6193F1-BCF2-424D-9425-0ED7F3571770}" dt="2024-08-24T22:30:00.125" v="1270" actId="478"/>
          <ac:spMkLst>
            <pc:docMk/>
            <pc:sldMk cId="3553257133" sldId="265"/>
            <ac:spMk id="20" creationId="{4176CE02-FB52-4A2D-A964-A7805D929B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91490" y="1596249"/>
            <a:ext cx="5570220" cy="3395698"/>
          </a:xfrm>
        </p:spPr>
        <p:txBody>
          <a:bodyPr anchor="b"/>
          <a:lstStyle>
            <a:lvl1pPr algn="ctr">
              <a:defRPr sz="4300"/>
            </a:lvl1pPr>
          </a:lstStyle>
          <a:p>
            <a:r>
              <a:rPr lang="pt-BR"/>
              <a:t>Clique para editar o título Mestre</a:t>
            </a:r>
            <a:endParaRPr lang="en-US" dirty="0"/>
          </a:p>
        </p:txBody>
      </p:sp>
      <p:sp>
        <p:nvSpPr>
          <p:cNvPr id="3" name="Subtitle 2"/>
          <p:cNvSpPr>
            <a:spLocks noGrp="1"/>
          </p:cNvSpPr>
          <p:nvPr>
            <p:ph type="subTitle" idx="1"/>
          </p:nvPr>
        </p:nvSpPr>
        <p:spPr>
          <a:xfrm>
            <a:off x="819150" y="5122898"/>
            <a:ext cx="4914900" cy="2354862"/>
          </a:xfrm>
        </p:spPr>
        <p:txBody>
          <a:bodyPr/>
          <a:lstStyle>
            <a:lvl1pPr marL="0" indent="0" algn="ctr">
              <a:buNone/>
              <a:defRPr sz="1720"/>
            </a:lvl1pPr>
            <a:lvl2pPr marL="327675" indent="0" algn="ctr">
              <a:buNone/>
              <a:defRPr sz="1433"/>
            </a:lvl2pPr>
            <a:lvl3pPr marL="655350" indent="0" algn="ctr">
              <a:buNone/>
              <a:defRPr sz="1290"/>
            </a:lvl3pPr>
            <a:lvl4pPr marL="983026" indent="0" algn="ctr">
              <a:buNone/>
              <a:defRPr sz="1147"/>
            </a:lvl4pPr>
            <a:lvl5pPr marL="1310701" indent="0" algn="ctr">
              <a:buNone/>
              <a:defRPr sz="1147"/>
            </a:lvl5pPr>
            <a:lvl6pPr marL="1638376" indent="0" algn="ctr">
              <a:buNone/>
              <a:defRPr sz="1147"/>
            </a:lvl6pPr>
            <a:lvl7pPr marL="1966051" indent="0" algn="ctr">
              <a:buNone/>
              <a:defRPr sz="1147"/>
            </a:lvl7pPr>
            <a:lvl8pPr marL="2293727" indent="0" algn="ctr">
              <a:buNone/>
              <a:defRPr sz="1147"/>
            </a:lvl8pPr>
            <a:lvl9pPr marL="2621402" indent="0" algn="ctr">
              <a:buNone/>
              <a:defRPr sz="1147"/>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F99BE68-7C4F-48FD-838C-636632708049}" type="datetimeFigureOut">
              <a:rPr lang="pt-BR" smtClean="0"/>
              <a:t>24/08/2024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199204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F99BE68-7C4F-48FD-838C-636632708049}" type="datetimeFigureOut">
              <a:rPr lang="pt-BR" smtClean="0"/>
              <a:t>24/08/2024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341387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89634" y="519289"/>
            <a:ext cx="1413034" cy="826572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50533" y="519289"/>
            <a:ext cx="4157186" cy="82657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F99BE68-7C4F-48FD-838C-636632708049}" type="datetimeFigureOut">
              <a:rPr lang="pt-BR" smtClean="0"/>
              <a:t>24/08/2024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381595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F99BE68-7C4F-48FD-838C-636632708049}" type="datetimeFigureOut">
              <a:rPr lang="pt-BR" smtClean="0"/>
              <a:t>24/08/2024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315615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47120" y="2431629"/>
            <a:ext cx="5652135" cy="4057226"/>
          </a:xfrm>
        </p:spPr>
        <p:txBody>
          <a:bodyPr anchor="b"/>
          <a:lstStyle>
            <a:lvl1pPr>
              <a:defRPr sz="4300"/>
            </a:lvl1pPr>
          </a:lstStyle>
          <a:p>
            <a:r>
              <a:rPr lang="pt-BR"/>
              <a:t>Clique para editar o título Mestre</a:t>
            </a:r>
            <a:endParaRPr lang="en-US" dirty="0"/>
          </a:p>
        </p:txBody>
      </p:sp>
      <p:sp>
        <p:nvSpPr>
          <p:cNvPr id="3" name="Text Placeholder 2"/>
          <p:cNvSpPr>
            <a:spLocks noGrp="1"/>
          </p:cNvSpPr>
          <p:nvPr>
            <p:ph type="body" idx="1"/>
          </p:nvPr>
        </p:nvSpPr>
        <p:spPr>
          <a:xfrm>
            <a:off x="447120" y="6527239"/>
            <a:ext cx="5652135" cy="2133599"/>
          </a:xfrm>
        </p:spPr>
        <p:txBody>
          <a:bodyPr/>
          <a:lstStyle>
            <a:lvl1pPr marL="0" indent="0">
              <a:buNone/>
              <a:defRPr sz="1720">
                <a:solidFill>
                  <a:schemeClr val="tx1"/>
                </a:solidFill>
              </a:defRPr>
            </a:lvl1pPr>
            <a:lvl2pPr marL="327675" indent="0">
              <a:buNone/>
              <a:defRPr sz="1433">
                <a:solidFill>
                  <a:schemeClr val="tx1">
                    <a:tint val="75000"/>
                  </a:schemeClr>
                </a:solidFill>
              </a:defRPr>
            </a:lvl2pPr>
            <a:lvl3pPr marL="655350" indent="0">
              <a:buNone/>
              <a:defRPr sz="1290">
                <a:solidFill>
                  <a:schemeClr val="tx1">
                    <a:tint val="75000"/>
                  </a:schemeClr>
                </a:solidFill>
              </a:defRPr>
            </a:lvl3pPr>
            <a:lvl4pPr marL="983026" indent="0">
              <a:buNone/>
              <a:defRPr sz="1147">
                <a:solidFill>
                  <a:schemeClr val="tx1">
                    <a:tint val="75000"/>
                  </a:schemeClr>
                </a:solidFill>
              </a:defRPr>
            </a:lvl4pPr>
            <a:lvl5pPr marL="1310701" indent="0">
              <a:buNone/>
              <a:defRPr sz="1147">
                <a:solidFill>
                  <a:schemeClr val="tx1">
                    <a:tint val="75000"/>
                  </a:schemeClr>
                </a:solidFill>
              </a:defRPr>
            </a:lvl5pPr>
            <a:lvl6pPr marL="1638376" indent="0">
              <a:buNone/>
              <a:defRPr sz="1147">
                <a:solidFill>
                  <a:schemeClr val="tx1">
                    <a:tint val="75000"/>
                  </a:schemeClr>
                </a:solidFill>
              </a:defRPr>
            </a:lvl6pPr>
            <a:lvl7pPr marL="1966051" indent="0">
              <a:buNone/>
              <a:defRPr sz="1147">
                <a:solidFill>
                  <a:schemeClr val="tx1">
                    <a:tint val="75000"/>
                  </a:schemeClr>
                </a:solidFill>
              </a:defRPr>
            </a:lvl7pPr>
            <a:lvl8pPr marL="2293727" indent="0">
              <a:buNone/>
              <a:defRPr sz="1147">
                <a:solidFill>
                  <a:schemeClr val="tx1">
                    <a:tint val="75000"/>
                  </a:schemeClr>
                </a:solidFill>
              </a:defRPr>
            </a:lvl8pPr>
            <a:lvl9pPr marL="2621402" indent="0">
              <a:buNone/>
              <a:defRPr sz="1147">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F99BE68-7C4F-48FD-838C-636632708049}" type="datetimeFigureOut">
              <a:rPr lang="pt-BR" smtClean="0"/>
              <a:t>24/08/2024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256634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50533" y="2596444"/>
            <a:ext cx="2785110" cy="618857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317558" y="2596444"/>
            <a:ext cx="2785110" cy="618857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F99BE68-7C4F-48FD-838C-636632708049}" type="datetimeFigureOut">
              <a:rPr lang="pt-BR" smtClean="0"/>
              <a:t>24/08/2024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142098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1386" y="519291"/>
            <a:ext cx="5652135" cy="1885245"/>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51387" y="2390987"/>
            <a:ext cx="2772310" cy="1171786"/>
          </a:xfrm>
        </p:spPr>
        <p:txBody>
          <a:bodyPr anchor="b"/>
          <a:lstStyle>
            <a:lvl1pPr marL="0" indent="0">
              <a:buNone/>
              <a:defRPr sz="1720" b="1"/>
            </a:lvl1pPr>
            <a:lvl2pPr marL="327675" indent="0">
              <a:buNone/>
              <a:defRPr sz="1433" b="1"/>
            </a:lvl2pPr>
            <a:lvl3pPr marL="655350" indent="0">
              <a:buNone/>
              <a:defRPr sz="1290" b="1"/>
            </a:lvl3pPr>
            <a:lvl4pPr marL="983026" indent="0">
              <a:buNone/>
              <a:defRPr sz="1147" b="1"/>
            </a:lvl4pPr>
            <a:lvl5pPr marL="1310701" indent="0">
              <a:buNone/>
              <a:defRPr sz="1147" b="1"/>
            </a:lvl5pPr>
            <a:lvl6pPr marL="1638376" indent="0">
              <a:buNone/>
              <a:defRPr sz="1147" b="1"/>
            </a:lvl6pPr>
            <a:lvl7pPr marL="1966051" indent="0">
              <a:buNone/>
              <a:defRPr sz="1147" b="1"/>
            </a:lvl7pPr>
            <a:lvl8pPr marL="2293727" indent="0">
              <a:buNone/>
              <a:defRPr sz="1147" b="1"/>
            </a:lvl8pPr>
            <a:lvl9pPr marL="2621402" indent="0">
              <a:buNone/>
              <a:defRPr sz="1147" b="1"/>
            </a:lvl9pPr>
          </a:lstStyle>
          <a:p>
            <a:pPr lvl="0"/>
            <a:r>
              <a:rPr lang="pt-BR"/>
              <a:t>Clique para editar os estilos de texto Mestres</a:t>
            </a:r>
          </a:p>
        </p:txBody>
      </p:sp>
      <p:sp>
        <p:nvSpPr>
          <p:cNvPr id="4" name="Content Placeholder 3"/>
          <p:cNvSpPr>
            <a:spLocks noGrp="1"/>
          </p:cNvSpPr>
          <p:nvPr>
            <p:ph sz="half" idx="2"/>
          </p:nvPr>
        </p:nvSpPr>
        <p:spPr>
          <a:xfrm>
            <a:off x="451387" y="3562773"/>
            <a:ext cx="2772310" cy="524030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317558" y="2390987"/>
            <a:ext cx="2785964" cy="1171786"/>
          </a:xfrm>
        </p:spPr>
        <p:txBody>
          <a:bodyPr anchor="b"/>
          <a:lstStyle>
            <a:lvl1pPr marL="0" indent="0">
              <a:buNone/>
              <a:defRPr sz="1720" b="1"/>
            </a:lvl1pPr>
            <a:lvl2pPr marL="327675" indent="0">
              <a:buNone/>
              <a:defRPr sz="1433" b="1"/>
            </a:lvl2pPr>
            <a:lvl3pPr marL="655350" indent="0">
              <a:buNone/>
              <a:defRPr sz="1290" b="1"/>
            </a:lvl3pPr>
            <a:lvl4pPr marL="983026" indent="0">
              <a:buNone/>
              <a:defRPr sz="1147" b="1"/>
            </a:lvl4pPr>
            <a:lvl5pPr marL="1310701" indent="0">
              <a:buNone/>
              <a:defRPr sz="1147" b="1"/>
            </a:lvl5pPr>
            <a:lvl6pPr marL="1638376" indent="0">
              <a:buNone/>
              <a:defRPr sz="1147" b="1"/>
            </a:lvl6pPr>
            <a:lvl7pPr marL="1966051" indent="0">
              <a:buNone/>
              <a:defRPr sz="1147" b="1"/>
            </a:lvl7pPr>
            <a:lvl8pPr marL="2293727" indent="0">
              <a:buNone/>
              <a:defRPr sz="1147" b="1"/>
            </a:lvl8pPr>
            <a:lvl9pPr marL="2621402" indent="0">
              <a:buNone/>
              <a:defRPr sz="1147" b="1"/>
            </a:lvl9pPr>
          </a:lstStyle>
          <a:p>
            <a:pPr lvl="0"/>
            <a:r>
              <a:rPr lang="pt-BR"/>
              <a:t>Clique para editar os estilos de texto Mestres</a:t>
            </a:r>
          </a:p>
        </p:txBody>
      </p:sp>
      <p:sp>
        <p:nvSpPr>
          <p:cNvPr id="6" name="Content Placeholder 5"/>
          <p:cNvSpPr>
            <a:spLocks noGrp="1"/>
          </p:cNvSpPr>
          <p:nvPr>
            <p:ph sz="quarter" idx="4"/>
          </p:nvPr>
        </p:nvSpPr>
        <p:spPr>
          <a:xfrm>
            <a:off x="3317558" y="3562773"/>
            <a:ext cx="2785964" cy="524030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F99BE68-7C4F-48FD-838C-636632708049}" type="datetimeFigureOut">
              <a:rPr lang="pt-BR" smtClean="0"/>
              <a:t>24/08/2024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70958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F99BE68-7C4F-48FD-838C-636632708049}" type="datetimeFigureOut">
              <a:rPr lang="pt-BR" smtClean="0"/>
              <a:t>24/08/2024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140810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9BE68-7C4F-48FD-838C-636632708049}" type="datetimeFigureOut">
              <a:rPr lang="pt-BR" smtClean="0"/>
              <a:t>24/08/2024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244490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1386" y="650240"/>
            <a:ext cx="2113578" cy="2275840"/>
          </a:xfrm>
        </p:spPr>
        <p:txBody>
          <a:bodyPr anchor="b"/>
          <a:lstStyle>
            <a:lvl1pPr>
              <a:defRPr sz="2293"/>
            </a:lvl1pPr>
          </a:lstStyle>
          <a:p>
            <a:r>
              <a:rPr lang="pt-BR"/>
              <a:t>Clique para editar o título Mestre</a:t>
            </a:r>
            <a:endParaRPr lang="en-US" dirty="0"/>
          </a:p>
        </p:txBody>
      </p:sp>
      <p:sp>
        <p:nvSpPr>
          <p:cNvPr id="3" name="Content Placeholder 2"/>
          <p:cNvSpPr>
            <a:spLocks noGrp="1"/>
          </p:cNvSpPr>
          <p:nvPr>
            <p:ph idx="1"/>
          </p:nvPr>
        </p:nvSpPr>
        <p:spPr>
          <a:xfrm>
            <a:off x="2785963" y="1404340"/>
            <a:ext cx="3317558" cy="6931378"/>
          </a:xfrm>
        </p:spPr>
        <p:txBody>
          <a:bodyPr/>
          <a:lstStyle>
            <a:lvl1pPr>
              <a:defRPr sz="2293"/>
            </a:lvl1pPr>
            <a:lvl2pPr>
              <a:defRPr sz="2007"/>
            </a:lvl2pPr>
            <a:lvl3pPr>
              <a:defRPr sz="1720"/>
            </a:lvl3pPr>
            <a:lvl4pPr>
              <a:defRPr sz="1433"/>
            </a:lvl4pPr>
            <a:lvl5pPr>
              <a:defRPr sz="1433"/>
            </a:lvl5pPr>
            <a:lvl6pPr>
              <a:defRPr sz="1433"/>
            </a:lvl6pPr>
            <a:lvl7pPr>
              <a:defRPr sz="1433"/>
            </a:lvl7pPr>
            <a:lvl8pPr>
              <a:defRPr sz="1433"/>
            </a:lvl8pPr>
            <a:lvl9pPr>
              <a:defRPr sz="1433"/>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1386" y="2926080"/>
            <a:ext cx="2113578" cy="5420925"/>
          </a:xfrm>
        </p:spPr>
        <p:txBody>
          <a:bodyPr/>
          <a:lstStyle>
            <a:lvl1pPr marL="0" indent="0">
              <a:buNone/>
              <a:defRPr sz="1147"/>
            </a:lvl1pPr>
            <a:lvl2pPr marL="327675" indent="0">
              <a:buNone/>
              <a:defRPr sz="1003"/>
            </a:lvl2pPr>
            <a:lvl3pPr marL="655350" indent="0">
              <a:buNone/>
              <a:defRPr sz="860"/>
            </a:lvl3pPr>
            <a:lvl4pPr marL="983026" indent="0">
              <a:buNone/>
              <a:defRPr sz="717"/>
            </a:lvl4pPr>
            <a:lvl5pPr marL="1310701" indent="0">
              <a:buNone/>
              <a:defRPr sz="717"/>
            </a:lvl5pPr>
            <a:lvl6pPr marL="1638376" indent="0">
              <a:buNone/>
              <a:defRPr sz="717"/>
            </a:lvl6pPr>
            <a:lvl7pPr marL="1966051" indent="0">
              <a:buNone/>
              <a:defRPr sz="717"/>
            </a:lvl7pPr>
            <a:lvl8pPr marL="2293727" indent="0">
              <a:buNone/>
              <a:defRPr sz="717"/>
            </a:lvl8pPr>
            <a:lvl9pPr marL="2621402" indent="0">
              <a:buNone/>
              <a:defRPr sz="717"/>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F99BE68-7C4F-48FD-838C-636632708049}" type="datetimeFigureOut">
              <a:rPr lang="pt-BR" smtClean="0"/>
              <a:t>24/08/2024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232870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1386" y="650240"/>
            <a:ext cx="2113578" cy="2275840"/>
          </a:xfrm>
        </p:spPr>
        <p:txBody>
          <a:bodyPr anchor="b"/>
          <a:lstStyle>
            <a:lvl1pPr>
              <a:defRPr sz="2293"/>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785963" y="1404340"/>
            <a:ext cx="3317558" cy="6931378"/>
          </a:xfrm>
        </p:spPr>
        <p:txBody>
          <a:bodyPr anchor="t"/>
          <a:lstStyle>
            <a:lvl1pPr marL="0" indent="0">
              <a:buNone/>
              <a:defRPr sz="2293"/>
            </a:lvl1pPr>
            <a:lvl2pPr marL="327675" indent="0">
              <a:buNone/>
              <a:defRPr sz="2007"/>
            </a:lvl2pPr>
            <a:lvl3pPr marL="655350" indent="0">
              <a:buNone/>
              <a:defRPr sz="1720"/>
            </a:lvl3pPr>
            <a:lvl4pPr marL="983026" indent="0">
              <a:buNone/>
              <a:defRPr sz="1433"/>
            </a:lvl4pPr>
            <a:lvl5pPr marL="1310701" indent="0">
              <a:buNone/>
              <a:defRPr sz="1433"/>
            </a:lvl5pPr>
            <a:lvl6pPr marL="1638376" indent="0">
              <a:buNone/>
              <a:defRPr sz="1433"/>
            </a:lvl6pPr>
            <a:lvl7pPr marL="1966051" indent="0">
              <a:buNone/>
              <a:defRPr sz="1433"/>
            </a:lvl7pPr>
            <a:lvl8pPr marL="2293727" indent="0">
              <a:buNone/>
              <a:defRPr sz="1433"/>
            </a:lvl8pPr>
            <a:lvl9pPr marL="2621402" indent="0">
              <a:buNone/>
              <a:defRPr sz="1433"/>
            </a:lvl9pPr>
          </a:lstStyle>
          <a:p>
            <a:r>
              <a:rPr lang="pt-BR"/>
              <a:t>Clique no ícone para adicionar uma imagem</a:t>
            </a:r>
            <a:endParaRPr lang="en-US" dirty="0"/>
          </a:p>
        </p:txBody>
      </p:sp>
      <p:sp>
        <p:nvSpPr>
          <p:cNvPr id="4" name="Text Placeholder 3"/>
          <p:cNvSpPr>
            <a:spLocks noGrp="1"/>
          </p:cNvSpPr>
          <p:nvPr>
            <p:ph type="body" sz="half" idx="2"/>
          </p:nvPr>
        </p:nvSpPr>
        <p:spPr>
          <a:xfrm>
            <a:off x="451386" y="2926080"/>
            <a:ext cx="2113578" cy="5420925"/>
          </a:xfrm>
        </p:spPr>
        <p:txBody>
          <a:bodyPr/>
          <a:lstStyle>
            <a:lvl1pPr marL="0" indent="0">
              <a:buNone/>
              <a:defRPr sz="1147"/>
            </a:lvl1pPr>
            <a:lvl2pPr marL="327675" indent="0">
              <a:buNone/>
              <a:defRPr sz="1003"/>
            </a:lvl2pPr>
            <a:lvl3pPr marL="655350" indent="0">
              <a:buNone/>
              <a:defRPr sz="860"/>
            </a:lvl3pPr>
            <a:lvl4pPr marL="983026" indent="0">
              <a:buNone/>
              <a:defRPr sz="717"/>
            </a:lvl4pPr>
            <a:lvl5pPr marL="1310701" indent="0">
              <a:buNone/>
              <a:defRPr sz="717"/>
            </a:lvl5pPr>
            <a:lvl6pPr marL="1638376" indent="0">
              <a:buNone/>
              <a:defRPr sz="717"/>
            </a:lvl6pPr>
            <a:lvl7pPr marL="1966051" indent="0">
              <a:buNone/>
              <a:defRPr sz="717"/>
            </a:lvl7pPr>
            <a:lvl8pPr marL="2293727" indent="0">
              <a:buNone/>
              <a:defRPr sz="717"/>
            </a:lvl8pPr>
            <a:lvl9pPr marL="2621402" indent="0">
              <a:buNone/>
              <a:defRPr sz="717"/>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F99BE68-7C4F-48FD-838C-636632708049}" type="datetimeFigureOut">
              <a:rPr lang="pt-BR" smtClean="0"/>
              <a:t>24/08/2024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88B58C-90C9-4B1E-BF82-8AAD2953B5DD}" type="slidenum">
              <a:rPr lang="pt-BR" smtClean="0"/>
              <a:t>‹nº›</a:t>
            </a:fld>
            <a:endParaRPr lang="pt-BR"/>
          </a:p>
        </p:txBody>
      </p:sp>
    </p:spTree>
    <p:extLst>
      <p:ext uri="{BB962C8B-B14F-4D97-AF65-F5344CB8AC3E}">
        <p14:creationId xmlns:p14="http://schemas.microsoft.com/office/powerpoint/2010/main" val="125000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0533" y="519291"/>
            <a:ext cx="5652135" cy="188524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50533" y="2596444"/>
            <a:ext cx="5652135" cy="618857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50533" y="9040144"/>
            <a:ext cx="1474470" cy="519289"/>
          </a:xfrm>
          <a:prstGeom prst="rect">
            <a:avLst/>
          </a:prstGeom>
        </p:spPr>
        <p:txBody>
          <a:bodyPr vert="horz" lIns="91440" tIns="45720" rIns="91440" bIns="45720" rtlCol="0" anchor="ctr"/>
          <a:lstStyle>
            <a:lvl1pPr algn="l">
              <a:defRPr sz="860">
                <a:solidFill>
                  <a:schemeClr val="tx1">
                    <a:tint val="75000"/>
                  </a:schemeClr>
                </a:solidFill>
              </a:defRPr>
            </a:lvl1pPr>
          </a:lstStyle>
          <a:p>
            <a:fld id="{9F99BE68-7C4F-48FD-838C-636632708049}" type="datetimeFigureOut">
              <a:rPr lang="pt-BR" smtClean="0"/>
              <a:t>24/08/2024</a:t>
            </a:fld>
            <a:endParaRPr lang="pt-BR"/>
          </a:p>
        </p:txBody>
      </p:sp>
      <p:sp>
        <p:nvSpPr>
          <p:cNvPr id="5" name="Footer Placeholder 4"/>
          <p:cNvSpPr>
            <a:spLocks noGrp="1"/>
          </p:cNvSpPr>
          <p:nvPr>
            <p:ph type="ftr" sz="quarter" idx="3"/>
          </p:nvPr>
        </p:nvSpPr>
        <p:spPr>
          <a:xfrm>
            <a:off x="2170748" y="9040144"/>
            <a:ext cx="2211705" cy="519289"/>
          </a:xfrm>
          <a:prstGeom prst="rect">
            <a:avLst/>
          </a:prstGeom>
        </p:spPr>
        <p:txBody>
          <a:bodyPr vert="horz" lIns="91440" tIns="45720" rIns="91440" bIns="45720" rtlCol="0" anchor="ctr"/>
          <a:lstStyle>
            <a:lvl1pPr algn="ctr">
              <a:defRPr sz="8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628198" y="9040144"/>
            <a:ext cx="1474470" cy="519289"/>
          </a:xfrm>
          <a:prstGeom prst="rect">
            <a:avLst/>
          </a:prstGeom>
        </p:spPr>
        <p:txBody>
          <a:bodyPr vert="horz" lIns="91440" tIns="45720" rIns="91440" bIns="45720" rtlCol="0" anchor="ctr"/>
          <a:lstStyle>
            <a:lvl1pPr algn="r">
              <a:defRPr sz="860">
                <a:solidFill>
                  <a:schemeClr val="tx1">
                    <a:tint val="75000"/>
                  </a:schemeClr>
                </a:solidFill>
              </a:defRPr>
            </a:lvl1pPr>
          </a:lstStyle>
          <a:p>
            <a:fld id="{F288B58C-90C9-4B1E-BF82-8AAD2953B5DD}" type="slidenum">
              <a:rPr lang="pt-BR" smtClean="0"/>
              <a:t>‹nº›</a:t>
            </a:fld>
            <a:endParaRPr lang="pt-BR"/>
          </a:p>
        </p:txBody>
      </p:sp>
    </p:spTree>
    <p:extLst>
      <p:ext uri="{BB962C8B-B14F-4D97-AF65-F5344CB8AC3E}">
        <p14:creationId xmlns:p14="http://schemas.microsoft.com/office/powerpoint/2010/main" val="4279205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55350" rtl="0" eaLnBrk="1" latinLnBrk="0" hangingPunct="1">
        <a:lnSpc>
          <a:spcPct val="90000"/>
        </a:lnSpc>
        <a:spcBef>
          <a:spcPct val="0"/>
        </a:spcBef>
        <a:buNone/>
        <a:defRPr sz="3153" kern="1200">
          <a:solidFill>
            <a:schemeClr val="tx1"/>
          </a:solidFill>
          <a:latin typeface="+mj-lt"/>
          <a:ea typeface="+mj-ea"/>
          <a:cs typeface="+mj-cs"/>
        </a:defRPr>
      </a:lvl1pPr>
    </p:titleStyle>
    <p:bodyStyle>
      <a:lvl1pPr marL="163838" indent="-163838" algn="l" defTabSz="655350" rtl="0" eaLnBrk="1" latinLnBrk="0" hangingPunct="1">
        <a:lnSpc>
          <a:spcPct val="90000"/>
        </a:lnSpc>
        <a:spcBef>
          <a:spcPts val="717"/>
        </a:spcBef>
        <a:buFont typeface="Arial" panose="020B0604020202020204" pitchFamily="34" charset="0"/>
        <a:buChar char="•"/>
        <a:defRPr sz="2007" kern="1200">
          <a:solidFill>
            <a:schemeClr val="tx1"/>
          </a:solidFill>
          <a:latin typeface="+mn-lt"/>
          <a:ea typeface="+mn-ea"/>
          <a:cs typeface="+mn-cs"/>
        </a:defRPr>
      </a:lvl1pPr>
      <a:lvl2pPr marL="491513" indent="-163838" algn="l" defTabSz="655350" rtl="0" eaLnBrk="1" latinLnBrk="0" hangingPunct="1">
        <a:lnSpc>
          <a:spcPct val="90000"/>
        </a:lnSpc>
        <a:spcBef>
          <a:spcPts val="358"/>
        </a:spcBef>
        <a:buFont typeface="Arial" panose="020B0604020202020204" pitchFamily="34" charset="0"/>
        <a:buChar char="•"/>
        <a:defRPr sz="1720" kern="1200">
          <a:solidFill>
            <a:schemeClr val="tx1"/>
          </a:solidFill>
          <a:latin typeface="+mn-lt"/>
          <a:ea typeface="+mn-ea"/>
          <a:cs typeface="+mn-cs"/>
        </a:defRPr>
      </a:lvl2pPr>
      <a:lvl3pPr marL="819188" indent="-163838" algn="l" defTabSz="655350" rtl="0" eaLnBrk="1" latinLnBrk="0" hangingPunct="1">
        <a:lnSpc>
          <a:spcPct val="90000"/>
        </a:lnSpc>
        <a:spcBef>
          <a:spcPts val="358"/>
        </a:spcBef>
        <a:buFont typeface="Arial" panose="020B0604020202020204" pitchFamily="34" charset="0"/>
        <a:buChar char="•"/>
        <a:defRPr sz="1433" kern="1200">
          <a:solidFill>
            <a:schemeClr val="tx1"/>
          </a:solidFill>
          <a:latin typeface="+mn-lt"/>
          <a:ea typeface="+mn-ea"/>
          <a:cs typeface="+mn-cs"/>
        </a:defRPr>
      </a:lvl3pPr>
      <a:lvl4pPr marL="1146863" indent="-163838" algn="l" defTabSz="655350" rtl="0" eaLnBrk="1" latinLnBrk="0" hangingPunct="1">
        <a:lnSpc>
          <a:spcPct val="90000"/>
        </a:lnSpc>
        <a:spcBef>
          <a:spcPts val="358"/>
        </a:spcBef>
        <a:buFont typeface="Arial" panose="020B0604020202020204" pitchFamily="34" charset="0"/>
        <a:buChar char="•"/>
        <a:defRPr sz="1290" kern="1200">
          <a:solidFill>
            <a:schemeClr val="tx1"/>
          </a:solidFill>
          <a:latin typeface="+mn-lt"/>
          <a:ea typeface="+mn-ea"/>
          <a:cs typeface="+mn-cs"/>
        </a:defRPr>
      </a:lvl4pPr>
      <a:lvl5pPr marL="1474539" indent="-163838" algn="l" defTabSz="655350" rtl="0" eaLnBrk="1" latinLnBrk="0" hangingPunct="1">
        <a:lnSpc>
          <a:spcPct val="90000"/>
        </a:lnSpc>
        <a:spcBef>
          <a:spcPts val="358"/>
        </a:spcBef>
        <a:buFont typeface="Arial" panose="020B0604020202020204" pitchFamily="34" charset="0"/>
        <a:buChar char="•"/>
        <a:defRPr sz="1290" kern="1200">
          <a:solidFill>
            <a:schemeClr val="tx1"/>
          </a:solidFill>
          <a:latin typeface="+mn-lt"/>
          <a:ea typeface="+mn-ea"/>
          <a:cs typeface="+mn-cs"/>
        </a:defRPr>
      </a:lvl5pPr>
      <a:lvl6pPr marL="1802214" indent="-163838" algn="l" defTabSz="655350" rtl="0" eaLnBrk="1" latinLnBrk="0" hangingPunct="1">
        <a:lnSpc>
          <a:spcPct val="90000"/>
        </a:lnSpc>
        <a:spcBef>
          <a:spcPts val="358"/>
        </a:spcBef>
        <a:buFont typeface="Arial" panose="020B0604020202020204" pitchFamily="34" charset="0"/>
        <a:buChar char="•"/>
        <a:defRPr sz="1290" kern="1200">
          <a:solidFill>
            <a:schemeClr val="tx1"/>
          </a:solidFill>
          <a:latin typeface="+mn-lt"/>
          <a:ea typeface="+mn-ea"/>
          <a:cs typeface="+mn-cs"/>
        </a:defRPr>
      </a:lvl6pPr>
      <a:lvl7pPr marL="2129889" indent="-163838" algn="l" defTabSz="655350" rtl="0" eaLnBrk="1" latinLnBrk="0" hangingPunct="1">
        <a:lnSpc>
          <a:spcPct val="90000"/>
        </a:lnSpc>
        <a:spcBef>
          <a:spcPts val="358"/>
        </a:spcBef>
        <a:buFont typeface="Arial" panose="020B0604020202020204" pitchFamily="34" charset="0"/>
        <a:buChar char="•"/>
        <a:defRPr sz="1290" kern="1200">
          <a:solidFill>
            <a:schemeClr val="tx1"/>
          </a:solidFill>
          <a:latin typeface="+mn-lt"/>
          <a:ea typeface="+mn-ea"/>
          <a:cs typeface="+mn-cs"/>
        </a:defRPr>
      </a:lvl7pPr>
      <a:lvl8pPr marL="2457564" indent="-163838" algn="l" defTabSz="655350" rtl="0" eaLnBrk="1" latinLnBrk="0" hangingPunct="1">
        <a:lnSpc>
          <a:spcPct val="90000"/>
        </a:lnSpc>
        <a:spcBef>
          <a:spcPts val="358"/>
        </a:spcBef>
        <a:buFont typeface="Arial" panose="020B0604020202020204" pitchFamily="34" charset="0"/>
        <a:buChar char="•"/>
        <a:defRPr sz="1290" kern="1200">
          <a:solidFill>
            <a:schemeClr val="tx1"/>
          </a:solidFill>
          <a:latin typeface="+mn-lt"/>
          <a:ea typeface="+mn-ea"/>
          <a:cs typeface="+mn-cs"/>
        </a:defRPr>
      </a:lvl8pPr>
      <a:lvl9pPr marL="2785240" indent="-163838" algn="l" defTabSz="655350" rtl="0" eaLnBrk="1" latinLnBrk="0" hangingPunct="1">
        <a:lnSpc>
          <a:spcPct val="90000"/>
        </a:lnSpc>
        <a:spcBef>
          <a:spcPts val="358"/>
        </a:spcBef>
        <a:buFont typeface="Arial" panose="020B0604020202020204" pitchFamily="34" charset="0"/>
        <a:buChar char="•"/>
        <a:defRPr sz="1290" kern="1200">
          <a:solidFill>
            <a:schemeClr val="tx1"/>
          </a:solidFill>
          <a:latin typeface="+mn-lt"/>
          <a:ea typeface="+mn-ea"/>
          <a:cs typeface="+mn-cs"/>
        </a:defRPr>
      </a:lvl9pPr>
    </p:bodyStyle>
    <p:otherStyle>
      <a:defPPr>
        <a:defRPr lang="en-US"/>
      </a:defPPr>
      <a:lvl1pPr marL="0" algn="l" defTabSz="655350" rtl="0" eaLnBrk="1" latinLnBrk="0" hangingPunct="1">
        <a:defRPr sz="1290" kern="1200">
          <a:solidFill>
            <a:schemeClr val="tx1"/>
          </a:solidFill>
          <a:latin typeface="+mn-lt"/>
          <a:ea typeface="+mn-ea"/>
          <a:cs typeface="+mn-cs"/>
        </a:defRPr>
      </a:lvl1pPr>
      <a:lvl2pPr marL="327675" algn="l" defTabSz="655350" rtl="0" eaLnBrk="1" latinLnBrk="0" hangingPunct="1">
        <a:defRPr sz="1290" kern="1200">
          <a:solidFill>
            <a:schemeClr val="tx1"/>
          </a:solidFill>
          <a:latin typeface="+mn-lt"/>
          <a:ea typeface="+mn-ea"/>
          <a:cs typeface="+mn-cs"/>
        </a:defRPr>
      </a:lvl2pPr>
      <a:lvl3pPr marL="655350" algn="l" defTabSz="655350" rtl="0" eaLnBrk="1" latinLnBrk="0" hangingPunct="1">
        <a:defRPr sz="1290" kern="1200">
          <a:solidFill>
            <a:schemeClr val="tx1"/>
          </a:solidFill>
          <a:latin typeface="+mn-lt"/>
          <a:ea typeface="+mn-ea"/>
          <a:cs typeface="+mn-cs"/>
        </a:defRPr>
      </a:lvl3pPr>
      <a:lvl4pPr marL="983026" algn="l" defTabSz="655350" rtl="0" eaLnBrk="1" latinLnBrk="0" hangingPunct="1">
        <a:defRPr sz="1290" kern="1200">
          <a:solidFill>
            <a:schemeClr val="tx1"/>
          </a:solidFill>
          <a:latin typeface="+mn-lt"/>
          <a:ea typeface="+mn-ea"/>
          <a:cs typeface="+mn-cs"/>
        </a:defRPr>
      </a:lvl4pPr>
      <a:lvl5pPr marL="1310701" algn="l" defTabSz="655350" rtl="0" eaLnBrk="1" latinLnBrk="0" hangingPunct="1">
        <a:defRPr sz="1290" kern="1200">
          <a:solidFill>
            <a:schemeClr val="tx1"/>
          </a:solidFill>
          <a:latin typeface="+mn-lt"/>
          <a:ea typeface="+mn-ea"/>
          <a:cs typeface="+mn-cs"/>
        </a:defRPr>
      </a:lvl5pPr>
      <a:lvl6pPr marL="1638376" algn="l" defTabSz="655350" rtl="0" eaLnBrk="1" latinLnBrk="0" hangingPunct="1">
        <a:defRPr sz="1290" kern="1200">
          <a:solidFill>
            <a:schemeClr val="tx1"/>
          </a:solidFill>
          <a:latin typeface="+mn-lt"/>
          <a:ea typeface="+mn-ea"/>
          <a:cs typeface="+mn-cs"/>
        </a:defRPr>
      </a:lvl6pPr>
      <a:lvl7pPr marL="1966051" algn="l" defTabSz="655350" rtl="0" eaLnBrk="1" latinLnBrk="0" hangingPunct="1">
        <a:defRPr sz="1290" kern="1200">
          <a:solidFill>
            <a:schemeClr val="tx1"/>
          </a:solidFill>
          <a:latin typeface="+mn-lt"/>
          <a:ea typeface="+mn-ea"/>
          <a:cs typeface="+mn-cs"/>
        </a:defRPr>
      </a:lvl7pPr>
      <a:lvl8pPr marL="2293727" algn="l" defTabSz="655350" rtl="0" eaLnBrk="1" latinLnBrk="0" hangingPunct="1">
        <a:defRPr sz="1290" kern="1200">
          <a:solidFill>
            <a:schemeClr val="tx1"/>
          </a:solidFill>
          <a:latin typeface="+mn-lt"/>
          <a:ea typeface="+mn-ea"/>
          <a:cs typeface="+mn-cs"/>
        </a:defRPr>
      </a:lvl8pPr>
      <a:lvl9pPr marL="2621402" algn="l" defTabSz="655350" rtl="0" eaLnBrk="1" latinLnBrk="0" hangingPunct="1">
        <a:defRPr sz="12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FFF5D55-CC07-427E-B574-57ABE080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553200" cy="9753600"/>
          </a:xfrm>
          <a:prstGeom prst="rect">
            <a:avLst/>
          </a:prstGeom>
        </p:spPr>
      </p:pic>
      <p:sp>
        <p:nvSpPr>
          <p:cNvPr id="6" name="CaixaDeTexto 5">
            <a:extLst>
              <a:ext uri="{FF2B5EF4-FFF2-40B4-BE49-F238E27FC236}">
                <a16:creationId xmlns:a16="http://schemas.microsoft.com/office/drawing/2014/main" id="{F155334E-8FF6-4A94-9C07-EE9B3BF432AA}"/>
              </a:ext>
            </a:extLst>
          </p:cNvPr>
          <p:cNvSpPr txBox="1"/>
          <p:nvPr/>
        </p:nvSpPr>
        <p:spPr>
          <a:xfrm>
            <a:off x="0" y="936354"/>
            <a:ext cx="6553200" cy="1446550"/>
          </a:xfrm>
          <a:prstGeom prst="rect">
            <a:avLst/>
          </a:prstGeom>
          <a:noFill/>
        </p:spPr>
        <p:txBody>
          <a:bodyPr wrap="square" rtlCol="0">
            <a:spAutoFit/>
          </a:bodyPr>
          <a:lstStyle/>
          <a:p>
            <a:pPr algn="ctr"/>
            <a:r>
              <a:rPr lang="pt-BR" sz="4400" b="1" dirty="0">
                <a:ln w="10160">
                  <a:solidFill>
                    <a:schemeClr val="accent5"/>
                  </a:solidFill>
                  <a:prstDash val="solid"/>
                </a:ln>
                <a:solidFill>
                  <a:schemeClr val="accent5">
                    <a:lumMod val="40000"/>
                    <a:lumOff val="60000"/>
                  </a:schemeClr>
                </a:solidFill>
                <a:effectLst>
                  <a:outerShdw blurRad="38100" dist="22860" dir="5400000" algn="tl" rotWithShape="0">
                    <a:srgbClr val="000000">
                      <a:alpha val="30000"/>
                    </a:srgbClr>
                  </a:outerShdw>
                </a:effectLst>
                <a:latin typeface="STARWARS" panose="020B0A04020102020204" pitchFamily="34" charset="0"/>
                <a:ea typeface="Skranji" panose="02000000000000000000" pitchFamily="2" charset="0"/>
              </a:rPr>
              <a:t>Inteligência Artificial na Vida Cotidiana</a:t>
            </a:r>
          </a:p>
        </p:txBody>
      </p:sp>
      <p:sp>
        <p:nvSpPr>
          <p:cNvPr id="7" name="CaixaDeTexto 6">
            <a:extLst>
              <a:ext uri="{FF2B5EF4-FFF2-40B4-BE49-F238E27FC236}">
                <a16:creationId xmlns:a16="http://schemas.microsoft.com/office/drawing/2014/main" id="{DBABCD18-BDD0-4389-9B01-C382AF02D603}"/>
              </a:ext>
            </a:extLst>
          </p:cNvPr>
          <p:cNvSpPr txBox="1"/>
          <p:nvPr/>
        </p:nvSpPr>
        <p:spPr>
          <a:xfrm>
            <a:off x="0" y="9283775"/>
            <a:ext cx="6553200" cy="461665"/>
          </a:xfrm>
          <a:prstGeom prst="rect">
            <a:avLst/>
          </a:prstGeom>
          <a:solidFill>
            <a:schemeClr val="accent6">
              <a:lumMod val="75000"/>
              <a:alpha val="6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pt-B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TARWARS" panose="020B0A04020102020204" pitchFamily="34" charset="0"/>
                <a:ea typeface="Skranji" panose="02000000000000000000" pitchFamily="2" charset="0"/>
              </a:rPr>
              <a:t>por MIGUEL LUCIANO</a:t>
            </a:r>
          </a:p>
        </p:txBody>
      </p:sp>
    </p:spTree>
    <p:extLst>
      <p:ext uri="{BB962C8B-B14F-4D97-AF65-F5344CB8AC3E}">
        <p14:creationId xmlns:p14="http://schemas.microsoft.com/office/powerpoint/2010/main" val="93818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6D15DEA8-347A-4CC4-BFEE-1C8E09325672}"/>
              </a:ext>
            </a:extLst>
          </p:cNvPr>
          <p:cNvPicPr>
            <a:picLocks noChangeAspect="1"/>
          </p:cNvPicPr>
          <p:nvPr/>
        </p:nvPicPr>
        <p:blipFill>
          <a:blip r:embed="rId3"/>
          <a:stretch>
            <a:fillRect/>
          </a:stretch>
        </p:blipFill>
        <p:spPr>
          <a:xfrm>
            <a:off x="2636286" y="7664756"/>
            <a:ext cx="1280627" cy="1280627"/>
          </a:xfrm>
          <a:prstGeom prst="rect">
            <a:avLst/>
          </a:prstGeom>
          <a:effectLst>
            <a:softEdge rad="254000"/>
          </a:effectLst>
        </p:spPr>
      </p:pic>
      <p:sp>
        <p:nvSpPr>
          <p:cNvPr id="10" name="Espaço Reservado para Rodapé 8">
            <a:extLst>
              <a:ext uri="{FF2B5EF4-FFF2-40B4-BE49-F238E27FC236}">
                <a16:creationId xmlns:a16="http://schemas.microsoft.com/office/drawing/2014/main" id="{334DFF95-4384-4C5E-BCC4-9B8B2790793A}"/>
              </a:ext>
            </a:extLst>
          </p:cNvPr>
          <p:cNvSpPr>
            <a:spLocks noGrp="1"/>
          </p:cNvSpPr>
          <p:nvPr>
            <p:ph type="ftr" sz="quarter" idx="11"/>
          </p:nvPr>
        </p:nvSpPr>
        <p:spPr>
          <a:xfrm>
            <a:off x="1" y="9072033"/>
            <a:ext cx="6553199" cy="681567"/>
          </a:xfrm>
        </p:spPr>
        <p:txBody>
          <a:bodyPr/>
          <a:lstStyle/>
          <a:p>
            <a:r>
              <a:rPr lang="pt-BR" dirty="0">
                <a:solidFill>
                  <a:schemeClr val="accent1">
                    <a:lumMod val="50000"/>
                  </a:schemeClr>
                </a:solidFill>
              </a:rPr>
              <a:t>Inteligência Artificial na Vida Cotidiana - Miguel Luciano</a:t>
            </a:r>
          </a:p>
        </p:txBody>
      </p:sp>
      <p:sp>
        <p:nvSpPr>
          <p:cNvPr id="11" name="Retângulo 10">
            <a:extLst>
              <a:ext uri="{FF2B5EF4-FFF2-40B4-BE49-F238E27FC236}">
                <a16:creationId xmlns:a16="http://schemas.microsoft.com/office/drawing/2014/main" id="{0DB46368-B94B-48EF-BCBC-53AC0D6FBC36}"/>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_componente">
            <a:extLst>
              <a:ext uri="{FF2B5EF4-FFF2-40B4-BE49-F238E27FC236}">
                <a16:creationId xmlns:a16="http://schemas.microsoft.com/office/drawing/2014/main" id="{6D5EECA2-106E-4FF7-9A9D-221AD1669F6D}"/>
              </a:ext>
            </a:extLst>
          </p:cNvPr>
          <p:cNvSpPr txBox="1"/>
          <p:nvPr/>
        </p:nvSpPr>
        <p:spPr>
          <a:xfrm>
            <a:off x="245117" y="1324300"/>
            <a:ext cx="6097139" cy="1938992"/>
          </a:xfrm>
          <a:prstGeom prst="rect">
            <a:avLst/>
          </a:prstGeom>
          <a:noFill/>
        </p:spPr>
        <p:txBody>
          <a:bodyPr wrap="square" rtlCol="0">
            <a:spAutoFit/>
          </a:bodyPr>
          <a:lstStyle/>
          <a:p>
            <a:pPr algn="just"/>
            <a:r>
              <a:rPr lang="pt-BR" sz="2000" dirty="0">
                <a:solidFill>
                  <a:schemeClr val="accent1">
                    <a:lumMod val="50000"/>
                  </a:schemeClr>
                </a:solidFill>
              </a:rPr>
              <a:t>As </a:t>
            </a:r>
            <a:r>
              <a:rPr lang="pt-BR" sz="2000" dirty="0" err="1">
                <a:solidFill>
                  <a:schemeClr val="accent1">
                    <a:lumMod val="50000"/>
                  </a:schemeClr>
                </a:solidFill>
              </a:rPr>
              <a:t>IAs</a:t>
            </a:r>
            <a:r>
              <a:rPr lang="pt-BR" sz="2000" dirty="0">
                <a:solidFill>
                  <a:schemeClr val="accent1">
                    <a:lumMod val="50000"/>
                  </a:schemeClr>
                </a:solidFill>
              </a:rPr>
              <a:t> Generativas, como </a:t>
            </a:r>
            <a:r>
              <a:rPr lang="pt-BR" sz="2000" dirty="0" err="1">
                <a:solidFill>
                  <a:schemeClr val="accent1">
                    <a:lumMod val="50000"/>
                  </a:schemeClr>
                </a:solidFill>
              </a:rPr>
              <a:t>ChatGPT</a:t>
            </a:r>
            <a:r>
              <a:rPr lang="pt-BR" sz="2000" dirty="0">
                <a:solidFill>
                  <a:schemeClr val="accent1">
                    <a:lumMod val="50000"/>
                  </a:schemeClr>
                </a:solidFill>
              </a:rPr>
              <a:t>, Leonardo.AI, </a:t>
            </a:r>
            <a:r>
              <a:rPr lang="pt-BR" sz="2000" dirty="0" err="1">
                <a:solidFill>
                  <a:schemeClr val="accent1">
                    <a:lumMod val="50000"/>
                  </a:schemeClr>
                </a:solidFill>
              </a:rPr>
              <a:t>ElevenLabs</a:t>
            </a:r>
            <a:r>
              <a:rPr lang="pt-BR" sz="2000" dirty="0">
                <a:solidFill>
                  <a:schemeClr val="accent1">
                    <a:lumMod val="50000"/>
                  </a:schemeClr>
                </a:solidFill>
              </a:rPr>
              <a:t> e D-ID, estão transformando a forma como lidamos com tarefas diárias e processos criativos. Elas oferecem soluções práticas que economizam tempo, melhoram a eficiência e facilitam a criação de conteúdos personalizados e de alta qualidade.</a:t>
            </a:r>
          </a:p>
        </p:txBody>
      </p:sp>
      <p:sp>
        <p:nvSpPr>
          <p:cNvPr id="14" name="titulo_componente">
            <a:extLst>
              <a:ext uri="{FF2B5EF4-FFF2-40B4-BE49-F238E27FC236}">
                <a16:creationId xmlns:a16="http://schemas.microsoft.com/office/drawing/2014/main" id="{81DD5B18-2C89-46E8-B451-A442AE032852}"/>
              </a:ext>
            </a:extLst>
          </p:cNvPr>
          <p:cNvSpPr txBox="1"/>
          <p:nvPr/>
        </p:nvSpPr>
        <p:spPr>
          <a:xfrm>
            <a:off x="217612" y="111429"/>
            <a:ext cx="6097139" cy="707886"/>
          </a:xfrm>
          <a:prstGeom prst="rect">
            <a:avLst/>
          </a:prstGeom>
          <a:noFill/>
        </p:spPr>
        <p:txBody>
          <a:bodyPr wrap="square" rtlCol="0">
            <a:spAutoFit/>
          </a:bodyPr>
          <a:lstStyle/>
          <a:p>
            <a:pPr algn="ctr"/>
            <a:r>
              <a:rPr lang="da-DK" sz="4000" dirty="0">
                <a:solidFill>
                  <a:schemeClr val="accent1">
                    <a:lumMod val="50000"/>
                  </a:schemeClr>
                </a:solidFill>
                <a:latin typeface="Impact" panose="020B0806030902050204" pitchFamily="34" charset="0"/>
              </a:rPr>
              <a:t>Conclusão</a:t>
            </a:r>
          </a:p>
        </p:txBody>
      </p:sp>
      <p:sp>
        <p:nvSpPr>
          <p:cNvPr id="15" name="Retângulo 14">
            <a:extLst>
              <a:ext uri="{FF2B5EF4-FFF2-40B4-BE49-F238E27FC236}">
                <a16:creationId xmlns:a16="http://schemas.microsoft.com/office/drawing/2014/main" id="{15A3EC65-C337-431E-91E9-A31DFC7B1047}"/>
              </a:ext>
            </a:extLst>
          </p:cNvPr>
          <p:cNvSpPr/>
          <p:nvPr/>
        </p:nvSpPr>
        <p:spPr>
          <a:xfrm>
            <a:off x="111535" y="0"/>
            <a:ext cx="106077" cy="912620"/>
          </a:xfrm>
          <a:prstGeom prst="rect">
            <a:avLst/>
          </a:prstGeom>
          <a:gradFill flip="none" rotWithShape="1">
            <a:gsLst>
              <a:gs pos="0">
                <a:schemeClr val="accent5">
                  <a:lumMod val="40000"/>
                  <a:lumOff val="60000"/>
                </a:schemeClr>
              </a:gs>
              <a:gs pos="29000">
                <a:srgbClr val="B2CAE8"/>
              </a:gs>
              <a:gs pos="98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texto_componente">
            <a:extLst>
              <a:ext uri="{FF2B5EF4-FFF2-40B4-BE49-F238E27FC236}">
                <a16:creationId xmlns:a16="http://schemas.microsoft.com/office/drawing/2014/main" id="{3558C1B3-FFB6-42F8-9CB6-3A887DC3527A}"/>
              </a:ext>
            </a:extLst>
          </p:cNvPr>
          <p:cNvSpPr txBox="1"/>
          <p:nvPr/>
        </p:nvSpPr>
        <p:spPr>
          <a:xfrm>
            <a:off x="245117" y="3856551"/>
            <a:ext cx="6097139" cy="3170099"/>
          </a:xfrm>
          <a:prstGeom prst="rect">
            <a:avLst/>
          </a:prstGeom>
          <a:noFill/>
        </p:spPr>
        <p:txBody>
          <a:bodyPr wrap="square" rtlCol="0">
            <a:spAutoFit/>
          </a:bodyPr>
          <a:lstStyle/>
          <a:p>
            <a:pPr algn="just"/>
            <a:r>
              <a:rPr lang="pt-BR" sz="2000" dirty="0">
                <a:solidFill>
                  <a:schemeClr val="accent1">
                    <a:lumMod val="50000"/>
                  </a:schemeClr>
                </a:solidFill>
              </a:rPr>
              <a:t>Além de suas aplicações no cotidiano, essas tecnologias também têm um impacto significativo na Análise de Dados. Ferramentas de IA, como modelos generativos e algoritmos avançados, são usadas para processar grandes volumes de dados, gerar insights e prever tendências. Esses recursos são essenciais para empresas que buscam otimizar suas operações e tomar decisões baseadas em dados precisos e atualizados. Em resumo, a integração da IA na vida cotidiana e na análise de dados está tornando nossas vidas mais eficientes e produtivas.</a:t>
            </a:r>
          </a:p>
        </p:txBody>
      </p:sp>
    </p:spTree>
    <p:extLst>
      <p:ext uri="{BB962C8B-B14F-4D97-AF65-F5344CB8AC3E}">
        <p14:creationId xmlns:p14="http://schemas.microsoft.com/office/powerpoint/2010/main" val="355325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F86B65C-28AE-458B-AF17-3D11B3189114}"/>
              </a:ext>
            </a:extLst>
          </p:cNvPr>
          <p:cNvSpPr/>
          <p:nvPr/>
        </p:nvSpPr>
        <p:spPr>
          <a:xfrm>
            <a:off x="0" y="0"/>
            <a:ext cx="6553200"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7A0C4132-DD01-436E-968B-16E4E5E2D27A}"/>
              </a:ext>
            </a:extLst>
          </p:cNvPr>
          <p:cNvSpPr txBox="1"/>
          <p:nvPr/>
        </p:nvSpPr>
        <p:spPr>
          <a:xfrm>
            <a:off x="0" y="599803"/>
            <a:ext cx="6553200" cy="3170099"/>
          </a:xfrm>
          <a:prstGeom prst="rect">
            <a:avLst/>
          </a:prstGeom>
          <a:noFill/>
        </p:spPr>
        <p:txBody>
          <a:bodyPr wrap="square" rtlCol="0">
            <a:spAutoFit/>
          </a:bodyPr>
          <a:lstStyle/>
          <a:p>
            <a:pPr algn="ctr"/>
            <a:r>
              <a:rPr lang="pt-BR" sz="20000" dirty="0">
                <a:ln w="38100">
                  <a:solidFill>
                    <a:schemeClr val="accent5">
                      <a:lumMod val="40000"/>
                      <a:lumOff val="60000"/>
                    </a:schemeClr>
                  </a:solidFill>
                </a:ln>
                <a:latin typeface="Impact" panose="020B0806030902050204" pitchFamily="34" charset="0"/>
              </a:rPr>
              <a:t>01</a:t>
            </a:r>
          </a:p>
        </p:txBody>
      </p:sp>
      <p:sp>
        <p:nvSpPr>
          <p:cNvPr id="4" name="titulo_componente">
            <a:extLst>
              <a:ext uri="{FF2B5EF4-FFF2-40B4-BE49-F238E27FC236}">
                <a16:creationId xmlns:a16="http://schemas.microsoft.com/office/drawing/2014/main" id="{99D35863-DDCC-4B4F-8749-449533019840}"/>
              </a:ext>
            </a:extLst>
          </p:cNvPr>
          <p:cNvSpPr txBox="1"/>
          <p:nvPr/>
        </p:nvSpPr>
        <p:spPr>
          <a:xfrm>
            <a:off x="0" y="4301073"/>
            <a:ext cx="6553199" cy="1323439"/>
          </a:xfrm>
          <a:prstGeom prst="rect">
            <a:avLst/>
          </a:prstGeom>
          <a:noFill/>
        </p:spPr>
        <p:txBody>
          <a:bodyPr wrap="square" rtlCol="0">
            <a:spAutoFit/>
          </a:bodyPr>
          <a:lstStyle/>
          <a:p>
            <a:pPr algn="ctr"/>
            <a:r>
              <a:rPr lang="pt-BR" sz="8000" dirty="0" err="1">
                <a:solidFill>
                  <a:schemeClr val="accent5">
                    <a:lumMod val="60000"/>
                    <a:lumOff val="40000"/>
                  </a:schemeClr>
                </a:solidFill>
                <a:latin typeface="Impact" panose="020B0806030902050204" pitchFamily="34" charset="0"/>
              </a:rPr>
              <a:t>ChatGPT</a:t>
            </a:r>
            <a:endParaRPr lang="pt-BR" sz="8000" dirty="0">
              <a:solidFill>
                <a:schemeClr val="accent5">
                  <a:lumMod val="60000"/>
                  <a:lumOff val="40000"/>
                </a:schemeClr>
              </a:solidFill>
              <a:latin typeface="Impact" panose="020B0806030902050204" pitchFamily="34" charset="0"/>
            </a:endParaRPr>
          </a:p>
        </p:txBody>
      </p:sp>
      <p:sp>
        <p:nvSpPr>
          <p:cNvPr id="6" name="texto_componente">
            <a:extLst>
              <a:ext uri="{FF2B5EF4-FFF2-40B4-BE49-F238E27FC236}">
                <a16:creationId xmlns:a16="http://schemas.microsoft.com/office/drawing/2014/main" id="{4A6F5CF8-6888-44C0-AF79-EA7FD07B9032}"/>
              </a:ext>
            </a:extLst>
          </p:cNvPr>
          <p:cNvSpPr txBox="1"/>
          <p:nvPr/>
        </p:nvSpPr>
        <p:spPr>
          <a:xfrm>
            <a:off x="0" y="7245991"/>
            <a:ext cx="6553199" cy="461665"/>
          </a:xfrm>
          <a:prstGeom prst="rect">
            <a:avLst/>
          </a:prstGeom>
          <a:noFill/>
        </p:spPr>
        <p:txBody>
          <a:bodyPr wrap="square" rtlCol="0">
            <a:spAutoFit/>
          </a:bodyPr>
          <a:lstStyle/>
          <a:p>
            <a:pPr algn="ctr"/>
            <a:r>
              <a:rPr lang="pt-BR" sz="2400" b="0" i="0" dirty="0">
                <a:solidFill>
                  <a:srgbClr val="ECECEC"/>
                </a:solidFill>
                <a:effectLst/>
                <a:latin typeface="Söhne"/>
              </a:rPr>
              <a:t>Seu Assistente Virtual</a:t>
            </a:r>
            <a:endParaRPr lang="pt-BR" sz="2400" dirty="0">
              <a:solidFill>
                <a:schemeClr val="bg1"/>
              </a:solidFill>
            </a:endParaRPr>
          </a:p>
        </p:txBody>
      </p:sp>
      <p:sp>
        <p:nvSpPr>
          <p:cNvPr id="7" name="Espaço Reservado para Rodapé 8">
            <a:extLst>
              <a:ext uri="{FF2B5EF4-FFF2-40B4-BE49-F238E27FC236}">
                <a16:creationId xmlns:a16="http://schemas.microsoft.com/office/drawing/2014/main" id="{24F35660-820D-4F1E-8DAE-FCC991DB456E}"/>
              </a:ext>
            </a:extLst>
          </p:cNvPr>
          <p:cNvSpPr>
            <a:spLocks noGrp="1"/>
          </p:cNvSpPr>
          <p:nvPr>
            <p:ph type="ftr" sz="quarter" idx="11"/>
          </p:nvPr>
        </p:nvSpPr>
        <p:spPr>
          <a:xfrm>
            <a:off x="1" y="9072033"/>
            <a:ext cx="6553199" cy="681567"/>
          </a:xfrm>
        </p:spPr>
        <p:txBody>
          <a:bodyPr/>
          <a:lstStyle/>
          <a:p>
            <a:r>
              <a:rPr lang="pt-BR" dirty="0"/>
              <a:t>Inteligência Artificial na Vida Cotidiana - Miguel Luciano</a:t>
            </a:r>
          </a:p>
        </p:txBody>
      </p:sp>
      <p:sp>
        <p:nvSpPr>
          <p:cNvPr id="8" name="Espaço Reservado para Número de Slide 9">
            <a:extLst>
              <a:ext uri="{FF2B5EF4-FFF2-40B4-BE49-F238E27FC236}">
                <a16:creationId xmlns:a16="http://schemas.microsoft.com/office/drawing/2014/main" id="{F1324150-08CC-495B-993A-CE7F56235AEA}"/>
              </a:ext>
            </a:extLst>
          </p:cNvPr>
          <p:cNvSpPr>
            <a:spLocks noGrp="1"/>
          </p:cNvSpPr>
          <p:nvPr>
            <p:ph type="sldNum" sz="quarter" idx="12"/>
          </p:nvPr>
        </p:nvSpPr>
        <p:spPr>
          <a:xfrm>
            <a:off x="6780848" y="11865189"/>
            <a:ext cx="2160270" cy="681567"/>
          </a:xfrm>
        </p:spPr>
        <p:txBody>
          <a:bodyPr/>
          <a:lstStyle/>
          <a:p>
            <a:fld id="{13F0A3C6-F71D-4B61-9A02-3B4A4DD1B2E3}" type="slidenum">
              <a:rPr lang="pt-BR" smtClean="0"/>
              <a:t>2</a:t>
            </a:fld>
            <a:endParaRPr lang="pt-BR"/>
          </a:p>
        </p:txBody>
      </p:sp>
      <p:sp>
        <p:nvSpPr>
          <p:cNvPr id="9" name="Retângulo 8">
            <a:extLst>
              <a:ext uri="{FF2B5EF4-FFF2-40B4-BE49-F238E27FC236}">
                <a16:creationId xmlns:a16="http://schemas.microsoft.com/office/drawing/2014/main" id="{EBB82E74-BF90-4A5C-9EE8-A511D66D9C36}"/>
              </a:ext>
            </a:extLst>
          </p:cNvPr>
          <p:cNvSpPr/>
          <p:nvPr/>
        </p:nvSpPr>
        <p:spPr>
          <a:xfrm>
            <a:off x="576600" y="6347836"/>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19D3492-C858-4B97-B225-BCB1499DF3CB}"/>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5143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6D15DEA8-347A-4CC4-BFEE-1C8E09325672}"/>
              </a:ext>
            </a:extLst>
          </p:cNvPr>
          <p:cNvPicPr>
            <a:picLocks noChangeAspect="1"/>
          </p:cNvPicPr>
          <p:nvPr/>
        </p:nvPicPr>
        <p:blipFill>
          <a:blip r:embed="rId3"/>
          <a:stretch>
            <a:fillRect/>
          </a:stretch>
        </p:blipFill>
        <p:spPr>
          <a:xfrm>
            <a:off x="2636286" y="7664756"/>
            <a:ext cx="1280627" cy="1280627"/>
          </a:xfrm>
          <a:prstGeom prst="rect">
            <a:avLst/>
          </a:prstGeom>
          <a:effectLst>
            <a:softEdge rad="254000"/>
          </a:effectLst>
        </p:spPr>
      </p:pic>
      <p:sp>
        <p:nvSpPr>
          <p:cNvPr id="10" name="Espaço Reservado para Rodapé 8">
            <a:extLst>
              <a:ext uri="{FF2B5EF4-FFF2-40B4-BE49-F238E27FC236}">
                <a16:creationId xmlns:a16="http://schemas.microsoft.com/office/drawing/2014/main" id="{334DFF95-4384-4C5E-BCC4-9B8B2790793A}"/>
              </a:ext>
            </a:extLst>
          </p:cNvPr>
          <p:cNvSpPr>
            <a:spLocks noGrp="1"/>
          </p:cNvSpPr>
          <p:nvPr>
            <p:ph type="ftr" sz="quarter" idx="11"/>
          </p:nvPr>
        </p:nvSpPr>
        <p:spPr>
          <a:xfrm>
            <a:off x="1" y="9072033"/>
            <a:ext cx="6553199" cy="681567"/>
          </a:xfrm>
        </p:spPr>
        <p:txBody>
          <a:bodyPr/>
          <a:lstStyle/>
          <a:p>
            <a:r>
              <a:rPr lang="pt-BR" dirty="0">
                <a:solidFill>
                  <a:schemeClr val="accent1">
                    <a:lumMod val="50000"/>
                  </a:schemeClr>
                </a:solidFill>
              </a:rPr>
              <a:t>Inteligência Artificial na Vida Cotidiana - Miguel Luciano</a:t>
            </a:r>
          </a:p>
        </p:txBody>
      </p:sp>
      <p:sp>
        <p:nvSpPr>
          <p:cNvPr id="11" name="Retângulo 10">
            <a:extLst>
              <a:ext uri="{FF2B5EF4-FFF2-40B4-BE49-F238E27FC236}">
                <a16:creationId xmlns:a16="http://schemas.microsoft.com/office/drawing/2014/main" id="{0DB46368-B94B-48EF-BCBC-53AC0D6FBC36}"/>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_componente">
            <a:extLst>
              <a:ext uri="{FF2B5EF4-FFF2-40B4-BE49-F238E27FC236}">
                <a16:creationId xmlns:a16="http://schemas.microsoft.com/office/drawing/2014/main" id="{6D5EECA2-106E-4FF7-9A9D-221AD1669F6D}"/>
              </a:ext>
            </a:extLst>
          </p:cNvPr>
          <p:cNvSpPr txBox="1"/>
          <p:nvPr/>
        </p:nvSpPr>
        <p:spPr>
          <a:xfrm>
            <a:off x="245117" y="1529571"/>
            <a:ext cx="6097139" cy="2862322"/>
          </a:xfrm>
          <a:prstGeom prst="rect">
            <a:avLst/>
          </a:prstGeom>
          <a:noFill/>
        </p:spPr>
        <p:txBody>
          <a:bodyPr wrap="square" rtlCol="0">
            <a:spAutoFit/>
          </a:bodyPr>
          <a:lstStyle/>
          <a:p>
            <a:pPr algn="just"/>
            <a:r>
              <a:rPr lang="pt-BR" sz="2000" dirty="0">
                <a:solidFill>
                  <a:schemeClr val="accent1">
                    <a:lumMod val="50000"/>
                  </a:schemeClr>
                </a:solidFill>
              </a:rPr>
              <a:t>O </a:t>
            </a:r>
            <a:r>
              <a:rPr lang="pt-BR" sz="2000" dirty="0" err="1">
                <a:solidFill>
                  <a:schemeClr val="accent1">
                    <a:lumMod val="50000"/>
                  </a:schemeClr>
                </a:solidFill>
              </a:rPr>
              <a:t>ChatGPT</a:t>
            </a:r>
            <a:r>
              <a:rPr lang="pt-BR" sz="2000" dirty="0">
                <a:solidFill>
                  <a:schemeClr val="accent1">
                    <a:lumMod val="50000"/>
                  </a:schemeClr>
                </a:solidFill>
              </a:rPr>
              <a:t>, desenvolvido pela </a:t>
            </a:r>
            <a:r>
              <a:rPr lang="pt-BR" sz="2000" dirty="0" err="1">
                <a:solidFill>
                  <a:schemeClr val="accent1">
                    <a:lumMod val="50000"/>
                  </a:schemeClr>
                </a:solidFill>
              </a:rPr>
              <a:t>OpenAI</a:t>
            </a:r>
            <a:r>
              <a:rPr lang="pt-BR" sz="2000" dirty="0">
                <a:solidFill>
                  <a:schemeClr val="accent1">
                    <a:lumMod val="50000"/>
                  </a:schemeClr>
                </a:solidFill>
              </a:rPr>
              <a:t>, é uma ferramenta versátil que pode atuar como um assistente pessoal. No cotidiano, ele pode ajudar a responder perguntas rápidas, elaborar textos, ou até mesmo ajudar com o planejamento de tarefas. Por exemplo, se você está organizando um evento, pode pedir ao </a:t>
            </a:r>
            <a:r>
              <a:rPr lang="pt-BR" sz="2000" dirty="0" err="1">
                <a:solidFill>
                  <a:schemeClr val="accent1">
                    <a:lumMod val="50000"/>
                  </a:schemeClr>
                </a:solidFill>
              </a:rPr>
              <a:t>ChatGPT</a:t>
            </a:r>
            <a:r>
              <a:rPr lang="pt-BR" sz="2000" dirty="0">
                <a:solidFill>
                  <a:schemeClr val="accent1">
                    <a:lumMod val="50000"/>
                  </a:schemeClr>
                </a:solidFill>
              </a:rPr>
              <a:t> para sugerir um cronograma ou criar uma lista de tarefas. Ele pode fornecer respostas imediatas e precisas, economizando tempo e esforço.</a:t>
            </a:r>
          </a:p>
        </p:txBody>
      </p:sp>
      <p:sp>
        <p:nvSpPr>
          <p:cNvPr id="14" name="titulo_componente">
            <a:extLst>
              <a:ext uri="{FF2B5EF4-FFF2-40B4-BE49-F238E27FC236}">
                <a16:creationId xmlns:a16="http://schemas.microsoft.com/office/drawing/2014/main" id="{81DD5B18-2C89-46E8-B451-A442AE032852}"/>
              </a:ext>
            </a:extLst>
          </p:cNvPr>
          <p:cNvSpPr txBox="1"/>
          <p:nvPr/>
        </p:nvSpPr>
        <p:spPr>
          <a:xfrm>
            <a:off x="217612" y="111429"/>
            <a:ext cx="6097139" cy="707886"/>
          </a:xfrm>
          <a:prstGeom prst="rect">
            <a:avLst/>
          </a:prstGeom>
          <a:noFill/>
        </p:spPr>
        <p:txBody>
          <a:bodyPr wrap="square" rtlCol="0">
            <a:spAutoFit/>
          </a:bodyPr>
          <a:lstStyle/>
          <a:p>
            <a:pPr algn="ctr"/>
            <a:r>
              <a:rPr lang="da-DK" sz="4000" dirty="0">
                <a:solidFill>
                  <a:schemeClr val="accent1">
                    <a:lumMod val="50000"/>
                  </a:schemeClr>
                </a:solidFill>
                <a:latin typeface="Impact" panose="020B0806030902050204" pitchFamily="34" charset="0"/>
              </a:rPr>
              <a:t>ChatGPT</a:t>
            </a:r>
            <a:endParaRPr lang="pt-BR" sz="4000" dirty="0">
              <a:solidFill>
                <a:schemeClr val="accent1">
                  <a:lumMod val="50000"/>
                </a:schemeClr>
              </a:solidFill>
              <a:latin typeface="Impact" panose="020B0806030902050204" pitchFamily="34" charset="0"/>
            </a:endParaRPr>
          </a:p>
        </p:txBody>
      </p:sp>
      <p:sp>
        <p:nvSpPr>
          <p:cNvPr id="15" name="Retângulo 14">
            <a:extLst>
              <a:ext uri="{FF2B5EF4-FFF2-40B4-BE49-F238E27FC236}">
                <a16:creationId xmlns:a16="http://schemas.microsoft.com/office/drawing/2014/main" id="{15A3EC65-C337-431E-91E9-A31DFC7B1047}"/>
              </a:ext>
            </a:extLst>
          </p:cNvPr>
          <p:cNvSpPr/>
          <p:nvPr/>
        </p:nvSpPr>
        <p:spPr>
          <a:xfrm>
            <a:off x="111535" y="0"/>
            <a:ext cx="106077" cy="912620"/>
          </a:xfrm>
          <a:prstGeom prst="rect">
            <a:avLst/>
          </a:prstGeom>
          <a:gradFill flip="none" rotWithShape="1">
            <a:gsLst>
              <a:gs pos="0">
                <a:schemeClr val="accent5">
                  <a:lumMod val="40000"/>
                  <a:lumOff val="60000"/>
                </a:schemeClr>
              </a:gs>
              <a:gs pos="29000">
                <a:srgbClr val="B2CAE8"/>
              </a:gs>
              <a:gs pos="98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subtitulo_componente">
            <a:extLst>
              <a:ext uri="{FF2B5EF4-FFF2-40B4-BE49-F238E27FC236}">
                <a16:creationId xmlns:a16="http://schemas.microsoft.com/office/drawing/2014/main" id="{06E18A02-D7C5-4692-AD9B-639669A91026}"/>
              </a:ext>
            </a:extLst>
          </p:cNvPr>
          <p:cNvSpPr txBox="1"/>
          <p:nvPr/>
        </p:nvSpPr>
        <p:spPr>
          <a:xfrm>
            <a:off x="228030" y="908198"/>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Respostas Imediatas e Suporte</a:t>
            </a:r>
          </a:p>
        </p:txBody>
      </p:sp>
      <p:sp>
        <p:nvSpPr>
          <p:cNvPr id="19" name="texto_componente">
            <a:extLst>
              <a:ext uri="{FF2B5EF4-FFF2-40B4-BE49-F238E27FC236}">
                <a16:creationId xmlns:a16="http://schemas.microsoft.com/office/drawing/2014/main" id="{3558C1B3-FFB6-42F8-9CB6-3A887DC3527A}"/>
              </a:ext>
            </a:extLst>
          </p:cNvPr>
          <p:cNvSpPr txBox="1"/>
          <p:nvPr/>
        </p:nvSpPr>
        <p:spPr>
          <a:xfrm>
            <a:off x="245117" y="5200155"/>
            <a:ext cx="6097139" cy="1938992"/>
          </a:xfrm>
          <a:prstGeom prst="rect">
            <a:avLst/>
          </a:prstGeom>
          <a:noFill/>
        </p:spPr>
        <p:txBody>
          <a:bodyPr wrap="square" rtlCol="0">
            <a:spAutoFit/>
          </a:bodyPr>
          <a:lstStyle/>
          <a:p>
            <a:pPr algn="just"/>
            <a:r>
              <a:rPr lang="pt-BR" sz="2000" dirty="0">
                <a:solidFill>
                  <a:schemeClr val="accent1">
                    <a:lumMod val="50000"/>
                  </a:schemeClr>
                </a:solidFill>
              </a:rPr>
              <a:t>Outra aplicação do </a:t>
            </a:r>
            <a:r>
              <a:rPr lang="pt-BR" sz="2000" dirty="0" err="1">
                <a:solidFill>
                  <a:schemeClr val="accent1">
                    <a:lumMod val="50000"/>
                  </a:schemeClr>
                </a:solidFill>
              </a:rPr>
              <a:t>ChatGPT</a:t>
            </a:r>
            <a:r>
              <a:rPr lang="pt-BR" sz="2000" dirty="0">
                <a:solidFill>
                  <a:schemeClr val="accent1">
                    <a:lumMod val="50000"/>
                  </a:schemeClr>
                </a:solidFill>
              </a:rPr>
              <a:t> é a personalização do aprendizado. Se você está estudando um novo tópico, pode interagir com o </a:t>
            </a:r>
            <a:r>
              <a:rPr lang="pt-BR" sz="2000" dirty="0" err="1">
                <a:solidFill>
                  <a:schemeClr val="accent1">
                    <a:lumMod val="50000"/>
                  </a:schemeClr>
                </a:solidFill>
              </a:rPr>
              <a:t>ChatGPT</a:t>
            </a:r>
            <a:r>
              <a:rPr lang="pt-BR" sz="2000" dirty="0">
                <a:solidFill>
                  <a:schemeClr val="accent1">
                    <a:lumMod val="50000"/>
                  </a:schemeClr>
                </a:solidFill>
              </a:rPr>
              <a:t> para obter explicações detalhadas e exemplos práticos. Isso é especialmente útil para aprender novos conceitos rapidamente sem precisar buscar múltiplas fontes.</a:t>
            </a:r>
          </a:p>
        </p:txBody>
      </p:sp>
      <p:sp>
        <p:nvSpPr>
          <p:cNvPr id="20" name="subtitulo_componente">
            <a:extLst>
              <a:ext uri="{FF2B5EF4-FFF2-40B4-BE49-F238E27FC236}">
                <a16:creationId xmlns:a16="http://schemas.microsoft.com/office/drawing/2014/main" id="{4176CE02-FB52-4A2D-A964-A7805D929BA9}"/>
              </a:ext>
            </a:extLst>
          </p:cNvPr>
          <p:cNvSpPr txBox="1"/>
          <p:nvPr/>
        </p:nvSpPr>
        <p:spPr>
          <a:xfrm>
            <a:off x="217612" y="4565817"/>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Aprendizado Personalizado</a:t>
            </a:r>
          </a:p>
        </p:txBody>
      </p:sp>
    </p:spTree>
    <p:extLst>
      <p:ext uri="{BB962C8B-B14F-4D97-AF65-F5344CB8AC3E}">
        <p14:creationId xmlns:p14="http://schemas.microsoft.com/office/powerpoint/2010/main" val="265690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F86B65C-28AE-458B-AF17-3D11B3189114}"/>
              </a:ext>
            </a:extLst>
          </p:cNvPr>
          <p:cNvSpPr/>
          <p:nvPr/>
        </p:nvSpPr>
        <p:spPr>
          <a:xfrm>
            <a:off x="0" y="0"/>
            <a:ext cx="6553200"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7A0C4132-DD01-436E-968B-16E4E5E2D27A}"/>
              </a:ext>
            </a:extLst>
          </p:cNvPr>
          <p:cNvSpPr txBox="1"/>
          <p:nvPr/>
        </p:nvSpPr>
        <p:spPr>
          <a:xfrm>
            <a:off x="0" y="599803"/>
            <a:ext cx="6553200" cy="3170099"/>
          </a:xfrm>
          <a:prstGeom prst="rect">
            <a:avLst/>
          </a:prstGeom>
          <a:noFill/>
        </p:spPr>
        <p:txBody>
          <a:bodyPr wrap="square" rtlCol="0">
            <a:spAutoFit/>
          </a:bodyPr>
          <a:lstStyle/>
          <a:p>
            <a:pPr algn="ctr"/>
            <a:r>
              <a:rPr lang="pt-BR" sz="20000" dirty="0">
                <a:ln w="38100">
                  <a:solidFill>
                    <a:schemeClr val="accent5">
                      <a:lumMod val="40000"/>
                      <a:lumOff val="60000"/>
                    </a:schemeClr>
                  </a:solidFill>
                </a:ln>
                <a:latin typeface="Impact" panose="020B0806030902050204" pitchFamily="34" charset="0"/>
              </a:rPr>
              <a:t>02</a:t>
            </a:r>
          </a:p>
        </p:txBody>
      </p:sp>
      <p:sp>
        <p:nvSpPr>
          <p:cNvPr id="4" name="titulo_componente">
            <a:extLst>
              <a:ext uri="{FF2B5EF4-FFF2-40B4-BE49-F238E27FC236}">
                <a16:creationId xmlns:a16="http://schemas.microsoft.com/office/drawing/2014/main" id="{99D35863-DDCC-4B4F-8749-449533019840}"/>
              </a:ext>
            </a:extLst>
          </p:cNvPr>
          <p:cNvSpPr txBox="1"/>
          <p:nvPr/>
        </p:nvSpPr>
        <p:spPr>
          <a:xfrm>
            <a:off x="0" y="4301073"/>
            <a:ext cx="6553199" cy="1323439"/>
          </a:xfrm>
          <a:prstGeom prst="rect">
            <a:avLst/>
          </a:prstGeom>
          <a:noFill/>
        </p:spPr>
        <p:txBody>
          <a:bodyPr wrap="square" rtlCol="0">
            <a:spAutoFit/>
          </a:bodyPr>
          <a:lstStyle/>
          <a:p>
            <a:pPr algn="ctr"/>
            <a:r>
              <a:rPr lang="pt-BR" sz="8000" dirty="0">
                <a:solidFill>
                  <a:schemeClr val="accent5">
                    <a:lumMod val="60000"/>
                    <a:lumOff val="40000"/>
                  </a:schemeClr>
                </a:solidFill>
                <a:latin typeface="Impact" panose="020B0806030902050204" pitchFamily="34" charset="0"/>
              </a:rPr>
              <a:t>Leonardo.AI</a:t>
            </a:r>
          </a:p>
        </p:txBody>
      </p:sp>
      <p:sp>
        <p:nvSpPr>
          <p:cNvPr id="6" name="texto_componente">
            <a:extLst>
              <a:ext uri="{FF2B5EF4-FFF2-40B4-BE49-F238E27FC236}">
                <a16:creationId xmlns:a16="http://schemas.microsoft.com/office/drawing/2014/main" id="{4A6F5CF8-6888-44C0-AF79-EA7FD07B9032}"/>
              </a:ext>
            </a:extLst>
          </p:cNvPr>
          <p:cNvSpPr txBox="1"/>
          <p:nvPr/>
        </p:nvSpPr>
        <p:spPr>
          <a:xfrm>
            <a:off x="0" y="7245991"/>
            <a:ext cx="6553199" cy="461665"/>
          </a:xfrm>
          <a:prstGeom prst="rect">
            <a:avLst/>
          </a:prstGeom>
          <a:noFill/>
        </p:spPr>
        <p:txBody>
          <a:bodyPr wrap="square" rtlCol="0">
            <a:spAutoFit/>
          </a:bodyPr>
          <a:lstStyle/>
          <a:p>
            <a:pPr algn="ctr"/>
            <a:r>
              <a:rPr lang="pt-BR" sz="2400" b="0" i="0" dirty="0">
                <a:solidFill>
                  <a:srgbClr val="ECECEC"/>
                </a:solidFill>
                <a:effectLst/>
                <a:latin typeface="Söhne"/>
              </a:rPr>
              <a:t>Design e Criatividade</a:t>
            </a:r>
            <a:endParaRPr lang="pt-BR" sz="2400" dirty="0">
              <a:solidFill>
                <a:schemeClr val="bg1"/>
              </a:solidFill>
            </a:endParaRPr>
          </a:p>
        </p:txBody>
      </p:sp>
      <p:sp>
        <p:nvSpPr>
          <p:cNvPr id="7" name="Espaço Reservado para Rodapé 8">
            <a:extLst>
              <a:ext uri="{FF2B5EF4-FFF2-40B4-BE49-F238E27FC236}">
                <a16:creationId xmlns:a16="http://schemas.microsoft.com/office/drawing/2014/main" id="{24F35660-820D-4F1E-8DAE-FCC991DB456E}"/>
              </a:ext>
            </a:extLst>
          </p:cNvPr>
          <p:cNvSpPr>
            <a:spLocks noGrp="1"/>
          </p:cNvSpPr>
          <p:nvPr>
            <p:ph type="ftr" sz="quarter" idx="11"/>
          </p:nvPr>
        </p:nvSpPr>
        <p:spPr>
          <a:xfrm>
            <a:off x="1" y="9072033"/>
            <a:ext cx="6553199" cy="681567"/>
          </a:xfrm>
        </p:spPr>
        <p:txBody>
          <a:bodyPr/>
          <a:lstStyle/>
          <a:p>
            <a:r>
              <a:rPr lang="pt-BR" dirty="0"/>
              <a:t>Inteligência Artificial na Vida Cotidiana - Miguel Luciano</a:t>
            </a:r>
          </a:p>
        </p:txBody>
      </p:sp>
      <p:sp>
        <p:nvSpPr>
          <p:cNvPr id="8" name="Espaço Reservado para Número de Slide 9">
            <a:extLst>
              <a:ext uri="{FF2B5EF4-FFF2-40B4-BE49-F238E27FC236}">
                <a16:creationId xmlns:a16="http://schemas.microsoft.com/office/drawing/2014/main" id="{F1324150-08CC-495B-993A-CE7F56235AEA}"/>
              </a:ext>
            </a:extLst>
          </p:cNvPr>
          <p:cNvSpPr>
            <a:spLocks noGrp="1"/>
          </p:cNvSpPr>
          <p:nvPr>
            <p:ph type="sldNum" sz="quarter" idx="12"/>
          </p:nvPr>
        </p:nvSpPr>
        <p:spPr>
          <a:xfrm>
            <a:off x="6780848" y="11865189"/>
            <a:ext cx="2160270" cy="681567"/>
          </a:xfrm>
        </p:spPr>
        <p:txBody>
          <a:bodyPr/>
          <a:lstStyle/>
          <a:p>
            <a:fld id="{13F0A3C6-F71D-4B61-9A02-3B4A4DD1B2E3}" type="slidenum">
              <a:rPr lang="pt-BR" smtClean="0"/>
              <a:t>4</a:t>
            </a:fld>
            <a:endParaRPr lang="pt-BR"/>
          </a:p>
        </p:txBody>
      </p:sp>
      <p:sp>
        <p:nvSpPr>
          <p:cNvPr id="9" name="Retângulo 8">
            <a:extLst>
              <a:ext uri="{FF2B5EF4-FFF2-40B4-BE49-F238E27FC236}">
                <a16:creationId xmlns:a16="http://schemas.microsoft.com/office/drawing/2014/main" id="{EBB82E74-BF90-4A5C-9EE8-A511D66D9C36}"/>
              </a:ext>
            </a:extLst>
          </p:cNvPr>
          <p:cNvSpPr/>
          <p:nvPr/>
        </p:nvSpPr>
        <p:spPr>
          <a:xfrm>
            <a:off x="576600" y="6347836"/>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19D3492-C858-4B97-B225-BCB1499DF3CB}"/>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0225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6D15DEA8-347A-4CC4-BFEE-1C8E09325672}"/>
              </a:ext>
            </a:extLst>
          </p:cNvPr>
          <p:cNvPicPr>
            <a:picLocks noChangeAspect="1"/>
          </p:cNvPicPr>
          <p:nvPr/>
        </p:nvPicPr>
        <p:blipFill>
          <a:blip r:embed="rId3"/>
          <a:stretch>
            <a:fillRect/>
          </a:stretch>
        </p:blipFill>
        <p:spPr>
          <a:xfrm>
            <a:off x="2636286" y="7664756"/>
            <a:ext cx="1280627" cy="1280627"/>
          </a:xfrm>
          <a:prstGeom prst="rect">
            <a:avLst/>
          </a:prstGeom>
          <a:effectLst>
            <a:softEdge rad="254000"/>
          </a:effectLst>
        </p:spPr>
      </p:pic>
      <p:sp>
        <p:nvSpPr>
          <p:cNvPr id="10" name="Espaço Reservado para Rodapé 8">
            <a:extLst>
              <a:ext uri="{FF2B5EF4-FFF2-40B4-BE49-F238E27FC236}">
                <a16:creationId xmlns:a16="http://schemas.microsoft.com/office/drawing/2014/main" id="{334DFF95-4384-4C5E-BCC4-9B8B2790793A}"/>
              </a:ext>
            </a:extLst>
          </p:cNvPr>
          <p:cNvSpPr>
            <a:spLocks noGrp="1"/>
          </p:cNvSpPr>
          <p:nvPr>
            <p:ph type="ftr" sz="quarter" idx="11"/>
          </p:nvPr>
        </p:nvSpPr>
        <p:spPr>
          <a:xfrm>
            <a:off x="1" y="9072033"/>
            <a:ext cx="6553199" cy="681567"/>
          </a:xfrm>
        </p:spPr>
        <p:txBody>
          <a:bodyPr/>
          <a:lstStyle/>
          <a:p>
            <a:r>
              <a:rPr lang="pt-BR" dirty="0">
                <a:solidFill>
                  <a:schemeClr val="accent1">
                    <a:lumMod val="50000"/>
                  </a:schemeClr>
                </a:solidFill>
              </a:rPr>
              <a:t>Inteligência Artificial na Vida Cotidiana - Miguel Luciano</a:t>
            </a:r>
          </a:p>
        </p:txBody>
      </p:sp>
      <p:sp>
        <p:nvSpPr>
          <p:cNvPr id="11" name="Retângulo 10">
            <a:extLst>
              <a:ext uri="{FF2B5EF4-FFF2-40B4-BE49-F238E27FC236}">
                <a16:creationId xmlns:a16="http://schemas.microsoft.com/office/drawing/2014/main" id="{0DB46368-B94B-48EF-BCBC-53AC0D6FBC36}"/>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_componente">
            <a:extLst>
              <a:ext uri="{FF2B5EF4-FFF2-40B4-BE49-F238E27FC236}">
                <a16:creationId xmlns:a16="http://schemas.microsoft.com/office/drawing/2014/main" id="{6D5EECA2-106E-4FF7-9A9D-221AD1669F6D}"/>
              </a:ext>
            </a:extLst>
          </p:cNvPr>
          <p:cNvSpPr txBox="1"/>
          <p:nvPr/>
        </p:nvSpPr>
        <p:spPr>
          <a:xfrm>
            <a:off x="245117" y="1529571"/>
            <a:ext cx="6097139" cy="2554545"/>
          </a:xfrm>
          <a:prstGeom prst="rect">
            <a:avLst/>
          </a:prstGeom>
          <a:noFill/>
        </p:spPr>
        <p:txBody>
          <a:bodyPr wrap="square" rtlCol="0">
            <a:spAutoFit/>
          </a:bodyPr>
          <a:lstStyle/>
          <a:p>
            <a:pPr algn="just"/>
            <a:r>
              <a:rPr lang="pt-BR" sz="2000" dirty="0">
                <a:solidFill>
                  <a:schemeClr val="accent1">
                    <a:lumMod val="50000"/>
                  </a:schemeClr>
                </a:solidFill>
              </a:rPr>
              <a:t>Leonardo.AI é uma IA generativa focada na criação de imagens e arte. Se você precisa de uma imagem para um projeto ou campanha, pode usar Leonardo.AI para gerar visuais personalizados de acordo com suas especificações. Por exemplo, um designer gráfico pode utilizar essa ferramenta para criar conceitos visuais para uma marca sem precisar começar do zero, economizando tempo e recursos.</a:t>
            </a:r>
          </a:p>
        </p:txBody>
      </p:sp>
      <p:sp>
        <p:nvSpPr>
          <p:cNvPr id="14" name="titulo_componente">
            <a:extLst>
              <a:ext uri="{FF2B5EF4-FFF2-40B4-BE49-F238E27FC236}">
                <a16:creationId xmlns:a16="http://schemas.microsoft.com/office/drawing/2014/main" id="{81DD5B18-2C89-46E8-B451-A442AE032852}"/>
              </a:ext>
            </a:extLst>
          </p:cNvPr>
          <p:cNvSpPr txBox="1"/>
          <p:nvPr/>
        </p:nvSpPr>
        <p:spPr>
          <a:xfrm>
            <a:off x="217612" y="111429"/>
            <a:ext cx="6097139" cy="707886"/>
          </a:xfrm>
          <a:prstGeom prst="rect">
            <a:avLst/>
          </a:prstGeom>
          <a:noFill/>
        </p:spPr>
        <p:txBody>
          <a:bodyPr wrap="square" rtlCol="0">
            <a:spAutoFit/>
          </a:bodyPr>
          <a:lstStyle/>
          <a:p>
            <a:pPr algn="ctr"/>
            <a:r>
              <a:rPr lang="da-DK" sz="4000" dirty="0">
                <a:solidFill>
                  <a:schemeClr val="accent1">
                    <a:lumMod val="50000"/>
                  </a:schemeClr>
                </a:solidFill>
                <a:latin typeface="Impact" panose="020B0806030902050204" pitchFamily="34" charset="0"/>
              </a:rPr>
              <a:t>Leonardo.AI</a:t>
            </a:r>
            <a:endParaRPr lang="pt-BR" sz="4000" dirty="0">
              <a:solidFill>
                <a:schemeClr val="accent1">
                  <a:lumMod val="50000"/>
                </a:schemeClr>
              </a:solidFill>
              <a:latin typeface="Impact" panose="020B0806030902050204" pitchFamily="34" charset="0"/>
            </a:endParaRPr>
          </a:p>
        </p:txBody>
      </p:sp>
      <p:sp>
        <p:nvSpPr>
          <p:cNvPr id="15" name="Retângulo 14">
            <a:extLst>
              <a:ext uri="{FF2B5EF4-FFF2-40B4-BE49-F238E27FC236}">
                <a16:creationId xmlns:a16="http://schemas.microsoft.com/office/drawing/2014/main" id="{15A3EC65-C337-431E-91E9-A31DFC7B1047}"/>
              </a:ext>
            </a:extLst>
          </p:cNvPr>
          <p:cNvSpPr/>
          <p:nvPr/>
        </p:nvSpPr>
        <p:spPr>
          <a:xfrm>
            <a:off x="111535" y="0"/>
            <a:ext cx="106077" cy="912620"/>
          </a:xfrm>
          <a:prstGeom prst="rect">
            <a:avLst/>
          </a:prstGeom>
          <a:gradFill flip="none" rotWithShape="1">
            <a:gsLst>
              <a:gs pos="0">
                <a:schemeClr val="accent5">
                  <a:lumMod val="40000"/>
                  <a:lumOff val="60000"/>
                </a:schemeClr>
              </a:gs>
              <a:gs pos="29000">
                <a:srgbClr val="B2CAE8"/>
              </a:gs>
              <a:gs pos="98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subtitulo_componente">
            <a:extLst>
              <a:ext uri="{FF2B5EF4-FFF2-40B4-BE49-F238E27FC236}">
                <a16:creationId xmlns:a16="http://schemas.microsoft.com/office/drawing/2014/main" id="{06E18A02-D7C5-4692-AD9B-639669A91026}"/>
              </a:ext>
            </a:extLst>
          </p:cNvPr>
          <p:cNvSpPr txBox="1"/>
          <p:nvPr/>
        </p:nvSpPr>
        <p:spPr>
          <a:xfrm>
            <a:off x="228030" y="908198"/>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Criação de Imagens e Arte</a:t>
            </a:r>
          </a:p>
        </p:txBody>
      </p:sp>
      <p:sp>
        <p:nvSpPr>
          <p:cNvPr id="19" name="texto_componente">
            <a:extLst>
              <a:ext uri="{FF2B5EF4-FFF2-40B4-BE49-F238E27FC236}">
                <a16:creationId xmlns:a16="http://schemas.microsoft.com/office/drawing/2014/main" id="{3558C1B3-FFB6-42F8-9CB6-3A887DC3527A}"/>
              </a:ext>
            </a:extLst>
          </p:cNvPr>
          <p:cNvSpPr txBox="1"/>
          <p:nvPr/>
        </p:nvSpPr>
        <p:spPr>
          <a:xfrm>
            <a:off x="245117" y="5200155"/>
            <a:ext cx="6097139" cy="1938992"/>
          </a:xfrm>
          <a:prstGeom prst="rect">
            <a:avLst/>
          </a:prstGeom>
          <a:noFill/>
        </p:spPr>
        <p:txBody>
          <a:bodyPr wrap="square" rtlCol="0">
            <a:spAutoFit/>
          </a:bodyPr>
          <a:lstStyle/>
          <a:p>
            <a:pPr algn="just"/>
            <a:r>
              <a:rPr lang="pt-BR" sz="2000" dirty="0">
                <a:solidFill>
                  <a:schemeClr val="accent1">
                    <a:lumMod val="50000"/>
                  </a:schemeClr>
                </a:solidFill>
              </a:rPr>
              <a:t>Além disso, Leonardo.AI pode ajudar na geração de ideias visuais. Se você está criando uma apresentação ou desenvolvendo um material de marketing, pode pedir ao Leonardo.AI para gerar vários conceitos visuais que podem ser rapidamente ajustados e incorporados ao seu trabalho.</a:t>
            </a:r>
          </a:p>
        </p:txBody>
      </p:sp>
      <p:sp>
        <p:nvSpPr>
          <p:cNvPr id="20" name="subtitulo_componente">
            <a:extLst>
              <a:ext uri="{FF2B5EF4-FFF2-40B4-BE49-F238E27FC236}">
                <a16:creationId xmlns:a16="http://schemas.microsoft.com/office/drawing/2014/main" id="{4176CE02-FB52-4A2D-A964-A7805D929BA9}"/>
              </a:ext>
            </a:extLst>
          </p:cNvPr>
          <p:cNvSpPr txBox="1"/>
          <p:nvPr/>
        </p:nvSpPr>
        <p:spPr>
          <a:xfrm>
            <a:off x="217612" y="4565817"/>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Ideias Visuais Rápidas</a:t>
            </a:r>
          </a:p>
        </p:txBody>
      </p:sp>
    </p:spTree>
    <p:extLst>
      <p:ext uri="{BB962C8B-B14F-4D97-AF65-F5344CB8AC3E}">
        <p14:creationId xmlns:p14="http://schemas.microsoft.com/office/powerpoint/2010/main" val="316014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F86B65C-28AE-458B-AF17-3D11B3189114}"/>
              </a:ext>
            </a:extLst>
          </p:cNvPr>
          <p:cNvSpPr/>
          <p:nvPr/>
        </p:nvSpPr>
        <p:spPr>
          <a:xfrm>
            <a:off x="0" y="0"/>
            <a:ext cx="6553200"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7A0C4132-DD01-436E-968B-16E4E5E2D27A}"/>
              </a:ext>
            </a:extLst>
          </p:cNvPr>
          <p:cNvSpPr txBox="1"/>
          <p:nvPr/>
        </p:nvSpPr>
        <p:spPr>
          <a:xfrm>
            <a:off x="0" y="599803"/>
            <a:ext cx="6553200" cy="3170099"/>
          </a:xfrm>
          <a:prstGeom prst="rect">
            <a:avLst/>
          </a:prstGeom>
          <a:noFill/>
        </p:spPr>
        <p:txBody>
          <a:bodyPr wrap="square" rtlCol="0">
            <a:spAutoFit/>
          </a:bodyPr>
          <a:lstStyle/>
          <a:p>
            <a:pPr algn="ctr"/>
            <a:r>
              <a:rPr lang="pt-BR" sz="20000" dirty="0">
                <a:ln w="38100">
                  <a:solidFill>
                    <a:schemeClr val="accent5">
                      <a:lumMod val="40000"/>
                      <a:lumOff val="60000"/>
                    </a:schemeClr>
                  </a:solidFill>
                </a:ln>
                <a:latin typeface="Impact" panose="020B0806030902050204" pitchFamily="34" charset="0"/>
              </a:rPr>
              <a:t>03</a:t>
            </a:r>
          </a:p>
        </p:txBody>
      </p:sp>
      <p:sp>
        <p:nvSpPr>
          <p:cNvPr id="4" name="titulo_componente">
            <a:extLst>
              <a:ext uri="{FF2B5EF4-FFF2-40B4-BE49-F238E27FC236}">
                <a16:creationId xmlns:a16="http://schemas.microsoft.com/office/drawing/2014/main" id="{99D35863-DDCC-4B4F-8749-449533019840}"/>
              </a:ext>
            </a:extLst>
          </p:cNvPr>
          <p:cNvSpPr txBox="1"/>
          <p:nvPr/>
        </p:nvSpPr>
        <p:spPr>
          <a:xfrm>
            <a:off x="0" y="4301073"/>
            <a:ext cx="6553199" cy="1323439"/>
          </a:xfrm>
          <a:prstGeom prst="rect">
            <a:avLst/>
          </a:prstGeom>
          <a:noFill/>
        </p:spPr>
        <p:txBody>
          <a:bodyPr wrap="square" rtlCol="0">
            <a:spAutoFit/>
          </a:bodyPr>
          <a:lstStyle/>
          <a:p>
            <a:pPr algn="ctr"/>
            <a:r>
              <a:rPr lang="pt-BR" sz="8000" dirty="0" err="1">
                <a:solidFill>
                  <a:schemeClr val="accent5">
                    <a:lumMod val="60000"/>
                    <a:lumOff val="40000"/>
                  </a:schemeClr>
                </a:solidFill>
                <a:latin typeface="Impact" panose="020B0806030902050204" pitchFamily="34" charset="0"/>
              </a:rPr>
              <a:t>ElevenLabs</a:t>
            </a:r>
            <a:endParaRPr lang="pt-BR" sz="8000" dirty="0">
              <a:solidFill>
                <a:schemeClr val="accent5">
                  <a:lumMod val="60000"/>
                  <a:lumOff val="40000"/>
                </a:schemeClr>
              </a:solidFill>
              <a:latin typeface="Impact" panose="020B0806030902050204" pitchFamily="34" charset="0"/>
            </a:endParaRPr>
          </a:p>
        </p:txBody>
      </p:sp>
      <p:sp>
        <p:nvSpPr>
          <p:cNvPr id="6" name="texto_componente">
            <a:extLst>
              <a:ext uri="{FF2B5EF4-FFF2-40B4-BE49-F238E27FC236}">
                <a16:creationId xmlns:a16="http://schemas.microsoft.com/office/drawing/2014/main" id="{4A6F5CF8-6888-44C0-AF79-EA7FD07B9032}"/>
              </a:ext>
            </a:extLst>
          </p:cNvPr>
          <p:cNvSpPr txBox="1"/>
          <p:nvPr/>
        </p:nvSpPr>
        <p:spPr>
          <a:xfrm>
            <a:off x="0" y="7245991"/>
            <a:ext cx="6553199" cy="461665"/>
          </a:xfrm>
          <a:prstGeom prst="rect">
            <a:avLst/>
          </a:prstGeom>
          <a:noFill/>
        </p:spPr>
        <p:txBody>
          <a:bodyPr wrap="square" rtlCol="0">
            <a:spAutoFit/>
          </a:bodyPr>
          <a:lstStyle/>
          <a:p>
            <a:pPr algn="ctr"/>
            <a:r>
              <a:rPr lang="pt-BR" sz="2400" b="0" i="0" dirty="0">
                <a:solidFill>
                  <a:srgbClr val="ECECEC"/>
                </a:solidFill>
                <a:effectLst/>
                <a:latin typeface="Söhne"/>
              </a:rPr>
              <a:t>Áudio e Comunicação</a:t>
            </a:r>
            <a:endParaRPr lang="pt-BR" sz="2400" dirty="0">
              <a:solidFill>
                <a:schemeClr val="bg1"/>
              </a:solidFill>
            </a:endParaRPr>
          </a:p>
        </p:txBody>
      </p:sp>
      <p:sp>
        <p:nvSpPr>
          <p:cNvPr id="7" name="Espaço Reservado para Rodapé 8">
            <a:extLst>
              <a:ext uri="{FF2B5EF4-FFF2-40B4-BE49-F238E27FC236}">
                <a16:creationId xmlns:a16="http://schemas.microsoft.com/office/drawing/2014/main" id="{24F35660-820D-4F1E-8DAE-FCC991DB456E}"/>
              </a:ext>
            </a:extLst>
          </p:cNvPr>
          <p:cNvSpPr>
            <a:spLocks noGrp="1"/>
          </p:cNvSpPr>
          <p:nvPr>
            <p:ph type="ftr" sz="quarter" idx="11"/>
          </p:nvPr>
        </p:nvSpPr>
        <p:spPr>
          <a:xfrm>
            <a:off x="1" y="9072033"/>
            <a:ext cx="6553199" cy="681567"/>
          </a:xfrm>
        </p:spPr>
        <p:txBody>
          <a:bodyPr/>
          <a:lstStyle/>
          <a:p>
            <a:r>
              <a:rPr lang="pt-BR" dirty="0"/>
              <a:t>Inteligência Artificial na Vida Cotidiana - Miguel Luciano</a:t>
            </a:r>
          </a:p>
        </p:txBody>
      </p:sp>
      <p:sp>
        <p:nvSpPr>
          <p:cNvPr id="8" name="Espaço Reservado para Número de Slide 9">
            <a:extLst>
              <a:ext uri="{FF2B5EF4-FFF2-40B4-BE49-F238E27FC236}">
                <a16:creationId xmlns:a16="http://schemas.microsoft.com/office/drawing/2014/main" id="{F1324150-08CC-495B-993A-CE7F56235AEA}"/>
              </a:ext>
            </a:extLst>
          </p:cNvPr>
          <p:cNvSpPr>
            <a:spLocks noGrp="1"/>
          </p:cNvSpPr>
          <p:nvPr>
            <p:ph type="sldNum" sz="quarter" idx="12"/>
          </p:nvPr>
        </p:nvSpPr>
        <p:spPr>
          <a:xfrm>
            <a:off x="6780848" y="11865189"/>
            <a:ext cx="2160270" cy="681567"/>
          </a:xfrm>
        </p:spPr>
        <p:txBody>
          <a:bodyPr/>
          <a:lstStyle/>
          <a:p>
            <a:fld id="{13F0A3C6-F71D-4B61-9A02-3B4A4DD1B2E3}" type="slidenum">
              <a:rPr lang="pt-BR" smtClean="0"/>
              <a:t>6</a:t>
            </a:fld>
            <a:endParaRPr lang="pt-BR"/>
          </a:p>
        </p:txBody>
      </p:sp>
      <p:sp>
        <p:nvSpPr>
          <p:cNvPr id="9" name="Retângulo 8">
            <a:extLst>
              <a:ext uri="{FF2B5EF4-FFF2-40B4-BE49-F238E27FC236}">
                <a16:creationId xmlns:a16="http://schemas.microsoft.com/office/drawing/2014/main" id="{EBB82E74-BF90-4A5C-9EE8-A511D66D9C36}"/>
              </a:ext>
            </a:extLst>
          </p:cNvPr>
          <p:cNvSpPr/>
          <p:nvPr/>
        </p:nvSpPr>
        <p:spPr>
          <a:xfrm>
            <a:off x="576600" y="6347836"/>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19D3492-C858-4B97-B225-BCB1499DF3CB}"/>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9382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6D15DEA8-347A-4CC4-BFEE-1C8E09325672}"/>
              </a:ext>
            </a:extLst>
          </p:cNvPr>
          <p:cNvPicPr>
            <a:picLocks noChangeAspect="1"/>
          </p:cNvPicPr>
          <p:nvPr/>
        </p:nvPicPr>
        <p:blipFill>
          <a:blip r:embed="rId3"/>
          <a:stretch>
            <a:fillRect/>
          </a:stretch>
        </p:blipFill>
        <p:spPr>
          <a:xfrm>
            <a:off x="2636286" y="7664756"/>
            <a:ext cx="1280627" cy="1280627"/>
          </a:xfrm>
          <a:prstGeom prst="rect">
            <a:avLst/>
          </a:prstGeom>
          <a:effectLst>
            <a:softEdge rad="254000"/>
          </a:effectLst>
        </p:spPr>
      </p:pic>
      <p:sp>
        <p:nvSpPr>
          <p:cNvPr id="10" name="Espaço Reservado para Rodapé 8">
            <a:extLst>
              <a:ext uri="{FF2B5EF4-FFF2-40B4-BE49-F238E27FC236}">
                <a16:creationId xmlns:a16="http://schemas.microsoft.com/office/drawing/2014/main" id="{334DFF95-4384-4C5E-BCC4-9B8B2790793A}"/>
              </a:ext>
            </a:extLst>
          </p:cNvPr>
          <p:cNvSpPr>
            <a:spLocks noGrp="1"/>
          </p:cNvSpPr>
          <p:nvPr>
            <p:ph type="ftr" sz="quarter" idx="11"/>
          </p:nvPr>
        </p:nvSpPr>
        <p:spPr>
          <a:xfrm>
            <a:off x="1" y="9072033"/>
            <a:ext cx="6553199" cy="681567"/>
          </a:xfrm>
        </p:spPr>
        <p:txBody>
          <a:bodyPr/>
          <a:lstStyle/>
          <a:p>
            <a:r>
              <a:rPr lang="pt-BR" dirty="0">
                <a:solidFill>
                  <a:schemeClr val="accent1">
                    <a:lumMod val="50000"/>
                  </a:schemeClr>
                </a:solidFill>
              </a:rPr>
              <a:t>Inteligência Artificial na Vida Cotidiana - Miguel Luciano</a:t>
            </a:r>
          </a:p>
        </p:txBody>
      </p:sp>
      <p:sp>
        <p:nvSpPr>
          <p:cNvPr id="11" name="Retângulo 10">
            <a:extLst>
              <a:ext uri="{FF2B5EF4-FFF2-40B4-BE49-F238E27FC236}">
                <a16:creationId xmlns:a16="http://schemas.microsoft.com/office/drawing/2014/main" id="{0DB46368-B94B-48EF-BCBC-53AC0D6FBC36}"/>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_componente">
            <a:extLst>
              <a:ext uri="{FF2B5EF4-FFF2-40B4-BE49-F238E27FC236}">
                <a16:creationId xmlns:a16="http://schemas.microsoft.com/office/drawing/2014/main" id="{6D5EECA2-106E-4FF7-9A9D-221AD1669F6D}"/>
              </a:ext>
            </a:extLst>
          </p:cNvPr>
          <p:cNvSpPr txBox="1"/>
          <p:nvPr/>
        </p:nvSpPr>
        <p:spPr>
          <a:xfrm>
            <a:off x="245117" y="1529571"/>
            <a:ext cx="6097139" cy="2554545"/>
          </a:xfrm>
          <a:prstGeom prst="rect">
            <a:avLst/>
          </a:prstGeom>
          <a:noFill/>
        </p:spPr>
        <p:txBody>
          <a:bodyPr wrap="square" rtlCol="0">
            <a:spAutoFit/>
          </a:bodyPr>
          <a:lstStyle/>
          <a:p>
            <a:pPr algn="just"/>
            <a:r>
              <a:rPr lang="pt-BR" sz="2000" dirty="0" err="1">
                <a:solidFill>
                  <a:schemeClr val="accent1">
                    <a:lumMod val="50000"/>
                  </a:schemeClr>
                </a:solidFill>
              </a:rPr>
              <a:t>ElevenLabs</a:t>
            </a:r>
            <a:r>
              <a:rPr lang="pt-BR" sz="2000" dirty="0">
                <a:solidFill>
                  <a:schemeClr val="accent1">
                    <a:lumMod val="50000"/>
                  </a:schemeClr>
                </a:solidFill>
              </a:rPr>
              <a:t> é uma plataforma especializada em criar vozes geradas por IA com qualidade natural. Se você precisa de locuções para vídeos ou apresentações, pode utilizar </a:t>
            </a:r>
            <a:r>
              <a:rPr lang="pt-BR" sz="2000" dirty="0" err="1">
                <a:solidFill>
                  <a:schemeClr val="accent1">
                    <a:lumMod val="50000"/>
                  </a:schemeClr>
                </a:solidFill>
              </a:rPr>
              <a:t>ElevenLabs</a:t>
            </a:r>
            <a:r>
              <a:rPr lang="pt-BR" sz="2000" dirty="0">
                <a:solidFill>
                  <a:schemeClr val="accent1">
                    <a:lumMod val="50000"/>
                  </a:schemeClr>
                </a:solidFill>
              </a:rPr>
              <a:t> para gerar gravações com diferentes estilos e tons de voz. Por exemplo, um criador de conteúdo pode gerar locuções para vídeos explicativos ou anúncios sem precisar contratar um narrador profissional.</a:t>
            </a:r>
          </a:p>
        </p:txBody>
      </p:sp>
      <p:sp>
        <p:nvSpPr>
          <p:cNvPr id="14" name="titulo_componente">
            <a:extLst>
              <a:ext uri="{FF2B5EF4-FFF2-40B4-BE49-F238E27FC236}">
                <a16:creationId xmlns:a16="http://schemas.microsoft.com/office/drawing/2014/main" id="{81DD5B18-2C89-46E8-B451-A442AE032852}"/>
              </a:ext>
            </a:extLst>
          </p:cNvPr>
          <p:cNvSpPr txBox="1"/>
          <p:nvPr/>
        </p:nvSpPr>
        <p:spPr>
          <a:xfrm>
            <a:off x="217612" y="111429"/>
            <a:ext cx="6097139" cy="707886"/>
          </a:xfrm>
          <a:prstGeom prst="rect">
            <a:avLst/>
          </a:prstGeom>
          <a:noFill/>
        </p:spPr>
        <p:txBody>
          <a:bodyPr wrap="square" rtlCol="0">
            <a:spAutoFit/>
          </a:bodyPr>
          <a:lstStyle/>
          <a:p>
            <a:pPr algn="ctr"/>
            <a:r>
              <a:rPr lang="da-DK" sz="4000" dirty="0">
                <a:solidFill>
                  <a:schemeClr val="accent1">
                    <a:lumMod val="50000"/>
                  </a:schemeClr>
                </a:solidFill>
                <a:latin typeface="Impact" panose="020B0806030902050204" pitchFamily="34" charset="0"/>
              </a:rPr>
              <a:t>ElevenLabs</a:t>
            </a:r>
            <a:endParaRPr lang="pt-BR" sz="4000" dirty="0">
              <a:solidFill>
                <a:schemeClr val="accent1">
                  <a:lumMod val="50000"/>
                </a:schemeClr>
              </a:solidFill>
              <a:latin typeface="Impact" panose="020B0806030902050204" pitchFamily="34" charset="0"/>
            </a:endParaRPr>
          </a:p>
        </p:txBody>
      </p:sp>
      <p:sp>
        <p:nvSpPr>
          <p:cNvPr id="15" name="Retângulo 14">
            <a:extLst>
              <a:ext uri="{FF2B5EF4-FFF2-40B4-BE49-F238E27FC236}">
                <a16:creationId xmlns:a16="http://schemas.microsoft.com/office/drawing/2014/main" id="{15A3EC65-C337-431E-91E9-A31DFC7B1047}"/>
              </a:ext>
            </a:extLst>
          </p:cNvPr>
          <p:cNvSpPr/>
          <p:nvPr/>
        </p:nvSpPr>
        <p:spPr>
          <a:xfrm>
            <a:off x="111535" y="0"/>
            <a:ext cx="106077" cy="912620"/>
          </a:xfrm>
          <a:prstGeom prst="rect">
            <a:avLst/>
          </a:prstGeom>
          <a:gradFill flip="none" rotWithShape="1">
            <a:gsLst>
              <a:gs pos="0">
                <a:schemeClr val="accent5">
                  <a:lumMod val="40000"/>
                  <a:lumOff val="60000"/>
                </a:schemeClr>
              </a:gs>
              <a:gs pos="29000">
                <a:srgbClr val="B2CAE8"/>
              </a:gs>
              <a:gs pos="98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subtitulo_componente">
            <a:extLst>
              <a:ext uri="{FF2B5EF4-FFF2-40B4-BE49-F238E27FC236}">
                <a16:creationId xmlns:a16="http://schemas.microsoft.com/office/drawing/2014/main" id="{06E18A02-D7C5-4692-AD9B-639669A91026}"/>
              </a:ext>
            </a:extLst>
          </p:cNvPr>
          <p:cNvSpPr txBox="1"/>
          <p:nvPr/>
        </p:nvSpPr>
        <p:spPr>
          <a:xfrm>
            <a:off x="228030" y="908198"/>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Geração de Vozes Realistas</a:t>
            </a:r>
          </a:p>
        </p:txBody>
      </p:sp>
      <p:sp>
        <p:nvSpPr>
          <p:cNvPr id="19" name="texto_componente">
            <a:extLst>
              <a:ext uri="{FF2B5EF4-FFF2-40B4-BE49-F238E27FC236}">
                <a16:creationId xmlns:a16="http://schemas.microsoft.com/office/drawing/2014/main" id="{3558C1B3-FFB6-42F8-9CB6-3A887DC3527A}"/>
              </a:ext>
            </a:extLst>
          </p:cNvPr>
          <p:cNvSpPr txBox="1"/>
          <p:nvPr/>
        </p:nvSpPr>
        <p:spPr>
          <a:xfrm>
            <a:off x="245117" y="5200155"/>
            <a:ext cx="6097139" cy="1631216"/>
          </a:xfrm>
          <a:prstGeom prst="rect">
            <a:avLst/>
          </a:prstGeom>
          <a:noFill/>
        </p:spPr>
        <p:txBody>
          <a:bodyPr wrap="square" rtlCol="0">
            <a:spAutoFit/>
          </a:bodyPr>
          <a:lstStyle/>
          <a:p>
            <a:pPr algn="just"/>
            <a:r>
              <a:rPr lang="pt-BR" sz="2000" dirty="0">
                <a:solidFill>
                  <a:schemeClr val="accent1">
                    <a:lumMod val="50000"/>
                  </a:schemeClr>
                </a:solidFill>
              </a:rPr>
              <a:t>Além de criar vozes, </a:t>
            </a:r>
            <a:r>
              <a:rPr lang="pt-BR" sz="2000" dirty="0" err="1">
                <a:solidFill>
                  <a:schemeClr val="accent1">
                    <a:lumMod val="50000"/>
                  </a:schemeClr>
                </a:solidFill>
              </a:rPr>
              <a:t>ElevenLabs</a:t>
            </a:r>
            <a:r>
              <a:rPr lang="pt-BR" sz="2000" dirty="0">
                <a:solidFill>
                  <a:schemeClr val="accent1">
                    <a:lumMod val="50000"/>
                  </a:schemeClr>
                </a:solidFill>
              </a:rPr>
              <a:t> pode ser usado para melhorar a comunicação em diferentes contextos, como a criação de mensagens automáticas para atendimento ao cliente. Isso pode agilizar o suporte e melhorar a experiência do usuário.</a:t>
            </a:r>
          </a:p>
        </p:txBody>
      </p:sp>
      <p:sp>
        <p:nvSpPr>
          <p:cNvPr id="20" name="subtitulo_componente">
            <a:extLst>
              <a:ext uri="{FF2B5EF4-FFF2-40B4-BE49-F238E27FC236}">
                <a16:creationId xmlns:a16="http://schemas.microsoft.com/office/drawing/2014/main" id="{4176CE02-FB52-4A2D-A964-A7805D929BA9}"/>
              </a:ext>
            </a:extLst>
          </p:cNvPr>
          <p:cNvSpPr txBox="1"/>
          <p:nvPr/>
        </p:nvSpPr>
        <p:spPr>
          <a:xfrm>
            <a:off x="217612" y="4565817"/>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Assistência em Comunicações</a:t>
            </a:r>
          </a:p>
        </p:txBody>
      </p:sp>
    </p:spTree>
    <p:extLst>
      <p:ext uri="{BB962C8B-B14F-4D97-AF65-F5344CB8AC3E}">
        <p14:creationId xmlns:p14="http://schemas.microsoft.com/office/powerpoint/2010/main" val="106555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F86B65C-28AE-458B-AF17-3D11B3189114}"/>
              </a:ext>
            </a:extLst>
          </p:cNvPr>
          <p:cNvSpPr/>
          <p:nvPr/>
        </p:nvSpPr>
        <p:spPr>
          <a:xfrm>
            <a:off x="0" y="0"/>
            <a:ext cx="6553200"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7A0C4132-DD01-436E-968B-16E4E5E2D27A}"/>
              </a:ext>
            </a:extLst>
          </p:cNvPr>
          <p:cNvSpPr txBox="1"/>
          <p:nvPr/>
        </p:nvSpPr>
        <p:spPr>
          <a:xfrm>
            <a:off x="0" y="599803"/>
            <a:ext cx="6553200" cy="3170099"/>
          </a:xfrm>
          <a:prstGeom prst="rect">
            <a:avLst/>
          </a:prstGeom>
          <a:noFill/>
        </p:spPr>
        <p:txBody>
          <a:bodyPr wrap="square" rtlCol="0">
            <a:spAutoFit/>
          </a:bodyPr>
          <a:lstStyle/>
          <a:p>
            <a:pPr algn="ctr"/>
            <a:r>
              <a:rPr lang="pt-BR" sz="20000" dirty="0">
                <a:ln w="38100">
                  <a:solidFill>
                    <a:schemeClr val="accent5">
                      <a:lumMod val="40000"/>
                      <a:lumOff val="60000"/>
                    </a:schemeClr>
                  </a:solidFill>
                </a:ln>
                <a:latin typeface="Impact" panose="020B0806030902050204" pitchFamily="34" charset="0"/>
              </a:rPr>
              <a:t>04</a:t>
            </a:r>
          </a:p>
        </p:txBody>
      </p:sp>
      <p:sp>
        <p:nvSpPr>
          <p:cNvPr id="4" name="titulo_componente">
            <a:extLst>
              <a:ext uri="{FF2B5EF4-FFF2-40B4-BE49-F238E27FC236}">
                <a16:creationId xmlns:a16="http://schemas.microsoft.com/office/drawing/2014/main" id="{99D35863-DDCC-4B4F-8749-449533019840}"/>
              </a:ext>
            </a:extLst>
          </p:cNvPr>
          <p:cNvSpPr txBox="1"/>
          <p:nvPr/>
        </p:nvSpPr>
        <p:spPr>
          <a:xfrm>
            <a:off x="0" y="4301073"/>
            <a:ext cx="6553199" cy="1323439"/>
          </a:xfrm>
          <a:prstGeom prst="rect">
            <a:avLst/>
          </a:prstGeom>
          <a:noFill/>
        </p:spPr>
        <p:txBody>
          <a:bodyPr wrap="square" rtlCol="0">
            <a:spAutoFit/>
          </a:bodyPr>
          <a:lstStyle/>
          <a:p>
            <a:pPr algn="ctr"/>
            <a:r>
              <a:rPr lang="pt-BR" sz="8000" dirty="0">
                <a:solidFill>
                  <a:schemeClr val="accent5">
                    <a:lumMod val="60000"/>
                    <a:lumOff val="40000"/>
                  </a:schemeClr>
                </a:solidFill>
                <a:latin typeface="Impact" panose="020B0806030902050204" pitchFamily="34" charset="0"/>
              </a:rPr>
              <a:t>D-ID</a:t>
            </a:r>
          </a:p>
        </p:txBody>
      </p:sp>
      <p:sp>
        <p:nvSpPr>
          <p:cNvPr id="6" name="texto_componente">
            <a:extLst>
              <a:ext uri="{FF2B5EF4-FFF2-40B4-BE49-F238E27FC236}">
                <a16:creationId xmlns:a16="http://schemas.microsoft.com/office/drawing/2014/main" id="{4A6F5CF8-6888-44C0-AF79-EA7FD07B9032}"/>
              </a:ext>
            </a:extLst>
          </p:cNvPr>
          <p:cNvSpPr txBox="1"/>
          <p:nvPr/>
        </p:nvSpPr>
        <p:spPr>
          <a:xfrm>
            <a:off x="0" y="7245991"/>
            <a:ext cx="6553199" cy="461665"/>
          </a:xfrm>
          <a:prstGeom prst="rect">
            <a:avLst/>
          </a:prstGeom>
          <a:noFill/>
        </p:spPr>
        <p:txBody>
          <a:bodyPr wrap="square" rtlCol="0">
            <a:spAutoFit/>
          </a:bodyPr>
          <a:lstStyle/>
          <a:p>
            <a:pPr algn="ctr"/>
            <a:r>
              <a:rPr lang="pt-BR" sz="2400" b="0" i="0" dirty="0">
                <a:solidFill>
                  <a:srgbClr val="ECECEC"/>
                </a:solidFill>
                <a:effectLst/>
                <a:latin typeface="Söhne"/>
              </a:rPr>
              <a:t>Imagens e Vídeos Animados</a:t>
            </a:r>
            <a:endParaRPr lang="pt-BR" sz="2400" dirty="0">
              <a:solidFill>
                <a:schemeClr val="bg1"/>
              </a:solidFill>
            </a:endParaRPr>
          </a:p>
        </p:txBody>
      </p:sp>
      <p:sp>
        <p:nvSpPr>
          <p:cNvPr id="7" name="Espaço Reservado para Rodapé 8">
            <a:extLst>
              <a:ext uri="{FF2B5EF4-FFF2-40B4-BE49-F238E27FC236}">
                <a16:creationId xmlns:a16="http://schemas.microsoft.com/office/drawing/2014/main" id="{24F35660-820D-4F1E-8DAE-FCC991DB456E}"/>
              </a:ext>
            </a:extLst>
          </p:cNvPr>
          <p:cNvSpPr>
            <a:spLocks noGrp="1"/>
          </p:cNvSpPr>
          <p:nvPr>
            <p:ph type="ftr" sz="quarter" idx="11"/>
          </p:nvPr>
        </p:nvSpPr>
        <p:spPr>
          <a:xfrm>
            <a:off x="1" y="9072033"/>
            <a:ext cx="6553199" cy="681567"/>
          </a:xfrm>
        </p:spPr>
        <p:txBody>
          <a:bodyPr/>
          <a:lstStyle/>
          <a:p>
            <a:r>
              <a:rPr lang="pt-BR" dirty="0"/>
              <a:t>Inteligência Artificial na Vida Cotidiana - Miguel Luciano</a:t>
            </a:r>
          </a:p>
        </p:txBody>
      </p:sp>
      <p:sp>
        <p:nvSpPr>
          <p:cNvPr id="8" name="Espaço Reservado para Número de Slide 9">
            <a:extLst>
              <a:ext uri="{FF2B5EF4-FFF2-40B4-BE49-F238E27FC236}">
                <a16:creationId xmlns:a16="http://schemas.microsoft.com/office/drawing/2014/main" id="{F1324150-08CC-495B-993A-CE7F56235AEA}"/>
              </a:ext>
            </a:extLst>
          </p:cNvPr>
          <p:cNvSpPr>
            <a:spLocks noGrp="1"/>
          </p:cNvSpPr>
          <p:nvPr>
            <p:ph type="sldNum" sz="quarter" idx="12"/>
          </p:nvPr>
        </p:nvSpPr>
        <p:spPr>
          <a:xfrm>
            <a:off x="6780848" y="11865189"/>
            <a:ext cx="2160270" cy="681567"/>
          </a:xfrm>
        </p:spPr>
        <p:txBody>
          <a:bodyPr/>
          <a:lstStyle/>
          <a:p>
            <a:fld id="{13F0A3C6-F71D-4B61-9A02-3B4A4DD1B2E3}" type="slidenum">
              <a:rPr lang="pt-BR" smtClean="0"/>
              <a:t>8</a:t>
            </a:fld>
            <a:endParaRPr lang="pt-BR"/>
          </a:p>
        </p:txBody>
      </p:sp>
      <p:sp>
        <p:nvSpPr>
          <p:cNvPr id="9" name="Retângulo 8">
            <a:extLst>
              <a:ext uri="{FF2B5EF4-FFF2-40B4-BE49-F238E27FC236}">
                <a16:creationId xmlns:a16="http://schemas.microsoft.com/office/drawing/2014/main" id="{EBB82E74-BF90-4A5C-9EE8-A511D66D9C36}"/>
              </a:ext>
            </a:extLst>
          </p:cNvPr>
          <p:cNvSpPr/>
          <p:nvPr/>
        </p:nvSpPr>
        <p:spPr>
          <a:xfrm>
            <a:off x="576600" y="6347836"/>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19D3492-C858-4B97-B225-BCB1499DF3CB}"/>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370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6D15DEA8-347A-4CC4-BFEE-1C8E09325672}"/>
              </a:ext>
            </a:extLst>
          </p:cNvPr>
          <p:cNvPicPr>
            <a:picLocks noChangeAspect="1"/>
          </p:cNvPicPr>
          <p:nvPr/>
        </p:nvPicPr>
        <p:blipFill>
          <a:blip r:embed="rId3"/>
          <a:stretch>
            <a:fillRect/>
          </a:stretch>
        </p:blipFill>
        <p:spPr>
          <a:xfrm>
            <a:off x="2636286" y="7664756"/>
            <a:ext cx="1280627" cy="1280627"/>
          </a:xfrm>
          <a:prstGeom prst="rect">
            <a:avLst/>
          </a:prstGeom>
          <a:effectLst>
            <a:softEdge rad="254000"/>
          </a:effectLst>
        </p:spPr>
      </p:pic>
      <p:sp>
        <p:nvSpPr>
          <p:cNvPr id="10" name="Espaço Reservado para Rodapé 8">
            <a:extLst>
              <a:ext uri="{FF2B5EF4-FFF2-40B4-BE49-F238E27FC236}">
                <a16:creationId xmlns:a16="http://schemas.microsoft.com/office/drawing/2014/main" id="{334DFF95-4384-4C5E-BCC4-9B8B2790793A}"/>
              </a:ext>
            </a:extLst>
          </p:cNvPr>
          <p:cNvSpPr>
            <a:spLocks noGrp="1"/>
          </p:cNvSpPr>
          <p:nvPr>
            <p:ph type="ftr" sz="quarter" idx="11"/>
          </p:nvPr>
        </p:nvSpPr>
        <p:spPr>
          <a:xfrm>
            <a:off x="1" y="9072033"/>
            <a:ext cx="6553199" cy="681567"/>
          </a:xfrm>
        </p:spPr>
        <p:txBody>
          <a:bodyPr/>
          <a:lstStyle/>
          <a:p>
            <a:r>
              <a:rPr lang="pt-BR" dirty="0">
                <a:solidFill>
                  <a:schemeClr val="accent1">
                    <a:lumMod val="50000"/>
                  </a:schemeClr>
                </a:solidFill>
              </a:rPr>
              <a:t>Inteligência Artificial na Vida Cotidiana - Miguel Luciano</a:t>
            </a:r>
          </a:p>
        </p:txBody>
      </p:sp>
      <p:sp>
        <p:nvSpPr>
          <p:cNvPr id="11" name="Retângulo 10">
            <a:extLst>
              <a:ext uri="{FF2B5EF4-FFF2-40B4-BE49-F238E27FC236}">
                <a16:creationId xmlns:a16="http://schemas.microsoft.com/office/drawing/2014/main" id="{0DB46368-B94B-48EF-BCBC-53AC0D6FBC36}"/>
              </a:ext>
            </a:extLst>
          </p:cNvPr>
          <p:cNvSpPr/>
          <p:nvPr/>
        </p:nvSpPr>
        <p:spPr>
          <a:xfrm>
            <a:off x="576600" y="9091031"/>
            <a:ext cx="5400000" cy="93069"/>
          </a:xfrm>
          <a:prstGeom prst="rect">
            <a:avLst/>
          </a:prstGeom>
          <a:gradFill flip="none" rotWithShape="1">
            <a:gsLst>
              <a:gs pos="0">
                <a:schemeClr val="accent5">
                  <a:lumMod val="40000"/>
                  <a:lumOff val="60000"/>
                </a:schemeClr>
              </a:gs>
              <a:gs pos="29000">
                <a:srgbClr val="B2CAE8"/>
              </a:gs>
              <a:gs pos="98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_componente">
            <a:extLst>
              <a:ext uri="{FF2B5EF4-FFF2-40B4-BE49-F238E27FC236}">
                <a16:creationId xmlns:a16="http://schemas.microsoft.com/office/drawing/2014/main" id="{6D5EECA2-106E-4FF7-9A9D-221AD1669F6D}"/>
              </a:ext>
            </a:extLst>
          </p:cNvPr>
          <p:cNvSpPr txBox="1"/>
          <p:nvPr/>
        </p:nvSpPr>
        <p:spPr>
          <a:xfrm>
            <a:off x="245117" y="1529571"/>
            <a:ext cx="6097139" cy="2246769"/>
          </a:xfrm>
          <a:prstGeom prst="rect">
            <a:avLst/>
          </a:prstGeom>
          <a:noFill/>
        </p:spPr>
        <p:txBody>
          <a:bodyPr wrap="square" rtlCol="0">
            <a:spAutoFit/>
          </a:bodyPr>
          <a:lstStyle/>
          <a:p>
            <a:pPr algn="just"/>
            <a:r>
              <a:rPr lang="pt-BR" sz="2000" dirty="0">
                <a:solidFill>
                  <a:schemeClr val="accent1">
                    <a:lumMod val="50000"/>
                  </a:schemeClr>
                </a:solidFill>
              </a:rPr>
              <a:t>D-ID é uma IA que permite criar vídeos e animações a partir de imagens estáticas. Isso é útil para a criação de conteúdos envolventes para redes sociais ou campanhas publicitárias. Por exemplo, você pode transformar uma foto de um produto em um vídeo curto que mostra o produto em ação, aumentando o engajamento e atraindo mais atenção.</a:t>
            </a:r>
          </a:p>
        </p:txBody>
      </p:sp>
      <p:sp>
        <p:nvSpPr>
          <p:cNvPr id="14" name="titulo_componente">
            <a:extLst>
              <a:ext uri="{FF2B5EF4-FFF2-40B4-BE49-F238E27FC236}">
                <a16:creationId xmlns:a16="http://schemas.microsoft.com/office/drawing/2014/main" id="{81DD5B18-2C89-46E8-B451-A442AE032852}"/>
              </a:ext>
            </a:extLst>
          </p:cNvPr>
          <p:cNvSpPr txBox="1"/>
          <p:nvPr/>
        </p:nvSpPr>
        <p:spPr>
          <a:xfrm>
            <a:off x="217612" y="111429"/>
            <a:ext cx="6097139" cy="707886"/>
          </a:xfrm>
          <a:prstGeom prst="rect">
            <a:avLst/>
          </a:prstGeom>
          <a:noFill/>
        </p:spPr>
        <p:txBody>
          <a:bodyPr wrap="square" rtlCol="0">
            <a:spAutoFit/>
          </a:bodyPr>
          <a:lstStyle/>
          <a:p>
            <a:pPr algn="ctr"/>
            <a:r>
              <a:rPr lang="da-DK" sz="4000" dirty="0">
                <a:solidFill>
                  <a:schemeClr val="accent1">
                    <a:lumMod val="50000"/>
                  </a:schemeClr>
                </a:solidFill>
                <a:latin typeface="Impact" panose="020B0806030902050204" pitchFamily="34" charset="0"/>
              </a:rPr>
              <a:t>D-ID</a:t>
            </a:r>
            <a:endParaRPr lang="pt-BR" sz="4000" dirty="0">
              <a:solidFill>
                <a:schemeClr val="accent1">
                  <a:lumMod val="50000"/>
                </a:schemeClr>
              </a:solidFill>
              <a:latin typeface="Impact" panose="020B0806030902050204" pitchFamily="34" charset="0"/>
            </a:endParaRPr>
          </a:p>
        </p:txBody>
      </p:sp>
      <p:sp>
        <p:nvSpPr>
          <p:cNvPr id="15" name="Retângulo 14">
            <a:extLst>
              <a:ext uri="{FF2B5EF4-FFF2-40B4-BE49-F238E27FC236}">
                <a16:creationId xmlns:a16="http://schemas.microsoft.com/office/drawing/2014/main" id="{15A3EC65-C337-431E-91E9-A31DFC7B1047}"/>
              </a:ext>
            </a:extLst>
          </p:cNvPr>
          <p:cNvSpPr/>
          <p:nvPr/>
        </p:nvSpPr>
        <p:spPr>
          <a:xfrm>
            <a:off x="111535" y="0"/>
            <a:ext cx="106077" cy="912620"/>
          </a:xfrm>
          <a:prstGeom prst="rect">
            <a:avLst/>
          </a:prstGeom>
          <a:gradFill flip="none" rotWithShape="1">
            <a:gsLst>
              <a:gs pos="0">
                <a:schemeClr val="accent5">
                  <a:lumMod val="40000"/>
                  <a:lumOff val="60000"/>
                </a:schemeClr>
              </a:gs>
              <a:gs pos="29000">
                <a:srgbClr val="B2CAE8"/>
              </a:gs>
              <a:gs pos="98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subtitulo_componente">
            <a:extLst>
              <a:ext uri="{FF2B5EF4-FFF2-40B4-BE49-F238E27FC236}">
                <a16:creationId xmlns:a16="http://schemas.microsoft.com/office/drawing/2014/main" id="{06E18A02-D7C5-4692-AD9B-639669A91026}"/>
              </a:ext>
            </a:extLst>
          </p:cNvPr>
          <p:cNvSpPr txBox="1"/>
          <p:nvPr/>
        </p:nvSpPr>
        <p:spPr>
          <a:xfrm>
            <a:off x="228030" y="908198"/>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Criação de Vídeos e Animações</a:t>
            </a:r>
          </a:p>
        </p:txBody>
      </p:sp>
      <p:sp>
        <p:nvSpPr>
          <p:cNvPr id="19" name="texto_componente">
            <a:extLst>
              <a:ext uri="{FF2B5EF4-FFF2-40B4-BE49-F238E27FC236}">
                <a16:creationId xmlns:a16="http://schemas.microsoft.com/office/drawing/2014/main" id="{3558C1B3-FFB6-42F8-9CB6-3A887DC3527A}"/>
              </a:ext>
            </a:extLst>
          </p:cNvPr>
          <p:cNvSpPr txBox="1"/>
          <p:nvPr/>
        </p:nvSpPr>
        <p:spPr>
          <a:xfrm>
            <a:off x="245117" y="5200155"/>
            <a:ext cx="6097139" cy="1323439"/>
          </a:xfrm>
          <a:prstGeom prst="rect">
            <a:avLst/>
          </a:prstGeom>
          <a:noFill/>
        </p:spPr>
        <p:txBody>
          <a:bodyPr wrap="square" rtlCol="0">
            <a:spAutoFit/>
          </a:bodyPr>
          <a:lstStyle/>
          <a:p>
            <a:pPr algn="just"/>
            <a:r>
              <a:rPr lang="pt-BR" sz="2000" dirty="0">
                <a:solidFill>
                  <a:schemeClr val="accent1">
                    <a:lumMod val="50000"/>
                  </a:schemeClr>
                </a:solidFill>
              </a:rPr>
              <a:t>Outra aplicação prática é a criação de animações para apresentações corporativas. D-ID pode gerar vídeos curtos e dinâmicos que ajudam a ilustrar pontos importantes e manter o público interessado.</a:t>
            </a:r>
          </a:p>
        </p:txBody>
      </p:sp>
      <p:sp>
        <p:nvSpPr>
          <p:cNvPr id="20" name="subtitulo_componente">
            <a:extLst>
              <a:ext uri="{FF2B5EF4-FFF2-40B4-BE49-F238E27FC236}">
                <a16:creationId xmlns:a16="http://schemas.microsoft.com/office/drawing/2014/main" id="{4176CE02-FB52-4A2D-A964-A7805D929BA9}"/>
              </a:ext>
            </a:extLst>
          </p:cNvPr>
          <p:cNvSpPr txBox="1"/>
          <p:nvPr/>
        </p:nvSpPr>
        <p:spPr>
          <a:xfrm>
            <a:off x="217612" y="4565817"/>
            <a:ext cx="6097139" cy="584775"/>
          </a:xfrm>
          <a:prstGeom prst="rect">
            <a:avLst/>
          </a:prstGeom>
          <a:noFill/>
        </p:spPr>
        <p:txBody>
          <a:bodyPr wrap="square" rtlCol="0">
            <a:spAutoFit/>
          </a:bodyPr>
          <a:lstStyle/>
          <a:p>
            <a:pPr algn="ctr"/>
            <a:r>
              <a:rPr lang="pt-BR" sz="3200" b="1" dirty="0">
                <a:solidFill>
                  <a:schemeClr val="accent1">
                    <a:lumMod val="50000"/>
                  </a:schemeClr>
                </a:solidFill>
                <a:latin typeface="+mj-lt"/>
              </a:rPr>
              <a:t>Animações para Apresentações</a:t>
            </a:r>
          </a:p>
        </p:txBody>
      </p:sp>
    </p:spTree>
    <p:extLst>
      <p:ext uri="{BB962C8B-B14F-4D97-AF65-F5344CB8AC3E}">
        <p14:creationId xmlns:p14="http://schemas.microsoft.com/office/powerpoint/2010/main" val="363879999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724</Words>
  <Application>Microsoft Office PowerPoint</Application>
  <PresentationFormat>Personalizar</PresentationFormat>
  <Paragraphs>50</Paragraphs>
  <Slides>10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Calibri</vt:lpstr>
      <vt:lpstr>Calibri Light</vt:lpstr>
      <vt:lpstr>Impact</vt:lpstr>
      <vt:lpstr>Söhne</vt:lpstr>
      <vt:lpstr>STARWARS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Miguel Neto</dc:creator>
  <cp:lastModifiedBy>Miguel Neto</cp:lastModifiedBy>
  <cp:revision>5</cp:revision>
  <dcterms:created xsi:type="dcterms:W3CDTF">2024-08-24T14:30:23Z</dcterms:created>
  <dcterms:modified xsi:type="dcterms:W3CDTF">2024-08-24T22:30:34Z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2024-08-24T14:30:23Z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6bdca785-fb1e-4366-81d3-c32c7391ef57</vt:lpwstr>
  </property>
  <property fmtid="{D5CDD505-2E9C-101B-9397-08002B2CF9AE}" pid="7" name="MSIP_Label_defa4170-0d19-0005-0004-bc88714345d2_ActionId">
    <vt:lpwstr>9c7ff6ee-736f-4325-8b16-a0d032c6bdfe</vt:lpwstr>
  </property>
  <property fmtid="{D5CDD505-2E9C-101B-9397-08002B2CF9AE}" pid="8" name="MSIP_Label_defa4170-0d19-0005-0004-bc88714345d2_ContentBits">
    <vt:lpwstr>0</vt:lpwstr>
  </property>
</Properties>
</file>