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2D31-D1A8-4FC5-B0DB-500C9F9DE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Simplified architecture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7F9AE-5FE9-4D68-A25C-F9109A2AF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Flask API + web scraping using python (</a:t>
            </a:r>
            <a:r>
              <a:rPr lang="en-US" dirty="0" err="1"/>
              <a:t>BeautifulSoap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185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12E2-E470-4A4D-AF53-CFB3D218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flow</a:t>
            </a:r>
            <a:br>
              <a:rPr lang="en-US" dirty="0"/>
            </a:br>
            <a:r>
              <a:rPr lang="en-US" sz="2000" dirty="0"/>
              <a:t>DATA FROM THE URL WOULD FEED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5D38-C0A3-4F1D-806E-A9F97A9007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0153" y="2367092"/>
            <a:ext cx="5669647" cy="3424107"/>
          </a:xfrm>
        </p:spPr>
        <p:txBody>
          <a:bodyPr/>
          <a:lstStyle/>
          <a:p>
            <a:r>
              <a:rPr lang="en-US" dirty="0"/>
              <a:t>information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F3DC4-B664-4386-B51D-EEA7C771EDC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Related links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505CE-2C4F-43BF-84D9-2FA3508C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2" y="3307620"/>
            <a:ext cx="5623077" cy="1335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6054B-A426-4C93-8D83-8A30E1E7E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6494"/>
            <a:ext cx="5499652" cy="186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9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F312-C627-4689-8B4B-35CAEA80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output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FBF20-7ABE-492F-956D-5132712B0566}"/>
              </a:ext>
            </a:extLst>
          </p:cNvPr>
          <p:cNvSpPr/>
          <p:nvPr/>
        </p:nvSpPr>
        <p:spPr>
          <a:xfrm>
            <a:off x="3048000" y="8898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&lt;title&gt;{{ title }} &lt;/title&gt;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&lt;h1&gt;Hello {{ title }}!&lt;/h1&gt;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{% for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in data %}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&lt;h4&gt;&lt;div&gt;&lt;p&gt;Main URL: {{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}} &lt;/p&gt;&lt;/div&gt;&lt;/h4&gt;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{% for rec1 in data[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][0] %}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&lt;div&gt;&lt;p&gt;{{ rec1 }}&lt;/p&gt;&lt;/div&gt;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{%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endfor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%}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&lt;h4&gt;&lt;div&gt;&lt;p&gt;Links related:&lt;/p&gt;&lt;/div&gt;&lt;/h4&gt; 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{% for rec2 in data[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][1] -%}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&lt;ul&gt;&lt;li&gt;{{ rec2 }}&lt;/li&gt;&lt;/ul&gt; 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{%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endfor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%}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{%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endfor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%}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&lt;/html&gt;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29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</TotalTime>
  <Words>149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Consolas</vt:lpstr>
      <vt:lpstr>Tw Cen MT</vt:lpstr>
      <vt:lpstr>Droplet</vt:lpstr>
      <vt:lpstr>Simplified architecture </vt:lpstr>
      <vt:lpstr>Basic flow DATA FROM THE URL WOULD FEED BELOW</vt:lpstr>
      <vt:lpstr>Standard output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architecture</dc:title>
  <dc:creator>miguel almeida</dc:creator>
  <cp:lastModifiedBy>miguel almeida</cp:lastModifiedBy>
  <cp:revision>3</cp:revision>
  <dcterms:created xsi:type="dcterms:W3CDTF">2019-04-04T19:34:34Z</dcterms:created>
  <dcterms:modified xsi:type="dcterms:W3CDTF">2019-04-04T21:27:18Z</dcterms:modified>
</cp:coreProperties>
</file>