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uli"/>
      <p:regular r:id="rId13"/>
      <p:bold r:id="rId14"/>
      <p:italic r:id="rId15"/>
      <p:boldItalic r:id="rId16"/>
    </p:embeddedFont>
    <p:embeddedFont>
      <p:font typeface="Arv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rv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uli-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uli-italic.fntdata"/><Relationship Id="rId14" Type="http://schemas.openxmlformats.org/officeDocument/2006/relationships/font" Target="fonts/Muli-bold.fntdata"/><Relationship Id="rId17" Type="http://schemas.openxmlformats.org/officeDocument/2006/relationships/font" Target="fonts/Arvo-regular.fntdata"/><Relationship Id="rId16" Type="http://schemas.openxmlformats.org/officeDocument/2006/relationships/font" Target="fonts/Muli-boldItalic.fntdata"/><Relationship Id="rId5" Type="http://schemas.openxmlformats.org/officeDocument/2006/relationships/slide" Target="slides/slide1.xml"/><Relationship Id="rId19" Type="http://schemas.openxmlformats.org/officeDocument/2006/relationships/font" Target="fonts/Arvo-italic.fntdata"/><Relationship Id="rId6" Type="http://schemas.openxmlformats.org/officeDocument/2006/relationships/slide" Target="slides/slide2.xml"/><Relationship Id="rId18" Type="http://schemas.openxmlformats.org/officeDocument/2006/relationships/font" Target="fonts/Arv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8.jpg"/><Relationship Id="rId4" Type="http://schemas.openxmlformats.org/officeDocument/2006/relationships/image" Target="../media/image7.jpg"/><Relationship Id="rId11" Type="http://schemas.openxmlformats.org/officeDocument/2006/relationships/image" Target="../media/image5.jpg"/><Relationship Id="rId10" Type="http://schemas.openxmlformats.org/officeDocument/2006/relationships/image" Target="../media/image6.jpg"/><Relationship Id="rId9"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10.jpg"/><Relationship Id="rId7" Type="http://schemas.openxmlformats.org/officeDocument/2006/relationships/image" Target="../media/image4.jpg"/><Relationship Id="rId8"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8.jpg"/><Relationship Id="rId4" Type="http://schemas.openxmlformats.org/officeDocument/2006/relationships/image" Target="../media/image7.jpg"/><Relationship Id="rId11" Type="http://schemas.openxmlformats.org/officeDocument/2006/relationships/image" Target="../media/image5.jpg"/><Relationship Id="rId10" Type="http://schemas.openxmlformats.org/officeDocument/2006/relationships/image" Target="../media/image6.jpg"/><Relationship Id="rId9"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10.jpg"/><Relationship Id="rId7" Type="http://schemas.openxmlformats.org/officeDocument/2006/relationships/image" Target="../media/image4.jpg"/><Relationship Id="rId8"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1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pic>
        <p:nvPicPr>
          <p:cNvPr descr="Death_to_stock_photography_Vibrant-(9-of-10).jpg"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descr="Death_to_stock_communicate_hands_2.jpg"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descr="Death_to_stock_photography_Vibrant-(10-of-10).jpg"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descr="Death_to_stock_communicate_hands_5.jpg"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descr="Death_to_stock_communicate_hands_9-.jpg"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anchorCtr="0" anchor="ctr" bIns="91425" lIns="91425" rIns="91425" tIns="91425">
            <a:noAutofit/>
          </a:bodyPr>
          <a:lstStyle/>
          <a:p>
            <a:pPr lvl="0">
              <a:spcBef>
                <a:spcPts val="0"/>
              </a:spcBef>
              <a:buNone/>
            </a:pPr>
            <a:r>
              <a:t/>
            </a:r>
            <a:endParaRPr/>
          </a:p>
        </p:txBody>
      </p:sp>
      <p:pic>
        <p:nvPicPr>
          <p:cNvPr descr="DeathtoStock_Clementine10.jpg"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descr="Death_to_stock_communicate_hands_4.jpg"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descr="DeathtoStock_Simplify3.jpg"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descr="Death_to_stock_communicate_hands_1.jpg"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descr="Death_to_stock_communicate_hands_3.jpg"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2000249" y="4114889"/>
            <a:ext cx="1028700" cy="1028700"/>
          </a:xfrm>
          <a:prstGeom prst="rect">
            <a:avLst/>
          </a:prstGeom>
          <a:solidFill>
            <a:srgbClr val="EDC67B"/>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a:off x="3028949" y="0"/>
            <a:ext cx="1028700" cy="102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a:off x="5086349" y="4114889"/>
            <a:ext cx="1028700" cy="102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a:off x="6117974" y="-9555"/>
            <a:ext cx="1028700" cy="1028700"/>
          </a:xfrm>
          <a:prstGeom prst="rect">
            <a:avLst/>
          </a:prstGeom>
          <a:solidFill>
            <a:srgbClr val="37A9DD"/>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flipH="1">
            <a:off x="4057649" y="0"/>
            <a:ext cx="1028700" cy="1028700"/>
          </a:xfrm>
          <a:prstGeom prst="rect">
            <a:avLst/>
          </a:prstGeom>
          <a:solidFill>
            <a:srgbClr val="FAA99C"/>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2000250" y="1019175"/>
            <a:ext cx="5143499" cy="3095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type="ctrTitle"/>
          </p:nvPr>
        </p:nvSpPr>
        <p:spPr>
          <a:xfrm>
            <a:off x="2961550" y="1991825"/>
            <a:ext cx="3220800" cy="1159799"/>
          </a:xfrm>
          <a:prstGeom prst="rect">
            <a:avLst/>
          </a:prstGeom>
        </p:spPr>
        <p:txBody>
          <a:bodyPr anchorCtr="0" anchor="ctr" bIns="91425" lIns="91425" rIns="91425" tIns="91425"/>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flipH="1">
            <a:off x="7143750" y="2057450"/>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2">
    <p:spTree>
      <p:nvGrpSpPr>
        <p:cNvPr id="206" name="Shape 206"/>
        <p:cNvGrpSpPr/>
        <p:nvPr/>
      </p:nvGrpSpPr>
      <p:grpSpPr>
        <a:xfrm>
          <a:off x="0" y="0"/>
          <a:ext cx="0" cy="0"/>
          <a:chOff x="0" y="0"/>
          <a:chExt cx="0" cy="0"/>
        </a:xfrm>
      </p:grpSpPr>
      <p:pic>
        <p:nvPicPr>
          <p:cNvPr descr="Death_to_stock_photography_Vibrant-(10-of-10).jpg"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anchorCtr="0" anchor="ctr" bIns="91425" lIns="91425" rIns="91425" tIns="91425">
            <a:noAutofit/>
          </a:bodyPr>
          <a:lstStyle/>
          <a:p>
            <a:pPr lvl="0">
              <a:spcBef>
                <a:spcPts val="0"/>
              </a:spcBef>
              <a:buNone/>
            </a:pPr>
            <a:r>
              <a:t/>
            </a:r>
            <a:endParaRPr/>
          </a:p>
        </p:txBody>
      </p:sp>
      <p:pic>
        <p:nvPicPr>
          <p:cNvPr descr="Death_to_stock_photography_Vibrant-(9-of-10).jpg"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7274902" y="55"/>
            <a:ext cx="936899" cy="9368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13" y="4206738"/>
            <a:ext cx="936899" cy="936899"/>
          </a:xfrm>
          <a:prstGeom prst="rect">
            <a:avLst/>
          </a:prstGeom>
          <a:solidFill>
            <a:srgbClr val="37A9DD"/>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936765" y="4674986"/>
            <a:ext cx="468300" cy="4683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0" y="4206735"/>
            <a:ext cx="468300" cy="4683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8675675" y="3742993"/>
            <a:ext cx="468300" cy="468300"/>
          </a:xfrm>
          <a:prstGeom prst="rect">
            <a:avLst/>
          </a:prstGeom>
          <a:solidFill>
            <a:srgbClr val="37A9DD"/>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795900" y="2628550"/>
              <a:ext cx="102300" cy="25"/>
            </a:xfrm>
            <a:custGeom>
              <a:pathLst>
                <a:path extrusionOk="0" fill="none" h="1" w="4092">
                  <a:moveTo>
                    <a:pt x="0" y="1"/>
                  </a:moveTo>
                  <a:lnTo>
                    <a:pt x="4092"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3">
    <p:spTree>
      <p:nvGrpSpPr>
        <p:cNvPr id="226" name="Shape 226"/>
        <p:cNvGrpSpPr/>
        <p:nvPr/>
      </p:nvGrpSpPr>
      <p:grpSpPr>
        <a:xfrm>
          <a:off x="0" y="0"/>
          <a:ext cx="0" cy="0"/>
          <a:chOff x="0" y="0"/>
          <a:chExt cx="0" cy="0"/>
        </a:xfrm>
      </p:grpSpPr>
      <p:pic>
        <p:nvPicPr>
          <p:cNvPr descr="DeathtoStock_Clementine10.jpg"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descr="Death_to_stock_communicate_hands_9-.jpg"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8210900" y="1862680"/>
            <a:ext cx="932999" cy="9329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286" y="3743869"/>
            <a:ext cx="932999" cy="932999"/>
          </a:xfrm>
          <a:prstGeom prst="rect">
            <a:avLst/>
          </a:prstGeom>
          <a:solidFill>
            <a:srgbClr val="B0D85B"/>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292" y="4676847"/>
            <a:ext cx="466499" cy="4664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8677502" y="2798990"/>
            <a:ext cx="466499" cy="466499"/>
          </a:xfrm>
          <a:prstGeom prst="rect">
            <a:avLst/>
          </a:prstGeom>
          <a:solidFill>
            <a:srgbClr val="B0D85B"/>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4">
    <p:spTree>
      <p:nvGrpSpPr>
        <p:cNvPr id="244" name="Shape 244"/>
        <p:cNvGrpSpPr/>
        <p:nvPr/>
      </p:nvGrpSpPr>
      <p:grpSpPr>
        <a:xfrm>
          <a:off x="0" y="0"/>
          <a:ext cx="0" cy="0"/>
          <a:chOff x="0" y="0"/>
          <a:chExt cx="0" cy="0"/>
        </a:xfrm>
      </p:grpSpPr>
      <p:pic>
        <p:nvPicPr>
          <p:cNvPr descr="DeathtoStock_Simplify3.jpg"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descr="Death_to_stock_communicate_hands_4.jpg"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8208899" y="935036"/>
            <a:ext cx="935099" cy="9350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13" y="4208473"/>
            <a:ext cx="935099" cy="935099"/>
          </a:xfrm>
          <a:prstGeom prst="rect">
            <a:avLst/>
          </a:prstGeom>
          <a:solidFill>
            <a:srgbClr val="EDC67B"/>
          </a:solidFill>
          <a:ln>
            <a:noFill/>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935031" y="4208476"/>
            <a:ext cx="467399" cy="4673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7741457" y="935016"/>
            <a:ext cx="467399" cy="467399"/>
          </a:xfrm>
          <a:prstGeom prst="rect">
            <a:avLst/>
          </a:prstGeom>
          <a:solidFill>
            <a:srgbClr val="EDC67B"/>
          </a:solidFill>
          <a:ln>
            <a:noFill/>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7689535" y="3100147"/>
            <a:ext cx="410308" cy="373254"/>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flipH="1">
            <a:off x="7385584" y="3052605"/>
            <a:ext cx="273000" cy="248321"/>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37" name="Shape 37"/>
        <p:cNvGrpSpPr/>
        <p:nvPr/>
      </p:nvGrpSpPr>
      <p:grpSpPr>
        <a:xfrm>
          <a:off x="0" y="0"/>
          <a:ext cx="0" cy="0"/>
          <a:chOff x="0" y="0"/>
          <a:chExt cx="0" cy="0"/>
        </a:xfrm>
      </p:grpSpPr>
      <p:pic>
        <p:nvPicPr>
          <p:cNvPr descr="Death_to_stock_photography_Vibrant-(9-of-10).jpg"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descr="Death_to_stock_communicate_hands_2.jpg"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descr="Death_to_stock_photography_Vibrant-(10-of-10).jpg"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descr="Death_to_stock_communicate_hands_5.jpg"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descr="Death_to_stock_communicate_hands_9-.jpg"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pic>
        <p:nvPicPr>
          <p:cNvPr descr="DeathtoStock_Clementine10.jpg"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descr="Death_to_stock_communicate_hands_4.jpg"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descr="DeathtoStock_Simplify3.jpg"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descr="Death_to_stock_communicate_hands_1.jpg"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descr="Death_to_stock_communicate_hands_3.jpg"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flipH="1">
            <a:off x="2000249" y="4114889"/>
            <a:ext cx="1028700" cy="102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a:off x="3028949" y="0"/>
            <a:ext cx="1028700" cy="102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flipH="1">
            <a:off x="5086349" y="4114889"/>
            <a:ext cx="1028700" cy="102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a:off x="6117974" y="-9555"/>
            <a:ext cx="1028700" cy="102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a:off x="4057649" y="0"/>
            <a:ext cx="1028700" cy="102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965075" y="1019175"/>
            <a:ext cx="7207200" cy="3095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type="ctrTitle"/>
          </p:nvPr>
        </p:nvSpPr>
        <p:spPr>
          <a:xfrm>
            <a:off x="2014575" y="1583350"/>
            <a:ext cx="5114700" cy="1159799"/>
          </a:xfrm>
          <a:prstGeom prst="rect">
            <a:avLst/>
          </a:prstGeom>
        </p:spPr>
        <p:txBody>
          <a:bodyPr anchorCtr="0" anchor="b" bIns="91425" lIns="91425" rIns="91425" tIns="91425"/>
          <a:lstStyle>
            <a:lvl1pPr lvl="0" rtl="0" algn="ctr">
              <a:spcBef>
                <a:spcPts val="0"/>
              </a:spcBef>
              <a:buClr>
                <a:srgbClr val="4D778A"/>
              </a:buClr>
              <a:buSzPct val="100000"/>
              <a:defRPr sz="1800">
                <a:solidFill>
                  <a:srgbClr val="4D778A"/>
                </a:solidFill>
              </a:defRPr>
            </a:lvl1pPr>
            <a:lvl2pPr lvl="1" rtl="0" algn="ctr">
              <a:spcBef>
                <a:spcPts val="0"/>
              </a:spcBef>
              <a:buClr>
                <a:srgbClr val="4D778A"/>
              </a:buClr>
              <a:buSzPct val="100000"/>
              <a:defRPr sz="1800">
                <a:solidFill>
                  <a:srgbClr val="4D778A"/>
                </a:solidFill>
              </a:defRPr>
            </a:lvl2pPr>
            <a:lvl3pPr lvl="2" rtl="0" algn="ctr">
              <a:spcBef>
                <a:spcPts val="0"/>
              </a:spcBef>
              <a:buClr>
                <a:srgbClr val="4D778A"/>
              </a:buClr>
              <a:buSzPct val="100000"/>
              <a:defRPr sz="1800">
                <a:solidFill>
                  <a:srgbClr val="4D778A"/>
                </a:solidFill>
              </a:defRPr>
            </a:lvl3pPr>
            <a:lvl4pPr lvl="3" rtl="0" algn="ctr">
              <a:spcBef>
                <a:spcPts val="0"/>
              </a:spcBef>
              <a:buClr>
                <a:srgbClr val="4D778A"/>
              </a:buClr>
              <a:buSzPct val="100000"/>
              <a:defRPr sz="1800">
                <a:solidFill>
                  <a:srgbClr val="4D778A"/>
                </a:solidFill>
              </a:defRPr>
            </a:lvl4pPr>
            <a:lvl5pPr lvl="4" rtl="0" algn="ctr">
              <a:spcBef>
                <a:spcPts val="0"/>
              </a:spcBef>
              <a:buClr>
                <a:srgbClr val="4D778A"/>
              </a:buClr>
              <a:buSzPct val="100000"/>
              <a:defRPr sz="1800">
                <a:solidFill>
                  <a:srgbClr val="4D778A"/>
                </a:solidFill>
              </a:defRPr>
            </a:lvl5pPr>
            <a:lvl6pPr lvl="5" rtl="0" algn="ctr">
              <a:spcBef>
                <a:spcPts val="0"/>
              </a:spcBef>
              <a:buClr>
                <a:srgbClr val="4D778A"/>
              </a:buClr>
              <a:buSzPct val="100000"/>
              <a:defRPr sz="1800">
                <a:solidFill>
                  <a:srgbClr val="4D778A"/>
                </a:solidFill>
              </a:defRPr>
            </a:lvl6pPr>
            <a:lvl7pPr lvl="6" rtl="0" algn="ctr">
              <a:spcBef>
                <a:spcPts val="0"/>
              </a:spcBef>
              <a:buClr>
                <a:srgbClr val="4D778A"/>
              </a:buClr>
              <a:buSzPct val="100000"/>
              <a:defRPr sz="1800">
                <a:solidFill>
                  <a:srgbClr val="4D778A"/>
                </a:solidFill>
              </a:defRPr>
            </a:lvl7pPr>
            <a:lvl8pPr lvl="7" rtl="0" algn="ctr">
              <a:spcBef>
                <a:spcPts val="0"/>
              </a:spcBef>
              <a:buClr>
                <a:srgbClr val="4D778A"/>
              </a:buClr>
              <a:buSzPct val="100000"/>
              <a:defRPr sz="1800">
                <a:solidFill>
                  <a:srgbClr val="4D778A"/>
                </a:solidFill>
              </a:defRPr>
            </a:lvl8pPr>
            <a:lvl9pPr lvl="8" rtl="0" algn="ctr">
              <a:spcBef>
                <a:spcPts val="0"/>
              </a:spcBef>
              <a:buClr>
                <a:srgbClr val="4D778A"/>
              </a:buClr>
              <a:buSzPct val="100000"/>
              <a:defRPr sz="1800">
                <a:solidFill>
                  <a:srgbClr val="4D778A"/>
                </a:solidFill>
              </a:defRPr>
            </a:lvl9pPr>
          </a:lstStyle>
          <a:p/>
        </p:txBody>
      </p:sp>
      <p:sp>
        <p:nvSpPr>
          <p:cNvPr id="61" name="Shape 61"/>
          <p:cNvSpPr txBox="1"/>
          <p:nvPr>
            <p:ph idx="1" type="subTitle"/>
          </p:nvPr>
        </p:nvSpPr>
        <p:spPr>
          <a:xfrm>
            <a:off x="2014575" y="2611454"/>
            <a:ext cx="5114700" cy="784799"/>
          </a:xfrm>
          <a:prstGeom prst="rect">
            <a:avLst/>
          </a:prstGeom>
        </p:spPr>
        <p:txBody>
          <a:bodyPr anchorCtr="0" anchor="t" bIns="91425" lIns="91425" rIns="91425" tIns="91425"/>
          <a:lstStyle>
            <a:lvl1pPr lvl="0" rtl="0" algn="ctr">
              <a:spcBef>
                <a:spcPts val="0"/>
              </a:spcBef>
              <a:buClr>
                <a:srgbClr val="7198A9"/>
              </a:buClr>
              <a:buSzPct val="100000"/>
              <a:buNone/>
              <a:defRPr sz="1400">
                <a:solidFill>
                  <a:srgbClr val="7198A9"/>
                </a:solidFill>
              </a:defRPr>
            </a:lvl1pPr>
            <a:lvl2pPr lvl="1" rtl="0" algn="ctr">
              <a:spcBef>
                <a:spcPts val="0"/>
              </a:spcBef>
              <a:buClr>
                <a:srgbClr val="7198A9"/>
              </a:buClr>
              <a:buSzPct val="100000"/>
              <a:buNone/>
              <a:defRPr sz="1400">
                <a:solidFill>
                  <a:srgbClr val="7198A9"/>
                </a:solidFill>
              </a:defRPr>
            </a:lvl2pPr>
            <a:lvl3pPr lvl="2" rtl="0" algn="ctr">
              <a:spcBef>
                <a:spcPts val="0"/>
              </a:spcBef>
              <a:buClr>
                <a:srgbClr val="7198A9"/>
              </a:buClr>
              <a:buSzPct val="100000"/>
              <a:buNone/>
              <a:defRPr sz="1400">
                <a:solidFill>
                  <a:srgbClr val="7198A9"/>
                </a:solidFill>
              </a:defRPr>
            </a:lvl3pPr>
            <a:lvl4pPr lvl="3" rtl="0" algn="ctr">
              <a:spcBef>
                <a:spcPts val="0"/>
              </a:spcBef>
              <a:buClr>
                <a:srgbClr val="7198A9"/>
              </a:buClr>
              <a:buSzPct val="100000"/>
              <a:buNone/>
              <a:defRPr sz="1400">
                <a:solidFill>
                  <a:srgbClr val="7198A9"/>
                </a:solidFill>
              </a:defRPr>
            </a:lvl4pPr>
            <a:lvl5pPr lvl="4" rtl="0" algn="ctr">
              <a:spcBef>
                <a:spcPts val="0"/>
              </a:spcBef>
              <a:buClr>
                <a:srgbClr val="7198A9"/>
              </a:buClr>
              <a:buSzPct val="100000"/>
              <a:buNone/>
              <a:defRPr sz="1400">
                <a:solidFill>
                  <a:srgbClr val="7198A9"/>
                </a:solidFill>
              </a:defRPr>
            </a:lvl5pPr>
            <a:lvl6pPr lvl="5" rtl="0" algn="ctr">
              <a:spcBef>
                <a:spcPts val="0"/>
              </a:spcBef>
              <a:buClr>
                <a:srgbClr val="7198A9"/>
              </a:buClr>
              <a:buSzPct val="100000"/>
              <a:buNone/>
              <a:defRPr sz="1400">
                <a:solidFill>
                  <a:srgbClr val="7198A9"/>
                </a:solidFill>
              </a:defRPr>
            </a:lvl6pPr>
            <a:lvl7pPr lvl="6" rtl="0" algn="ctr">
              <a:spcBef>
                <a:spcPts val="0"/>
              </a:spcBef>
              <a:buClr>
                <a:srgbClr val="7198A9"/>
              </a:buClr>
              <a:buSzPct val="100000"/>
              <a:buNone/>
              <a:defRPr sz="1400">
                <a:solidFill>
                  <a:srgbClr val="7198A9"/>
                </a:solidFill>
              </a:defRPr>
            </a:lvl7pPr>
            <a:lvl8pPr lvl="7" rtl="0" algn="ctr">
              <a:spcBef>
                <a:spcPts val="0"/>
              </a:spcBef>
              <a:buClr>
                <a:srgbClr val="7198A9"/>
              </a:buClr>
              <a:buSzPct val="100000"/>
              <a:buNone/>
              <a:defRPr sz="1400">
                <a:solidFill>
                  <a:srgbClr val="7198A9"/>
                </a:solidFill>
              </a:defRPr>
            </a:lvl8pPr>
            <a:lvl9pPr lvl="8" rtl="0" algn="ctr">
              <a:spcBef>
                <a:spcPts val="0"/>
              </a:spcBef>
              <a:buClr>
                <a:srgbClr val="7198A9"/>
              </a:buClr>
              <a:buSzPct val="100000"/>
              <a:buNone/>
              <a:defRPr sz="1400">
                <a:solidFill>
                  <a:srgbClr val="7198A9"/>
                </a:solidFill>
              </a:defRPr>
            </a:lvl9pPr>
          </a:lstStyle>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63" name="Shape 63"/>
        <p:cNvGrpSpPr/>
        <p:nvPr/>
      </p:nvGrpSpPr>
      <p:grpSpPr>
        <a:xfrm>
          <a:off x="0" y="0"/>
          <a:ext cx="0" cy="0"/>
          <a:chOff x="0" y="0"/>
          <a:chExt cx="0" cy="0"/>
        </a:xfrm>
      </p:grpSpPr>
      <p:pic>
        <p:nvPicPr>
          <p:cNvPr descr="Death_to_stock_communicate_hands_10.jpg" id="64" name="Shape 64"/>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descr="DeathtoStock_Simplify2.jpg" id="65" name="Shape 65"/>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pic>
        <p:nvPicPr>
          <p:cNvPr descr="DeathtoStock_Wired3.jpg" id="67" name="Shape 67"/>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p:nvPr>
            <p:ph idx="1" type="body"/>
          </p:nvPr>
        </p:nvSpPr>
        <p:spPr>
          <a:xfrm>
            <a:off x="2901375" y="2161800"/>
            <a:ext cx="3341400" cy="819899"/>
          </a:xfrm>
          <a:prstGeom prst="rect">
            <a:avLst/>
          </a:prstGeom>
        </p:spPr>
        <p:txBody>
          <a:bodyPr anchorCtr="0" anchor="ctr" bIns="91425" lIns="91425" rIns="91425" tIns="91425"/>
          <a:lstStyle>
            <a:lvl1pPr lvl="0" rtl="0" algn="ctr">
              <a:spcBef>
                <a:spcPts val="0"/>
              </a:spcBef>
              <a:buFont typeface="Arvo"/>
              <a:defRPr i="1">
                <a:latin typeface="Arvo"/>
                <a:ea typeface="Arvo"/>
                <a:cs typeface="Arvo"/>
                <a:sym typeface="Arvo"/>
              </a:defRPr>
            </a:lvl1pPr>
            <a:lvl2pPr lvl="1" rtl="0" algn="ctr">
              <a:spcBef>
                <a:spcPts val="0"/>
              </a:spcBef>
              <a:buFont typeface="Arvo"/>
              <a:defRPr i="1">
                <a:latin typeface="Arvo"/>
                <a:ea typeface="Arvo"/>
                <a:cs typeface="Arvo"/>
                <a:sym typeface="Arvo"/>
              </a:defRPr>
            </a:lvl2pPr>
            <a:lvl3pPr lvl="2" rtl="0" algn="ctr">
              <a:spcBef>
                <a:spcPts val="0"/>
              </a:spcBef>
              <a:buFont typeface="Arvo"/>
              <a:defRPr i="1">
                <a:latin typeface="Arvo"/>
                <a:ea typeface="Arvo"/>
                <a:cs typeface="Arvo"/>
                <a:sym typeface="Arvo"/>
              </a:defRPr>
            </a:lvl3pPr>
            <a:lvl4pPr lvl="3" rtl="0" algn="ctr">
              <a:spcBef>
                <a:spcPts val="0"/>
              </a:spcBef>
              <a:buFont typeface="Arvo"/>
              <a:defRPr i="1">
                <a:latin typeface="Arvo"/>
                <a:ea typeface="Arvo"/>
                <a:cs typeface="Arvo"/>
                <a:sym typeface="Arvo"/>
              </a:defRPr>
            </a:lvl4pPr>
            <a:lvl5pPr lvl="4" rtl="0" algn="ctr">
              <a:spcBef>
                <a:spcPts val="0"/>
              </a:spcBef>
              <a:buFont typeface="Arvo"/>
              <a:defRPr i="1">
                <a:latin typeface="Arvo"/>
                <a:ea typeface="Arvo"/>
                <a:cs typeface="Arvo"/>
                <a:sym typeface="Arvo"/>
              </a:defRPr>
            </a:lvl5pPr>
            <a:lvl6pPr lvl="5" rtl="0" algn="ctr">
              <a:spcBef>
                <a:spcPts val="0"/>
              </a:spcBef>
              <a:buFont typeface="Arvo"/>
              <a:defRPr i="1">
                <a:latin typeface="Arvo"/>
                <a:ea typeface="Arvo"/>
                <a:cs typeface="Arvo"/>
                <a:sym typeface="Arvo"/>
              </a:defRPr>
            </a:lvl6pPr>
            <a:lvl7pPr lvl="6" rtl="0" algn="ctr">
              <a:spcBef>
                <a:spcPts val="0"/>
              </a:spcBef>
              <a:buFont typeface="Arvo"/>
              <a:defRPr i="1">
                <a:latin typeface="Arvo"/>
                <a:ea typeface="Arvo"/>
                <a:cs typeface="Arvo"/>
                <a:sym typeface="Arvo"/>
              </a:defRPr>
            </a:lvl7pPr>
            <a:lvl8pPr lvl="7" rtl="0" algn="ctr">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070023" y="42"/>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6551322" y="-9"/>
            <a:ext cx="518700" cy="51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a:off x="1032726" y="995054"/>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3494" y="2032762"/>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2070427" y="4624790"/>
            <a:ext cx="518700" cy="51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pic>
        <p:nvPicPr>
          <p:cNvPr descr="Death_to_stock_communicate_hands_2.jpg" id="78" name="Shape 78"/>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7" name="Shape 87"/>
          <p:cNvSpPr/>
          <p:nvPr/>
        </p:nvSpPr>
        <p:spPr>
          <a:xfrm>
            <a:off x="7349050" y="1316723"/>
            <a:ext cx="479648" cy="479648"/>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88" name="Shape 88"/>
        <p:cNvGrpSpPr/>
        <p:nvPr/>
      </p:nvGrpSpPr>
      <p:grpSpPr>
        <a:xfrm>
          <a:off x="0" y="0"/>
          <a:ext cx="0" cy="0"/>
          <a:chOff x="0" y="0"/>
          <a:chExt cx="0" cy="0"/>
        </a:xfrm>
      </p:grpSpPr>
      <p:sp>
        <p:nvSpPr>
          <p:cNvPr id="89" name="Shape 89"/>
          <p:cNvSpPr txBox="1"/>
          <p:nvPr>
            <p:ph type="title"/>
          </p:nvPr>
        </p:nvSpPr>
        <p:spPr>
          <a:xfrm>
            <a:off x="1842475" y="1197075"/>
            <a:ext cx="4115399" cy="621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 type="body"/>
          </p:nvPr>
        </p:nvSpPr>
        <p:spPr>
          <a:xfrm>
            <a:off x="1842475" y="1918281"/>
            <a:ext cx="4115399" cy="27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pic>
        <p:nvPicPr>
          <p:cNvPr descr="Death_to_stock_communicate_hands_2.jpg"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descr="Death_to_stock_communicate_hands_5.jpg"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8106244" y="3108512"/>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6" y="4105794"/>
            <a:ext cx="1037699" cy="1037699"/>
          </a:xfrm>
          <a:prstGeom prst="rect">
            <a:avLst/>
          </a:prstGeom>
          <a:solidFill>
            <a:srgbClr val="FAA99C"/>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0" y="3587097"/>
            <a:ext cx="518700" cy="51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6551322" y="-9"/>
            <a:ext cx="518700" cy="518700"/>
          </a:xfrm>
          <a:prstGeom prst="rect">
            <a:avLst/>
          </a:prstGeom>
          <a:solidFill>
            <a:srgbClr val="FAA99C"/>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2019900" y="1757250"/>
              <a:ext cx="261825" cy="261850"/>
            </a:xfrm>
            <a:custGeom>
              <a:pathLst>
                <a:path extrusionOk="0" fill="none" h="10474" w="10473">
                  <a:moveTo>
                    <a:pt x="10473" y="1"/>
                  </a:moveTo>
                  <a:lnTo>
                    <a:pt x="0" y="10473"/>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1974225" y="1711575"/>
              <a:ext cx="261825" cy="261850"/>
            </a:xfrm>
            <a:custGeom>
              <a:pathLst>
                <a:path extrusionOk="0" fill="none" h="10474" w="10473">
                  <a:moveTo>
                    <a:pt x="0" y="10474"/>
                  </a:moveTo>
                  <a:lnTo>
                    <a:pt x="10473"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1934650" y="2014200"/>
              <a:ext cx="44475" cy="44475"/>
            </a:xfrm>
            <a:custGeom>
              <a:pathLst>
                <a:path extrusionOk="0" fill="none" h="1779" w="1779">
                  <a:moveTo>
                    <a:pt x="1778" y="1778"/>
                  </a:moveTo>
                  <a:lnTo>
                    <a:pt x="0" y="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108" name="Shape 108"/>
        <p:cNvGrpSpPr/>
        <p:nvPr/>
      </p:nvGrpSpPr>
      <p:grpSpPr>
        <a:xfrm>
          <a:off x="0" y="0"/>
          <a:ext cx="0" cy="0"/>
          <a:chOff x="0" y="0"/>
          <a:chExt cx="0" cy="0"/>
        </a:xfrm>
      </p:grpSpPr>
      <p:pic>
        <p:nvPicPr>
          <p:cNvPr descr="Death_to_stock_photography_Vibrant-(10-of-10).jpg"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anchorCtr="0" anchor="ctr" bIns="91425" lIns="91425" rIns="91425" tIns="91425">
            <a:noAutofit/>
          </a:bodyPr>
          <a:lstStyle/>
          <a:p>
            <a:pPr lvl="0">
              <a:spcBef>
                <a:spcPts val="0"/>
              </a:spcBef>
              <a:buNone/>
            </a:pPr>
            <a:r>
              <a:t/>
            </a:r>
            <a:endParaRPr/>
          </a:p>
        </p:txBody>
      </p:sp>
      <p:pic>
        <p:nvPicPr>
          <p:cNvPr descr="Death_to_stock_photography_Vibrant-(9-of-10).jpg"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p:nvPr>
            <p:ph type="title"/>
          </p:nvPr>
        </p:nvSpPr>
        <p:spPr>
          <a:xfrm>
            <a:off x="1842475" y="1197075"/>
            <a:ext cx="4406399" cy="621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3" name="Shape 113"/>
          <p:cNvSpPr txBox="1"/>
          <p:nvPr>
            <p:ph idx="1" type="body"/>
          </p:nvPr>
        </p:nvSpPr>
        <p:spPr>
          <a:xfrm>
            <a:off x="1842475" y="1818975"/>
            <a:ext cx="2172900" cy="31067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p:txBody>
      </p:sp>
      <p:sp>
        <p:nvSpPr>
          <p:cNvPr id="114" name="Shape 114"/>
          <p:cNvSpPr txBox="1"/>
          <p:nvPr>
            <p:ph idx="2" type="body"/>
          </p:nvPr>
        </p:nvSpPr>
        <p:spPr>
          <a:xfrm>
            <a:off x="4063135" y="1818975"/>
            <a:ext cx="2185800" cy="31067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p:txBody>
      </p:sp>
      <p:sp>
        <p:nvSpPr>
          <p:cNvPr id="115" name="Shape 115"/>
          <p:cNvSpPr/>
          <p:nvPr/>
        </p:nvSpPr>
        <p:spPr>
          <a:xfrm>
            <a:off x="8102685" y="3110092"/>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7070032" y="62"/>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6" y="4105794"/>
            <a:ext cx="1037699" cy="1037699"/>
          </a:xfrm>
          <a:prstGeom prst="rect">
            <a:avLst/>
          </a:prstGeom>
          <a:solidFill>
            <a:srgbClr val="37A9DD"/>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1037700" y="4624497"/>
            <a:ext cx="518700" cy="51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9" y="4105790"/>
            <a:ext cx="518700" cy="51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8621747" y="4146315"/>
            <a:ext cx="518700" cy="518700"/>
          </a:xfrm>
          <a:prstGeom prst="rect">
            <a:avLst/>
          </a:prstGeom>
          <a:solidFill>
            <a:srgbClr val="37A9DD"/>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6795900" y="2628550"/>
              <a:ext cx="102300" cy="25"/>
            </a:xfrm>
            <a:custGeom>
              <a:pathLst>
                <a:path extrusionOk="0" fill="none" h="1" w="4092">
                  <a:moveTo>
                    <a:pt x="0" y="1"/>
                  </a:moveTo>
                  <a:lnTo>
                    <a:pt x="4092"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31" name="Shape 131"/>
        <p:cNvGrpSpPr/>
        <p:nvPr/>
      </p:nvGrpSpPr>
      <p:grpSpPr>
        <a:xfrm>
          <a:off x="0" y="0"/>
          <a:ext cx="0" cy="0"/>
          <a:chOff x="0" y="0"/>
          <a:chExt cx="0" cy="0"/>
        </a:xfrm>
      </p:grpSpPr>
      <p:pic>
        <p:nvPicPr>
          <p:cNvPr descr="DeathtoStock_Clementine10.jpg"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descr="Death_to_stock_communicate_hands_9-.jpg"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p:nvPr>
            <p:ph type="title"/>
          </p:nvPr>
        </p:nvSpPr>
        <p:spPr>
          <a:xfrm>
            <a:off x="1842475" y="1197075"/>
            <a:ext cx="4441799" cy="6219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idx="1" type="body"/>
          </p:nvPr>
        </p:nvSpPr>
        <p:spPr>
          <a:xfrm>
            <a:off x="1842475" y="1818975"/>
            <a:ext cx="1431300" cy="3107099"/>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36" name="Shape 136"/>
          <p:cNvSpPr txBox="1"/>
          <p:nvPr>
            <p:ph idx="2" type="body"/>
          </p:nvPr>
        </p:nvSpPr>
        <p:spPr>
          <a:xfrm>
            <a:off x="3347474" y="1818975"/>
            <a:ext cx="1431300" cy="3107099"/>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37" name="Shape 137"/>
          <p:cNvSpPr txBox="1"/>
          <p:nvPr>
            <p:ph idx="3" type="body"/>
          </p:nvPr>
        </p:nvSpPr>
        <p:spPr>
          <a:xfrm>
            <a:off x="4852474" y="1818975"/>
            <a:ext cx="1431300" cy="3107099"/>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38" name="Shape 138"/>
          <p:cNvSpPr/>
          <p:nvPr/>
        </p:nvSpPr>
        <p:spPr>
          <a:xfrm>
            <a:off x="6030660" y="4"/>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8106244" y="2071755"/>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293" y="3586794"/>
            <a:ext cx="1037699" cy="1037699"/>
          </a:xfrm>
          <a:prstGeom prst="rect">
            <a:avLst/>
          </a:prstGeom>
          <a:solidFill>
            <a:srgbClr val="B0D85B"/>
          </a:soli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300" y="4624497"/>
            <a:ext cx="518700" cy="51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8625222" y="3113165"/>
            <a:ext cx="518700" cy="518700"/>
          </a:xfrm>
          <a:prstGeom prst="rect">
            <a:avLst/>
          </a:prstGeom>
          <a:solidFill>
            <a:srgbClr val="B0D85B"/>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53" name="Shape 153"/>
        <p:cNvGrpSpPr/>
        <p:nvPr/>
      </p:nvGrpSpPr>
      <p:grpSpPr>
        <a:xfrm>
          <a:off x="0" y="0"/>
          <a:ext cx="0" cy="0"/>
          <a:chOff x="0" y="0"/>
          <a:chExt cx="0" cy="0"/>
        </a:xfrm>
      </p:grpSpPr>
      <p:pic>
        <p:nvPicPr>
          <p:cNvPr descr="DeathtoStock_Simplify3.jpg" id="154" name="Shape 154"/>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descr="Death_to_stock_communicate_hands_4.jpg" id="155" name="Shape 155"/>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p:nvPr>
            <p:ph type="title"/>
          </p:nvPr>
        </p:nvSpPr>
        <p:spPr>
          <a:xfrm>
            <a:off x="1842475" y="1197075"/>
            <a:ext cx="4115399" cy="621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7" name="Shape 157"/>
          <p:cNvSpPr/>
          <p:nvPr/>
        </p:nvSpPr>
        <p:spPr>
          <a:xfrm>
            <a:off x="7070023" y="4"/>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8106244" y="1037712"/>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6" y="4105794"/>
            <a:ext cx="1037699" cy="1037699"/>
          </a:xfrm>
          <a:prstGeom prst="rect">
            <a:avLst/>
          </a:prstGeom>
          <a:solidFill>
            <a:srgbClr val="EDC67B"/>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1037700" y="4105797"/>
            <a:ext cx="518700" cy="51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7587472" y="1037690"/>
            <a:ext cx="518700" cy="518700"/>
          </a:xfrm>
          <a:prstGeom prst="rect">
            <a:avLst/>
          </a:prstGeom>
          <a:solidFill>
            <a:srgbClr val="EDC67B"/>
          </a:solidFill>
          <a:ln>
            <a:noFill/>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7529848" y="3440573"/>
            <a:ext cx="455350" cy="414224"/>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flipH="1">
            <a:off x="7192539" y="3387810"/>
            <a:ext cx="302960" cy="275573"/>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7" name="Shape 167"/>
        <p:cNvGrpSpPr/>
        <p:nvPr/>
      </p:nvGrpSpPr>
      <p:grpSpPr>
        <a:xfrm>
          <a:off x="0" y="0"/>
          <a:ext cx="0" cy="0"/>
          <a:chOff x="0" y="0"/>
          <a:chExt cx="0" cy="0"/>
        </a:xfrm>
      </p:grpSpPr>
      <p:pic>
        <p:nvPicPr>
          <p:cNvPr descr="Death_to_stock_communicate_hands_1.jpg" id="168" name="Shape 168"/>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descr="Death_to_stock_communicate_hands_3.jpg" id="169" name="Shape 169"/>
          <p:cNvPicPr preferRelativeResize="0"/>
          <p:nvPr/>
        </p:nvPicPr>
        <p:blipFill>
          <a:blip r:embed="rId3">
            <a:alphaModFix/>
          </a:blip>
          <a:stretch>
            <a:fillRect/>
          </a:stretch>
        </p:blipFill>
        <p:spPr>
          <a:xfrm>
            <a:off x="0" y="4105800"/>
            <a:ext cx="1037699" cy="1037699"/>
          </a:xfrm>
          <a:prstGeom prst="rect">
            <a:avLst/>
          </a:prstGeom>
          <a:noFill/>
          <a:ln>
            <a:noFill/>
          </a:ln>
        </p:spPr>
      </p:pic>
      <p:sp>
        <p:nvSpPr>
          <p:cNvPr id="170" name="Shape 170"/>
          <p:cNvSpPr txBox="1"/>
          <p:nvPr>
            <p:ph idx="1" type="body"/>
          </p:nvPr>
        </p:nvSpPr>
        <p:spPr>
          <a:xfrm>
            <a:off x="1375225" y="3953400"/>
            <a:ext cx="1990500" cy="820200"/>
          </a:xfrm>
          <a:prstGeom prst="rect">
            <a:avLst/>
          </a:prstGeom>
        </p:spPr>
        <p:txBody>
          <a:bodyPr anchorCtr="0" anchor="t" bIns="91425" lIns="91425" rIns="91425" tIns="91425"/>
          <a:lstStyle>
            <a:lvl1pPr lvl="0">
              <a:spcBef>
                <a:spcPts val="360"/>
              </a:spcBef>
              <a:buSzPct val="100000"/>
              <a:buNone/>
              <a:defRPr sz="1400"/>
            </a:lvl1pPr>
          </a:lstStyle>
          <a:p/>
        </p:txBody>
      </p:sp>
      <p:pic>
        <p:nvPicPr>
          <p:cNvPr descr="Death_to_stock_communicate_hands_2.jpg" id="171" name="Shape 171"/>
          <p:cNvPicPr preferRelativeResize="0"/>
          <p:nvPr/>
        </p:nvPicPr>
        <p:blipFill>
          <a:blip r:embed="rId4">
            <a:alphaModFix/>
          </a:blip>
          <a:stretch>
            <a:fillRect/>
          </a:stretch>
        </p:blipFill>
        <p:spPr>
          <a:xfrm>
            <a:off x="-48" y="3068052"/>
            <a:ext cx="1037699" cy="1037749"/>
          </a:xfrm>
          <a:prstGeom prst="rect">
            <a:avLst/>
          </a:prstGeom>
          <a:noFill/>
          <a:ln>
            <a:noFill/>
          </a:ln>
        </p:spPr>
      </p:pic>
      <p:sp>
        <p:nvSpPr>
          <p:cNvPr id="172" name="Shape 172"/>
          <p:cNvSpPr/>
          <p:nvPr/>
        </p:nvSpPr>
        <p:spPr>
          <a:xfrm>
            <a:off x="8106248" y="1037704"/>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7070023" y="1"/>
            <a:ext cx="1037699" cy="1037699"/>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7070032" y="1037694"/>
            <a:ext cx="1037699" cy="1037699"/>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0" y="2549347"/>
            <a:ext cx="518700" cy="5187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518690" y="462479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8623697" y="3114515"/>
            <a:ext cx="518700" cy="5187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8623690" y="518990"/>
            <a:ext cx="518700" cy="5187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pic>
        <p:nvPicPr>
          <p:cNvPr descr="DeathtoStock_CreativeSpace4-11.45.jpg" id="179" name="Shape 179"/>
          <p:cNvPicPr preferRelativeResize="0"/>
          <p:nvPr/>
        </p:nvPicPr>
        <p:blipFill>
          <a:blip r:embed="rId5">
            <a:alphaModFix/>
          </a:blip>
          <a:stretch>
            <a:fillRect/>
          </a:stretch>
        </p:blipFill>
        <p:spPr>
          <a:xfrm>
            <a:off x="8106250" y="2072325"/>
            <a:ext cx="1037699" cy="1037699"/>
          </a:xfrm>
          <a:prstGeom prst="rect">
            <a:avLst/>
          </a:prstGeom>
          <a:noFill/>
          <a:ln>
            <a:noFill/>
          </a:ln>
        </p:spPr>
      </p:pic>
      <p:grpSp>
        <p:nvGrpSpPr>
          <p:cNvPr id="180" name="Shape 180"/>
          <p:cNvGrpSpPr/>
          <p:nvPr/>
        </p:nvGrpSpPr>
        <p:grpSpPr>
          <a:xfrm>
            <a:off x="7331725" y="290387"/>
            <a:ext cx="514305" cy="456925"/>
            <a:chOff x="5292575" y="3681900"/>
            <a:chExt cx="420150" cy="373275"/>
          </a:xfrm>
        </p:grpSpPr>
        <p:sp>
          <p:nvSpPr>
            <p:cNvPr id="181" name="Shape 181"/>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1">
    <p:spTree>
      <p:nvGrpSpPr>
        <p:cNvPr id="188" name="Shape 188"/>
        <p:cNvGrpSpPr/>
        <p:nvPr/>
      </p:nvGrpSpPr>
      <p:grpSpPr>
        <a:xfrm>
          <a:off x="0" y="0"/>
          <a:ext cx="0" cy="0"/>
          <a:chOff x="0" y="0"/>
          <a:chExt cx="0" cy="0"/>
        </a:xfrm>
      </p:grpSpPr>
      <p:pic>
        <p:nvPicPr>
          <p:cNvPr descr="Death_to_stock_communicate_hands_2.jpg"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descr="Death_to_stock_communicate_hands_5.jpg"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8213335" y="2787740"/>
            <a:ext cx="930600" cy="930600"/>
          </a:xfrm>
          <a:prstGeom prst="rect">
            <a:avLst/>
          </a:prstGeom>
          <a:solidFill>
            <a:srgbClr val="7198A9"/>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5" y="4212883"/>
            <a:ext cx="930600" cy="930600"/>
          </a:xfrm>
          <a:prstGeom prst="rect">
            <a:avLst/>
          </a:prstGeom>
          <a:solidFill>
            <a:srgbClr val="FAA99C"/>
          </a:solidFill>
          <a:ln>
            <a:noFill/>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0" y="3747713"/>
            <a:ext cx="465300" cy="465300"/>
          </a:xfrm>
          <a:prstGeom prst="rect">
            <a:avLst/>
          </a:prstGeom>
          <a:solidFill>
            <a:srgbClr val="CEDBE0"/>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6818875" y="0"/>
            <a:ext cx="465300" cy="465300"/>
          </a:xfrm>
          <a:prstGeom prst="rect">
            <a:avLst/>
          </a:prstGeom>
          <a:solidFill>
            <a:srgbClr val="FAA99C"/>
          </a:solidFill>
          <a:ln>
            <a:noFill/>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anchorCtr="0" anchor="ctr" bIns="91425" lIns="91425" rIns="91425" tIns="91425">
            <a:noAutofit/>
          </a:bodyPr>
          <a:lstStyle/>
          <a:p>
            <a:pPr lvl="0">
              <a:spcBef>
                <a:spcPts val="0"/>
              </a:spcBef>
              <a:buNone/>
            </a:pPr>
            <a:r>
              <a:t/>
            </a: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2019900" y="1757250"/>
              <a:ext cx="261825" cy="261850"/>
            </a:xfrm>
            <a:custGeom>
              <a:pathLst>
                <a:path extrusionOk="0" fill="none" h="10474" w="10473">
                  <a:moveTo>
                    <a:pt x="10473" y="1"/>
                  </a:moveTo>
                  <a:lnTo>
                    <a:pt x="0" y="10473"/>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1974225" y="1711575"/>
              <a:ext cx="261825" cy="261850"/>
            </a:xfrm>
            <a:custGeom>
              <a:pathLst>
                <a:path extrusionOk="0" fill="none" h="10474" w="10473">
                  <a:moveTo>
                    <a:pt x="0" y="10474"/>
                  </a:moveTo>
                  <a:lnTo>
                    <a:pt x="10473" y="1"/>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1934650" y="2014200"/>
              <a:ext cx="44475" cy="44475"/>
            </a:xfrm>
            <a:custGeom>
              <a:pathLst>
                <a:path extrusionOk="0" fill="none" h="1779" w="1779">
                  <a:moveTo>
                    <a:pt x="1778" y="1778"/>
                  </a:moveTo>
                  <a:lnTo>
                    <a:pt x="0" y="0"/>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842475" y="1197075"/>
            <a:ext cx="4115399" cy="621900"/>
          </a:xfrm>
          <a:prstGeom prst="rect">
            <a:avLst/>
          </a:prstGeom>
          <a:noFill/>
          <a:ln>
            <a:noFill/>
          </a:ln>
        </p:spPr>
        <p:txBody>
          <a:bodyPr anchorCtr="0" anchor="b" bIns="91425" lIns="91425" rIns="91425" tIns="91425"/>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p:txBody>
      </p:sp>
      <p:sp>
        <p:nvSpPr>
          <p:cNvPr id="7" name="Shape 7"/>
          <p:cNvSpPr txBox="1"/>
          <p:nvPr>
            <p:ph idx="1" type="body"/>
          </p:nvPr>
        </p:nvSpPr>
        <p:spPr>
          <a:xfrm>
            <a:off x="1842475" y="1918281"/>
            <a:ext cx="4115399" cy="2702700"/>
          </a:xfrm>
          <a:prstGeom prst="rect">
            <a:avLst/>
          </a:prstGeom>
          <a:noFill/>
          <a:ln>
            <a:noFill/>
          </a:ln>
        </p:spPr>
        <p:txBody>
          <a:bodyPr anchorCtr="0" anchor="t" bIns="91425" lIns="91425" rIns="91425" tIns="91425"/>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ctrTitle"/>
          </p:nvPr>
        </p:nvSpPr>
        <p:spPr>
          <a:xfrm>
            <a:off x="2961550" y="1991825"/>
            <a:ext cx="3220800" cy="1159799"/>
          </a:xfrm>
          <a:prstGeom prst="rect">
            <a:avLst/>
          </a:prstGeom>
        </p:spPr>
        <p:txBody>
          <a:bodyPr anchorCtr="0" anchor="ctr" bIns="91425" lIns="91425" rIns="91425" tIns="91425">
            <a:noAutofit/>
          </a:bodyPr>
          <a:lstStyle/>
          <a:p>
            <a:pPr lvl="0">
              <a:spcBef>
                <a:spcPts val="0"/>
              </a:spcBef>
              <a:buNone/>
            </a:pPr>
            <a:r>
              <a:rPr lang="en"/>
              <a:t>DOM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idx="4294967295" type="ctrTitle"/>
          </p:nvPr>
        </p:nvSpPr>
        <p:spPr>
          <a:xfrm>
            <a:off x="1645750" y="2542125"/>
            <a:ext cx="5230500" cy="2020200"/>
          </a:xfrm>
          <a:prstGeom prst="rect">
            <a:avLst/>
          </a:prstGeom>
        </p:spPr>
        <p:txBody>
          <a:bodyPr anchorCtr="0" anchor="b" bIns="91425" lIns="91425" rIns="91425" tIns="91425">
            <a:noAutofit/>
          </a:bodyPr>
          <a:lstStyle/>
          <a:p>
            <a:pPr lvl="0" rtl="0">
              <a:spcBef>
                <a:spcPts val="0"/>
              </a:spcBef>
              <a:buNone/>
            </a:pPr>
            <a:r>
              <a:rPr b="1" lang="en" sz="1800"/>
              <a:t>Document Object Model o DOM ('Modelo de Objetos del Documento') es esencialmente una interfaz de plataforma que proporciona un conjunto estándar de objetos para representar documentos HTML, XHTML y XML</a:t>
            </a:r>
          </a:p>
        </p:txBody>
      </p:sp>
      <p:sp>
        <p:nvSpPr>
          <p:cNvPr id="267" name="Shape 267"/>
          <p:cNvSpPr/>
          <p:nvPr/>
        </p:nvSpPr>
        <p:spPr>
          <a:xfrm>
            <a:off x="2655235" y="1877092"/>
            <a:ext cx="295186" cy="28185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rgbClr val="EDC67B"/>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68" name="Shape 268"/>
          <p:cNvGrpSpPr/>
          <p:nvPr/>
        </p:nvGrpSpPr>
        <p:grpSpPr>
          <a:xfrm>
            <a:off x="1079169" y="1146435"/>
            <a:ext cx="325661" cy="326130"/>
            <a:chOff x="5294400" y="974850"/>
            <a:chExt cx="416500" cy="417100"/>
          </a:xfrm>
        </p:grpSpPr>
        <p:sp>
          <p:nvSpPr>
            <p:cNvPr id="269" name="Shape 269"/>
            <p:cNvSpPr/>
            <p:nvPr/>
          </p:nvSpPr>
          <p:spPr>
            <a:xfrm>
              <a:off x="5325450" y="997975"/>
              <a:ext cx="151650" cy="154700"/>
            </a:xfrm>
            <a:custGeom>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5294400" y="974850"/>
              <a:ext cx="416500" cy="417100"/>
            </a:xfrm>
            <a:custGeom>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71" name="Shape 271"/>
          <p:cNvGrpSpPr/>
          <p:nvPr/>
        </p:nvGrpSpPr>
        <p:grpSpPr>
          <a:xfrm>
            <a:off x="1404827" y="1472586"/>
            <a:ext cx="586760" cy="586760"/>
            <a:chOff x="5941025" y="3634400"/>
            <a:chExt cx="467650" cy="467650"/>
          </a:xfrm>
        </p:grpSpPr>
        <p:sp>
          <p:nvSpPr>
            <p:cNvPr id="272" name="Shape 272"/>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CEDBE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78" name="Shape 278"/>
          <p:cNvGrpSpPr/>
          <p:nvPr/>
        </p:nvGrpSpPr>
        <p:grpSpPr>
          <a:xfrm>
            <a:off x="2950422" y="473436"/>
            <a:ext cx="1075600" cy="1075666"/>
            <a:chOff x="6643075" y="3664250"/>
            <a:chExt cx="407950" cy="407975"/>
          </a:xfrm>
        </p:grpSpPr>
        <p:sp>
          <p:nvSpPr>
            <p:cNvPr id="279" name="Shape 279"/>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rgbClr val="4D778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rgbClr val="4D778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81" name="Shape 281"/>
          <p:cNvGrpSpPr/>
          <p:nvPr/>
        </p:nvGrpSpPr>
        <p:grpSpPr>
          <a:xfrm rot="1385783">
            <a:off x="2236722" y="1152386"/>
            <a:ext cx="468581" cy="468555"/>
            <a:chOff x="576250" y="4319400"/>
            <a:chExt cx="442075" cy="442050"/>
          </a:xfrm>
        </p:grpSpPr>
        <p:sp>
          <p:nvSpPr>
            <p:cNvPr id="282" name="Shape 282"/>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rgbClr val="4D778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rgbClr val="4D778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rgbClr val="4D778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rgbClr val="4D778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86" name="Shape 286"/>
          <p:cNvSpPr/>
          <p:nvPr/>
        </p:nvSpPr>
        <p:spPr>
          <a:xfrm rot="6304741">
            <a:off x="2778431" y="584491"/>
            <a:ext cx="190684" cy="18203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rgbClr val="EDC67B"/>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rot="1735981">
            <a:off x="3689066" y="1509745"/>
            <a:ext cx="203906" cy="19469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rgbClr val="EDC67B"/>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idx="1" type="body"/>
          </p:nvPr>
        </p:nvSpPr>
        <p:spPr>
          <a:xfrm>
            <a:off x="2901375" y="2161800"/>
            <a:ext cx="3341400" cy="819899"/>
          </a:xfrm>
          <a:prstGeom prst="rect">
            <a:avLst/>
          </a:prstGeom>
        </p:spPr>
        <p:txBody>
          <a:bodyPr anchorCtr="0" anchor="ctr" bIns="91425" lIns="91425" rIns="91425" tIns="91425">
            <a:noAutofit/>
          </a:bodyPr>
          <a:lstStyle/>
          <a:p>
            <a:pPr lvl="0">
              <a:spcBef>
                <a:spcPts val="0"/>
              </a:spcBef>
              <a:buNone/>
            </a:pPr>
            <a:r>
              <a:rPr lang="en"/>
              <a:t>El responsable de mantener el DOM es el W3C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idx="2" type="body"/>
          </p:nvPr>
        </p:nvSpPr>
        <p:spPr>
          <a:xfrm>
            <a:off x="753225" y="1349550"/>
            <a:ext cx="5638500" cy="1652100"/>
          </a:xfrm>
          <a:prstGeom prst="rect">
            <a:avLst/>
          </a:prstGeom>
        </p:spPr>
        <p:txBody>
          <a:bodyPr anchorCtr="0" anchor="t" bIns="91425" lIns="91425" rIns="91425" tIns="91425">
            <a:noAutofit/>
          </a:bodyPr>
          <a:lstStyle/>
          <a:p>
            <a:pPr lvl="0" rtl="0">
              <a:spcBef>
                <a:spcPts val="0"/>
              </a:spcBef>
              <a:spcAft>
                <a:spcPts val="0"/>
              </a:spcAft>
              <a:buNone/>
            </a:pPr>
            <a:r>
              <a:rPr lang="en" sz="2400"/>
              <a:t>A través del DOM, los programas pueden acceder y modificar el contenido, estructura y estilo de los documentos HTML y XML.</a:t>
            </a:r>
          </a:p>
        </p:txBody>
      </p:sp>
      <p:sp>
        <p:nvSpPr>
          <p:cNvPr id="298" name="Shape 298"/>
          <p:cNvSpPr txBox="1"/>
          <p:nvPr>
            <p:ph type="title"/>
          </p:nvPr>
        </p:nvSpPr>
        <p:spPr>
          <a:xfrm>
            <a:off x="660926" y="511275"/>
            <a:ext cx="4946700" cy="621900"/>
          </a:xfrm>
          <a:prstGeom prst="rect">
            <a:avLst/>
          </a:prstGeom>
        </p:spPr>
        <p:txBody>
          <a:bodyPr anchorCtr="0" anchor="b" bIns="91425" lIns="91425" rIns="91425" tIns="91425">
            <a:noAutofit/>
          </a:bodyPr>
          <a:lstStyle/>
          <a:p>
            <a:pPr lvl="0" rtl="0">
              <a:spcBef>
                <a:spcPts val="0"/>
              </a:spcBef>
              <a:buNone/>
            </a:pPr>
            <a:r>
              <a:rPr lang="en" sz="3000"/>
              <a:t>Qué podemos hacer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idx="1" type="body"/>
          </p:nvPr>
        </p:nvSpPr>
        <p:spPr>
          <a:xfrm>
            <a:off x="1842475" y="1918281"/>
            <a:ext cx="4115399" cy="2702700"/>
          </a:xfrm>
          <a:prstGeom prst="rect">
            <a:avLst/>
          </a:prstGeom>
        </p:spPr>
        <p:txBody>
          <a:bodyPr anchorCtr="0" anchor="t" bIns="91425" lIns="91425" rIns="91425" tIns="91425">
            <a:noAutofit/>
          </a:bodyPr>
          <a:lstStyle/>
          <a:p>
            <a:pPr indent="-381000" lvl="0" marL="457200" rtl="0">
              <a:spcBef>
                <a:spcPts val="0"/>
              </a:spcBef>
              <a:buSzPct val="100000"/>
            </a:pPr>
            <a:r>
              <a:rPr lang="en" sz="2400"/>
              <a:t>A través de ID</a:t>
            </a:r>
          </a:p>
          <a:p>
            <a:pPr indent="-381000" lvl="0" marL="457200" rtl="0">
              <a:spcBef>
                <a:spcPts val="0"/>
              </a:spcBef>
              <a:buSzPct val="100000"/>
            </a:pPr>
            <a:r>
              <a:rPr lang="en" sz="2400"/>
              <a:t>A través de clases</a:t>
            </a:r>
          </a:p>
        </p:txBody>
      </p:sp>
      <p:sp>
        <p:nvSpPr>
          <p:cNvPr id="304" name="Shape 304"/>
          <p:cNvSpPr txBox="1"/>
          <p:nvPr>
            <p:ph type="title"/>
          </p:nvPr>
        </p:nvSpPr>
        <p:spPr>
          <a:xfrm>
            <a:off x="1842475" y="1197075"/>
            <a:ext cx="4115399" cy="621900"/>
          </a:xfrm>
          <a:prstGeom prst="rect">
            <a:avLst/>
          </a:prstGeom>
        </p:spPr>
        <p:txBody>
          <a:bodyPr anchorCtr="0" anchor="b" bIns="91425" lIns="91425" rIns="91425" tIns="91425">
            <a:noAutofit/>
          </a:bodyPr>
          <a:lstStyle/>
          <a:p>
            <a:pPr lvl="0">
              <a:spcBef>
                <a:spcPts val="0"/>
              </a:spcBef>
              <a:buNone/>
            </a:pPr>
            <a:r>
              <a:rPr lang="en" sz="2400"/>
              <a:t>Referenciar objetos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idx="1" type="body"/>
          </p:nvPr>
        </p:nvSpPr>
        <p:spPr>
          <a:xfrm>
            <a:off x="454375" y="323275"/>
            <a:ext cx="5280900" cy="3106800"/>
          </a:xfrm>
          <a:prstGeom prst="rect">
            <a:avLst/>
          </a:prstGeom>
        </p:spPr>
        <p:txBody>
          <a:bodyPr anchorCtr="0" anchor="t" bIns="91425" lIns="91425" rIns="91425" tIns="91425">
            <a:noAutofit/>
          </a:bodyPr>
          <a:lstStyle/>
          <a:p>
            <a:pPr indent="730250" lvl="0" rtl="0">
              <a:lnSpc>
                <a:spcPct val="115000"/>
              </a:lnSpc>
              <a:spcBef>
                <a:spcPts val="0"/>
              </a:spcBef>
              <a:buClr>
                <a:schemeClr val="dk1"/>
              </a:buClr>
              <a:buSzPct val="68750"/>
              <a:buFont typeface="Arial"/>
              <a:buNone/>
            </a:pPr>
            <a:r>
              <a:rPr lang="en" sz="1600">
                <a:solidFill>
                  <a:srgbClr val="4D778A"/>
                </a:solidFill>
              </a:rPr>
              <a:t>El DOM define la manera en que objetos y elementos se relacionan entre sí en el navegador y en el documento.</a:t>
            </a:r>
          </a:p>
          <a:p>
            <a:pPr indent="730250" lvl="0" rtl="0">
              <a:lnSpc>
                <a:spcPct val="115000"/>
              </a:lnSpc>
              <a:spcBef>
                <a:spcPts val="0"/>
              </a:spcBef>
              <a:buClr>
                <a:schemeClr val="dk1"/>
              </a:buClr>
              <a:buSzPct val="68750"/>
              <a:buFont typeface="Arial"/>
              <a:buNone/>
            </a:pPr>
            <a:r>
              <a:t/>
            </a:r>
            <a:endParaRPr sz="1600">
              <a:solidFill>
                <a:srgbClr val="4D778A"/>
              </a:solidFill>
            </a:endParaRPr>
          </a:p>
          <a:p>
            <a:pPr indent="730250" lvl="0" rtl="0">
              <a:lnSpc>
                <a:spcPct val="115000"/>
              </a:lnSpc>
              <a:spcBef>
                <a:spcPts val="0"/>
              </a:spcBef>
              <a:buClr>
                <a:schemeClr val="dk1"/>
              </a:buClr>
              <a:buSzPct val="68750"/>
              <a:buFont typeface="Arial"/>
              <a:buNone/>
            </a:pPr>
            <a:r>
              <a:rPr lang="en" sz="1600">
                <a:solidFill>
                  <a:srgbClr val="4D778A"/>
                </a:solidFill>
              </a:rPr>
              <a:t>Puede utilizarse cualquier lenguaje de programación adecuado para el diseño web. En el caso de JavaScript, cada objeto tiene un nombre, el cual es exclusivo y único. Cuando existe más de un objeto del mismo tipo en un documento web, estos se organizan en un vector.</a:t>
            </a:r>
          </a:p>
          <a:p>
            <a:pPr lvl="0" rtl="0">
              <a:spcBef>
                <a:spcPts val="0"/>
              </a:spcBef>
              <a:buNone/>
            </a:pPr>
            <a:r>
              <a:t/>
            </a:r>
            <a:endParaRPr b="1">
              <a:solidFill>
                <a:srgbClr val="37A9DD"/>
              </a:solidFill>
            </a:endParaRPr>
          </a:p>
        </p:txBody>
      </p:sp>
      <p:pic>
        <p:nvPicPr>
          <p:cNvPr id="310" name="Shape 310"/>
          <p:cNvPicPr preferRelativeResize="0"/>
          <p:nvPr/>
        </p:nvPicPr>
        <p:blipFill>
          <a:blip r:embed="rId3">
            <a:alphaModFix/>
          </a:blip>
          <a:stretch>
            <a:fillRect/>
          </a:stretch>
        </p:blipFill>
        <p:spPr>
          <a:xfrm>
            <a:off x="1777175" y="3337500"/>
            <a:ext cx="5608700" cy="97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idx="4294967295" type="subTitle"/>
          </p:nvPr>
        </p:nvSpPr>
        <p:spPr>
          <a:xfrm>
            <a:off x="925725" y="1639971"/>
            <a:ext cx="5421000" cy="1588500"/>
          </a:xfrm>
          <a:prstGeom prst="rect">
            <a:avLst/>
          </a:prstGeom>
        </p:spPr>
        <p:txBody>
          <a:bodyPr anchorCtr="0" anchor="t" bIns="91425" lIns="91425" rIns="91425" tIns="91425">
            <a:noAutofit/>
          </a:bodyPr>
          <a:lstStyle/>
          <a:p>
            <a:pPr lvl="0" rtl="0">
              <a:spcBef>
                <a:spcPts val="0"/>
              </a:spcBef>
              <a:buNone/>
            </a:pPr>
            <a:r>
              <a:rPr b="1" lang="en" sz="3600"/>
              <a:t>E</a:t>
            </a:r>
            <a:r>
              <a:rPr b="1" lang="en" sz="3600">
                <a:solidFill>
                  <a:srgbClr val="B0D85B"/>
                </a:solidFill>
              </a:rPr>
              <a:t>ventos</a:t>
            </a:r>
          </a:p>
          <a:p>
            <a:pPr lvl="0">
              <a:spcBef>
                <a:spcPts val="0"/>
              </a:spcBef>
              <a:buClr>
                <a:schemeClr val="dk1"/>
              </a:buClr>
              <a:buSzPct val="30555"/>
              <a:buFont typeface="Arial"/>
              <a:buNone/>
            </a:pPr>
            <a:r>
              <a:rPr lang="en">
                <a:solidFill>
                  <a:srgbClr val="4D778A"/>
                </a:solidFill>
              </a:rPr>
              <a:t>Un evento desde el punto de vista computacional ocurre cuando cambia alguna situación en la computadora como, por ejemplo, la posición del ratón, la pulsación de alguna tecla, los contenidos de alguna de las memorias, la condición de la pantalla, etc.</a:t>
            </a:r>
          </a:p>
        </p:txBody>
      </p:sp>
      <p:pic>
        <p:nvPicPr>
          <p:cNvPr id="316" name="Shape 316"/>
          <p:cNvPicPr preferRelativeResize="0"/>
          <p:nvPr/>
        </p:nvPicPr>
        <p:blipFill>
          <a:blip r:embed="rId3">
            <a:alphaModFix/>
          </a:blip>
          <a:stretch>
            <a:fillRect/>
          </a:stretch>
        </p:blipFill>
        <p:spPr>
          <a:xfrm>
            <a:off x="1783675" y="3897025"/>
            <a:ext cx="7360325" cy="72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pic>
        <p:nvPicPr>
          <p:cNvPr id="321" name="Shape 321"/>
          <p:cNvPicPr preferRelativeResize="0"/>
          <p:nvPr/>
        </p:nvPicPr>
        <p:blipFill>
          <a:blip r:embed="rId3">
            <a:alphaModFix/>
          </a:blip>
          <a:stretch>
            <a:fillRect/>
          </a:stretch>
        </p:blipFill>
        <p:spPr>
          <a:xfrm>
            <a:off x="1032687" y="1628524"/>
            <a:ext cx="7078624" cy="1481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