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4E0FA-6659-4463-9717-A9C1864D8A31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880F-2974-4D0A-B1A0-0D9147847FA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54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D880F-2974-4D0A-B1A0-0D9147847FA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27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6C33-50CA-3530-E5F7-4BE448374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8D70D-4699-4D09-430A-6EAF2FC7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9B62-E473-425E-8132-4C6C6A5B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C67A-79C3-828E-68C4-E5959B7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3428-4825-6082-F7C1-5AF223EC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62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49CE-7659-C4D9-08D6-D9CED8A8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955E9-3C3F-09BC-5C5A-844D1424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B92D-C2C4-ECE8-2859-9797193D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10E4-DDF5-670A-4216-3398FAD4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9E34-5EE2-A309-C15B-81363F9D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30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D80EB-3345-7D21-9D99-307D4E5A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8045-EC0A-AFD2-5DC7-88151DFA8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6FDC-C091-E3F2-C18B-C56278C6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5664-B1B8-FA9F-9729-83F0974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7D53-55B4-F94B-54E5-4CEBE96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464C-6761-34C1-2473-C68C2F2B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60A6-CD9E-BC8F-BEAA-7DA36EF7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AEFC-2EBF-0D5F-5BB7-12CFFED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2652-8310-7020-8C00-78FD018A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2DD2-ED68-760A-3E52-8D9E9BBA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85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2C10-54FA-CA78-D883-7047BC6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976C-E0CC-BA32-F829-B4D9D2BD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816F-071C-7CC5-9002-F98F2469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6B86-F375-6500-4865-D7F99D90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CC54-8B4D-C5C6-D33F-87B0ECAB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48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5CE6-2CDA-CDE0-B2EB-0E3AC93A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1CB-450E-17B6-70E6-698D21EE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DB5A0-4A46-A3C9-8CBB-5DFD6470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6E975-04BB-85AC-484E-5D5CC32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E9E54-5D68-0C4F-B982-581CA6E3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AD109-377C-4259-6C22-9B85320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01A8-78A8-2101-F3BF-F572F403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D4E8-BC06-C818-ECB3-C72DAD9A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9DCD7-169D-DB26-B2FE-0C54C77A9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44D9E-BD7C-8FD0-89C6-F04555D2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7D7C4-3E9E-6102-E282-67C61A1BA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D406B-2B78-06FB-A197-647861CC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F60C4-59A3-0E67-5E0D-4D833E1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BD299-99A6-CCD0-C1DB-363DDE4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54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5A01-E0A3-DF5F-6AEF-EF95A0AB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C6352-048D-8660-322F-F8AFC4B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35E3F-D56D-4386-4182-2C49FE64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F0C43-E6BB-132A-EEAC-26A150E4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31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63B7E-258E-988B-24B0-6641CBF4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2A2D-FE69-9134-EE3D-8B714D4A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C7595-C964-D0D8-C5EA-8C7463DC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2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EA8F-05E8-10EB-0A02-C0B6017F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E5DE-1143-8405-A9F4-38A82316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BED64-69B3-5518-C73A-5B581ECA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F54C-0DC5-C7D4-8A8C-7C9B86A5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8B87-E924-A603-55A8-77EBAA7C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C6F43-66E7-6A14-E940-CC218D80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4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2903-2D99-FD33-9DA1-DC450230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138A8-91E8-888B-CD19-8B9790A3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B8880-8E99-305D-E145-11D45981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E6974-AAC7-4870-90E9-2A1A19C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3B00-B43B-317D-3655-BD378F1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479AD-F534-0525-4E32-8A44F2B2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05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224C-2AC9-6D60-817F-57EC979E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54A8-D575-37FD-8441-021B85C0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7928-DE1E-26AA-52F0-B432AB3FF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1FD47-6DF2-4FFB-BD86-B317036DC64B}" type="datetimeFigureOut">
              <a:rPr lang="es-MX" smtClean="0"/>
              <a:t>17/12/2023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E795-FF3E-49E5-D9AF-ECDF14F53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6BEA-6EFA-5923-A3CC-BA725D84F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92E6-974C-4456-A870-E9C33E00498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7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237-ABBE-48B5-DD3B-4C12D63C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B38A3-378B-6366-A1E4-BC3C2525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BE26-BFEA-D1B5-6FA4-7C319C1D6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404812"/>
            <a:ext cx="10582275" cy="604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74CA1-828D-502C-E3E2-5C36B0480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" y="847136"/>
            <a:ext cx="21907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FB6E7-60D9-406B-1EBF-6C3E60BE7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41" y="947148"/>
            <a:ext cx="2114550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72730B-EBCE-F39E-C1A7-817EC4326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89" y="1865721"/>
            <a:ext cx="1323975" cy="714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8C044-EE90-EF9E-A46A-4D1720A30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507" y="894761"/>
            <a:ext cx="1685925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4FCE4B-7969-68DF-6046-35FD8CA84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8432" y="788896"/>
            <a:ext cx="3683569" cy="1554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553A04-4E57-8791-7A05-A9D1C9745E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9631" y="3290368"/>
            <a:ext cx="5057775" cy="1562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255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6"/>
    </mc:Choice>
    <mc:Fallback>
      <p:transition spd="slow" advTm="4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237-ABBE-48B5-DD3B-4C12D63C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B38A3-378B-6366-A1E4-BC3C2525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BE26-BFEA-D1B5-6FA4-7C319C1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04812"/>
            <a:ext cx="10582275" cy="604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839A7-84F5-77D0-F01E-FE97DC29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9" y="565549"/>
            <a:ext cx="2276476" cy="79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BCE33-77B2-49EE-2BD7-77136D783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06" y="1516379"/>
            <a:ext cx="3571875" cy="126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43A03-4803-A67B-87EF-928CAD96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631" y="1500664"/>
            <a:ext cx="5153025" cy="1285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D8A36A-AF5B-89EB-9ECF-8DE4101A9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621" y="3427414"/>
            <a:ext cx="7610475" cy="173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9F22F2-A672-24E1-A41D-B4A346F2B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896" y="389572"/>
            <a:ext cx="6619875" cy="115252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5D31A72-65C9-9E54-F7EC-36E77C69705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902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237-ABBE-48B5-DD3B-4C12D63C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B38A3-378B-6366-A1E4-BC3C2525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BE26-BFEA-D1B5-6FA4-7C319C1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04812"/>
            <a:ext cx="10582275" cy="604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278DD-2A2D-4E52-9247-7AD72E0B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" y="615950"/>
            <a:ext cx="2066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F69C3-0903-B719-5512-43637FEA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1354931"/>
            <a:ext cx="3076575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0BA9F-A1C5-6964-2AE8-79D36CCB2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662" y="623093"/>
            <a:ext cx="3829050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DA6CDE-FDC6-A0C4-31DE-CE6CF7D43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537" y="1235076"/>
            <a:ext cx="2343150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D3D70-B637-364E-0AEC-DD50EB506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518" y="2338785"/>
            <a:ext cx="6657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237-ABBE-48B5-DD3B-4C12D63C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B38A3-378B-6366-A1E4-BC3C2525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BE26-BFEA-D1B5-6FA4-7C319C1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04812"/>
            <a:ext cx="10582275" cy="604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35F69-B40D-687F-8EEE-BAC8AC73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577850"/>
            <a:ext cx="211455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94968-4649-EC6B-FB8A-AF37E3F0C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1390651"/>
            <a:ext cx="5048250" cy="2714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192FC-E0B5-496B-12DA-C09DB469A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175" y="484188"/>
            <a:ext cx="6248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D237-ABBE-48B5-DD3B-4C12D63CE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B38A3-378B-6366-A1E4-BC3C2525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BE26-BFEA-D1B5-6FA4-7C319C1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04812"/>
            <a:ext cx="10582275" cy="604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A9865-3115-21CC-E0C4-4927A870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539750"/>
            <a:ext cx="263842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A56FD-78B2-EB7F-2FBC-D98540F27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2" y="1593850"/>
            <a:ext cx="5076825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2C3808-6977-A791-91CF-67A2FCA4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443" y="509587"/>
            <a:ext cx="69627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31.8|7|11.9|5.6|9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MIGUEL ANGEL MENDOZA HERNANDEZ</dc:creator>
  <cp:lastModifiedBy>MIGUEL ANGEL MENDOZA HERNANDEZ</cp:lastModifiedBy>
  <cp:revision>24</cp:revision>
  <dcterms:created xsi:type="dcterms:W3CDTF">2023-12-17T21:05:19Z</dcterms:created>
  <dcterms:modified xsi:type="dcterms:W3CDTF">2023-12-18T03:37:53Z</dcterms:modified>
</cp:coreProperties>
</file>