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9" r:id="rId9"/>
    <p:sldId id="260" r:id="rId10"/>
    <p:sldId id="262" r:id="rId11"/>
    <p:sldId id="261" r:id="rId12"/>
    <p:sldId id="263" r:id="rId13"/>
    <p:sldId id="271" r:id="rId14"/>
    <p:sldId id="272" r:id="rId15"/>
    <p:sldId id="275" r:id="rId16"/>
    <p:sldId id="276" r:id="rId17"/>
    <p:sldId id="264" r:id="rId18"/>
    <p:sldId id="265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ABA"/>
    <a:srgbClr val="FFC800"/>
    <a:srgbClr val="9C9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B3A33-5C66-DF90-B6C6-AD175B4381B8}" v="455" dt="2023-06-18T20:18:10.664"/>
    <p1510:client id="{0D1E4DBA-1C1C-891F-BD5C-FE1520F051D6}" v="11" dt="2023-06-19T19:16:55.535"/>
    <p1510:client id="{1E1FB05D-4CB6-4AE6-B1CF-7404300751B4}" v="124" dt="2023-06-18T18:35:57.641"/>
    <p1510:client id="{59B50A8C-87C3-DC42-DF19-15913E8B9B1E}" v="658" dt="2023-06-19T19:56:23.571"/>
    <p1510:client id="{9FF6E008-5E59-434A-2895-A8D22180505E}" v="2" dt="2023-06-19T21:04:03.935"/>
    <p1510:client id="{A79C90AF-8003-60B6-79F8-FFA7C2742C7E}" v="1528" dt="2023-06-20T00:00:27.032"/>
    <p1510:client id="{B0AEF4D0-909E-4D47-903A-F0E1B312FD4F}" v="31" dt="2023-06-18T18:46:0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90a8a5f84cf89d2e101b914b2094ccd3488c3d59bbec6c00327ac290a7ace810::" providerId="AD" clId="Web-{A79C90AF-8003-60B6-79F8-FFA7C2742C7E}"/>
    <pc:docChg chg="addSld delSld modSld">
      <pc:chgData name="Usuario invitado" userId="S::urn:spo:anon#90a8a5f84cf89d2e101b914b2094ccd3488c3d59bbec6c00327ac290a7ace810::" providerId="AD" clId="Web-{A79C90AF-8003-60B6-79F8-FFA7C2742C7E}" dt="2023-06-20T00:00:27.032" v="1224" actId="20577"/>
      <pc:docMkLst>
        <pc:docMk/>
      </pc:docMkLst>
      <pc:sldChg chg="modSp new">
        <pc:chgData name="Usuario invitado" userId="S::urn:spo:anon#90a8a5f84cf89d2e101b914b2094ccd3488c3d59bbec6c00327ac290a7ace810::" providerId="AD" clId="Web-{A79C90AF-8003-60B6-79F8-FFA7C2742C7E}" dt="2023-06-19T20:09:42.781" v="139" actId="20577"/>
        <pc:sldMkLst>
          <pc:docMk/>
          <pc:sldMk cId="799772275" sldId="266"/>
        </pc:sldMkLst>
        <pc:spChg chg="mod">
          <ac:chgData name="Usuario invitado" userId="S::urn:spo:anon#90a8a5f84cf89d2e101b914b2094ccd3488c3d59bbec6c00327ac290a7ace810::" providerId="AD" clId="Web-{A79C90AF-8003-60B6-79F8-FFA7C2742C7E}" dt="2023-06-19T20:00:17.140" v="7" actId="20577"/>
          <ac:spMkLst>
            <pc:docMk/>
            <pc:sldMk cId="799772275" sldId="266"/>
            <ac:spMk id="2" creationId="{96AADA35-52AD-2A22-EDB3-B0FE453EE085}"/>
          </ac:spMkLst>
        </pc:spChg>
        <pc:spChg chg="mod">
          <ac:chgData name="Usuario invitado" userId="S::urn:spo:anon#90a8a5f84cf89d2e101b914b2094ccd3488c3d59bbec6c00327ac290a7ace810::" providerId="AD" clId="Web-{A79C90AF-8003-60B6-79F8-FFA7C2742C7E}" dt="2023-06-19T20:09:42.781" v="139" actId="20577"/>
          <ac:spMkLst>
            <pc:docMk/>
            <pc:sldMk cId="799772275" sldId="266"/>
            <ac:spMk id="3" creationId="{569FDD09-5A30-126C-73FA-A037B2808808}"/>
          </ac:spMkLst>
        </pc:spChg>
      </pc:sldChg>
      <pc:sldChg chg="addSp delSp modSp new mod setBg">
        <pc:chgData name="Usuario invitado" userId="S::urn:spo:anon#90a8a5f84cf89d2e101b914b2094ccd3488c3d59bbec6c00327ac290a7ace810::" providerId="AD" clId="Web-{A79C90AF-8003-60B6-79F8-FFA7C2742C7E}" dt="2023-06-19T20:12:18.927" v="160" actId="1076"/>
        <pc:sldMkLst>
          <pc:docMk/>
          <pc:sldMk cId="3790453403" sldId="267"/>
        </pc:sldMkLst>
        <pc:spChg chg="mod">
          <ac:chgData name="Usuario invitado" userId="S::urn:spo:anon#90a8a5f84cf89d2e101b914b2094ccd3488c3d59bbec6c00327ac290a7ace810::" providerId="AD" clId="Web-{A79C90AF-8003-60B6-79F8-FFA7C2742C7E}" dt="2023-06-19T20:12:03.395" v="155"/>
          <ac:spMkLst>
            <pc:docMk/>
            <pc:sldMk cId="3790453403" sldId="267"/>
            <ac:spMk id="2" creationId="{EDE2A229-A3FE-6EB3-3C9A-31DCB5E6A99C}"/>
          </ac:spMkLst>
        </pc:spChg>
        <pc:spChg chg="del">
          <ac:chgData name="Usuario invitado" userId="S::urn:spo:anon#90a8a5f84cf89d2e101b914b2094ccd3488c3d59bbec6c00327ac290a7ace810::" providerId="AD" clId="Web-{A79C90AF-8003-60B6-79F8-FFA7C2742C7E}" dt="2023-06-19T20:11:33.472" v="148"/>
          <ac:spMkLst>
            <pc:docMk/>
            <pc:sldMk cId="3790453403" sldId="267"/>
            <ac:spMk id="3" creationId="{0CD4B5C8-C657-76F4-82E8-D94554EB0812}"/>
          </ac:spMkLst>
        </pc:spChg>
        <pc:spChg chg="add del mod">
          <ac:chgData name="Usuario invitado" userId="S::urn:spo:anon#90a8a5f84cf89d2e101b914b2094ccd3488c3d59bbec6c00327ac290a7ace810::" providerId="AD" clId="Web-{A79C90AF-8003-60B6-79F8-FFA7C2742C7E}" dt="2023-06-19T20:12:06.458" v="157"/>
          <ac:spMkLst>
            <pc:docMk/>
            <pc:sldMk cId="3790453403" sldId="267"/>
            <ac:spMk id="6" creationId="{346A6A5C-135C-F1A1-7AB5-DA0D0D53D28E}"/>
          </ac:spMkLst>
        </pc:spChg>
        <pc:spChg chg="add del">
          <ac:chgData name="Usuario invitado" userId="S::urn:spo:anon#90a8a5f84cf89d2e101b914b2094ccd3488c3d59bbec6c00327ac290a7ace810::" providerId="AD" clId="Web-{A79C90AF-8003-60B6-79F8-FFA7C2742C7E}" dt="2023-06-19T20:12:03.395" v="155"/>
          <ac:spMkLst>
            <pc:docMk/>
            <pc:sldMk cId="3790453403" sldId="267"/>
            <ac:spMk id="14" creationId="{902D1A37-7C2A-4258-95A8-919D781C6992}"/>
          </ac:spMkLst>
        </pc:spChg>
        <pc:picChg chg="add del mod ord">
          <ac:chgData name="Usuario invitado" userId="S::urn:spo:anon#90a8a5f84cf89d2e101b914b2094ccd3488c3d59bbec6c00327ac290a7ace810::" providerId="AD" clId="Web-{A79C90AF-8003-60B6-79F8-FFA7C2742C7E}" dt="2023-06-19T20:11:50.566" v="152"/>
          <ac:picMkLst>
            <pc:docMk/>
            <pc:sldMk cId="3790453403" sldId="267"/>
            <ac:picMk id="4" creationId="{15989F69-9C87-BB35-B94D-8D3145ABF362}"/>
          </ac:picMkLst>
        </pc:picChg>
        <pc:picChg chg="add del mod ord">
          <ac:chgData name="Usuario invitado" userId="S::urn:spo:anon#90a8a5f84cf89d2e101b914b2094ccd3488c3d59bbec6c00327ac290a7ace810::" providerId="AD" clId="Web-{A79C90AF-8003-60B6-79F8-FFA7C2742C7E}" dt="2023-06-19T20:12:03.708" v="156"/>
          <ac:picMkLst>
            <pc:docMk/>
            <pc:sldMk cId="3790453403" sldId="267"/>
            <ac:picMk id="7" creationId="{F1BA45DC-8378-7C89-6275-87A4AB75D559}"/>
          </ac:picMkLst>
        </pc:picChg>
        <pc:picChg chg="add mod ord">
          <ac:chgData name="Usuario invitado" userId="S::urn:spo:anon#90a8a5f84cf89d2e101b914b2094ccd3488c3d59bbec6c00327ac290a7ace810::" providerId="AD" clId="Web-{A79C90AF-8003-60B6-79F8-FFA7C2742C7E}" dt="2023-06-19T20:12:18.927" v="160" actId="1076"/>
          <ac:picMkLst>
            <pc:docMk/>
            <pc:sldMk cId="3790453403" sldId="267"/>
            <ac:picMk id="8" creationId="{425232FE-E80C-AA7B-AEE3-1302A591E522}"/>
          </ac:picMkLst>
        </pc:picChg>
        <pc:cxnChg chg="add del">
          <ac:chgData name="Usuario invitado" userId="S::urn:spo:anon#90a8a5f84cf89d2e101b914b2094ccd3488c3d59bbec6c00327ac290a7ace810::" providerId="AD" clId="Web-{A79C90AF-8003-60B6-79F8-FFA7C2742C7E}" dt="2023-06-19T20:12:03.395" v="155"/>
          <ac:cxnSpMkLst>
            <pc:docMk/>
            <pc:sldMk cId="3790453403" sldId="267"/>
            <ac:cxnSpMk id="12" creationId="{D8689CE0-64D2-447C-9C1F-872D111D8AC3}"/>
          </ac:cxnSpMkLst>
        </pc:cxnChg>
        <pc:cxnChg chg="add del">
          <ac:chgData name="Usuario invitado" userId="S::urn:spo:anon#90a8a5f84cf89d2e101b914b2094ccd3488c3d59bbec6c00327ac290a7ace810::" providerId="AD" clId="Web-{A79C90AF-8003-60B6-79F8-FFA7C2742C7E}" dt="2023-06-19T20:12:03.395" v="155"/>
          <ac:cxnSpMkLst>
            <pc:docMk/>
            <pc:sldMk cId="3790453403" sldId="267"/>
            <ac:cxnSpMk id="16" creationId="{B0AA360F-DECB-4836-8FB6-22C4BC3FB02D}"/>
          </ac:cxnSpMkLst>
        </pc:cxnChg>
      </pc:sldChg>
      <pc:sldChg chg="addSp delSp modSp new">
        <pc:chgData name="Usuario invitado" userId="S::urn:spo:anon#90a8a5f84cf89d2e101b914b2094ccd3488c3d59bbec6c00327ac290a7ace810::" providerId="AD" clId="Web-{A79C90AF-8003-60B6-79F8-FFA7C2742C7E}" dt="2023-06-19T20:12:53.975" v="174" actId="1076"/>
        <pc:sldMkLst>
          <pc:docMk/>
          <pc:sldMk cId="2693498639" sldId="268"/>
        </pc:sldMkLst>
        <pc:spChg chg="mod">
          <ac:chgData name="Usuario invitado" userId="S::urn:spo:anon#90a8a5f84cf89d2e101b914b2094ccd3488c3d59bbec6c00327ac290a7ace810::" providerId="AD" clId="Web-{A79C90AF-8003-60B6-79F8-FFA7C2742C7E}" dt="2023-06-19T20:12:41.099" v="170" actId="20577"/>
          <ac:spMkLst>
            <pc:docMk/>
            <pc:sldMk cId="2693498639" sldId="268"/>
            <ac:spMk id="2" creationId="{D5DF538E-906C-64E7-1BCD-FE3481E7B314}"/>
          </ac:spMkLst>
        </pc:spChg>
        <pc:spChg chg="del">
          <ac:chgData name="Usuario invitado" userId="S::urn:spo:anon#90a8a5f84cf89d2e101b914b2094ccd3488c3d59bbec6c00327ac290a7ace810::" providerId="AD" clId="Web-{A79C90AF-8003-60B6-79F8-FFA7C2742C7E}" dt="2023-06-19T20:12:42.646" v="171"/>
          <ac:spMkLst>
            <pc:docMk/>
            <pc:sldMk cId="2693498639" sldId="268"/>
            <ac:spMk id="3" creationId="{02336914-1622-14F8-94BF-83EC27BFC2A7}"/>
          </ac:spMkLst>
        </pc:spChg>
        <pc:picChg chg="add mod ord">
          <ac:chgData name="Usuario invitado" userId="S::urn:spo:anon#90a8a5f84cf89d2e101b914b2094ccd3488c3d59bbec6c00327ac290a7ace810::" providerId="AD" clId="Web-{A79C90AF-8003-60B6-79F8-FFA7C2742C7E}" dt="2023-06-19T20:12:53.975" v="174" actId="1076"/>
          <ac:picMkLst>
            <pc:docMk/>
            <pc:sldMk cId="2693498639" sldId="268"/>
            <ac:picMk id="4" creationId="{1E6EAD69-4D06-0A1C-28AA-1B5E873B8C39}"/>
          </ac:picMkLst>
        </pc:picChg>
      </pc:sldChg>
      <pc:sldChg chg="addSp delSp modSp new">
        <pc:chgData name="Usuario invitado" userId="S::urn:spo:anon#90a8a5f84cf89d2e101b914b2094ccd3488c3d59bbec6c00327ac290a7ace810::" providerId="AD" clId="Web-{A79C90AF-8003-60B6-79F8-FFA7C2742C7E}" dt="2023-06-19T20:14:17.743" v="188" actId="14100"/>
        <pc:sldMkLst>
          <pc:docMk/>
          <pc:sldMk cId="449697660" sldId="269"/>
        </pc:sldMkLst>
        <pc:spChg chg="mod">
          <ac:chgData name="Usuario invitado" userId="S::urn:spo:anon#90a8a5f84cf89d2e101b914b2094ccd3488c3d59bbec6c00327ac290a7ace810::" providerId="AD" clId="Web-{A79C90AF-8003-60B6-79F8-FFA7C2742C7E}" dt="2023-06-19T20:14:03.977" v="183" actId="20577"/>
          <ac:spMkLst>
            <pc:docMk/>
            <pc:sldMk cId="449697660" sldId="269"/>
            <ac:spMk id="2" creationId="{D11B027F-3009-C504-B18E-3F28B9B7D242}"/>
          </ac:spMkLst>
        </pc:spChg>
        <pc:spChg chg="del">
          <ac:chgData name="Usuario invitado" userId="S::urn:spo:anon#90a8a5f84cf89d2e101b914b2094ccd3488c3d59bbec6c00327ac290a7ace810::" providerId="AD" clId="Web-{A79C90AF-8003-60B6-79F8-FFA7C2742C7E}" dt="2023-06-19T20:14:05.117" v="184"/>
          <ac:spMkLst>
            <pc:docMk/>
            <pc:sldMk cId="449697660" sldId="269"/>
            <ac:spMk id="3" creationId="{259C592A-0AF2-225A-0F71-019E0DBB8F8A}"/>
          </ac:spMkLst>
        </pc:spChg>
        <pc:picChg chg="add mod ord">
          <ac:chgData name="Usuario invitado" userId="S::urn:spo:anon#90a8a5f84cf89d2e101b914b2094ccd3488c3d59bbec6c00327ac290a7ace810::" providerId="AD" clId="Web-{A79C90AF-8003-60B6-79F8-FFA7C2742C7E}" dt="2023-06-19T20:14:17.743" v="188" actId="14100"/>
          <ac:picMkLst>
            <pc:docMk/>
            <pc:sldMk cId="449697660" sldId="269"/>
            <ac:picMk id="4" creationId="{B5F20F2C-93E1-FE3D-AEF6-60AE9A15F0D2}"/>
          </ac:picMkLst>
        </pc:picChg>
      </pc:sldChg>
      <pc:sldChg chg="modSp new">
        <pc:chgData name="Usuario invitado" userId="S::urn:spo:anon#90a8a5f84cf89d2e101b914b2094ccd3488c3d59bbec6c00327ac290a7ace810::" providerId="AD" clId="Web-{A79C90AF-8003-60B6-79F8-FFA7C2742C7E}" dt="2023-06-19T20:54:06.080" v="974" actId="20577"/>
        <pc:sldMkLst>
          <pc:docMk/>
          <pc:sldMk cId="1377266175" sldId="270"/>
        </pc:sldMkLst>
        <pc:spChg chg="mod">
          <ac:chgData name="Usuario invitado" userId="S::urn:spo:anon#90a8a5f84cf89d2e101b914b2094ccd3488c3d59bbec6c00327ac290a7ace810::" providerId="AD" clId="Web-{A79C90AF-8003-60B6-79F8-FFA7C2742C7E}" dt="2023-06-19T20:15:12.416" v="191" actId="20577"/>
          <ac:spMkLst>
            <pc:docMk/>
            <pc:sldMk cId="1377266175" sldId="270"/>
            <ac:spMk id="2" creationId="{7ED23CAE-1D63-5D4F-C31F-D84DAE38BDCB}"/>
          </ac:spMkLst>
        </pc:spChg>
        <pc:spChg chg="mod">
          <ac:chgData name="Usuario invitado" userId="S::urn:spo:anon#90a8a5f84cf89d2e101b914b2094ccd3488c3d59bbec6c00327ac290a7ace810::" providerId="AD" clId="Web-{A79C90AF-8003-60B6-79F8-FFA7C2742C7E}" dt="2023-06-19T20:54:06.080" v="974" actId="20577"/>
          <ac:spMkLst>
            <pc:docMk/>
            <pc:sldMk cId="1377266175" sldId="270"/>
            <ac:spMk id="3" creationId="{CC08A17F-8BE3-5741-2F4A-8B0D6C8534E6}"/>
          </ac:spMkLst>
        </pc:spChg>
      </pc:sldChg>
      <pc:sldChg chg="new del">
        <pc:chgData name="Usuario invitado" userId="S::urn:spo:anon#90a8a5f84cf89d2e101b914b2094ccd3488c3d59bbec6c00327ac290a7ace810::" providerId="AD" clId="Web-{A79C90AF-8003-60B6-79F8-FFA7C2742C7E}" dt="2023-06-19T20:21:39.224" v="334"/>
        <pc:sldMkLst>
          <pc:docMk/>
          <pc:sldMk cId="318290862" sldId="271"/>
        </pc:sldMkLst>
      </pc:sldChg>
      <pc:sldChg chg="addSp delSp modSp new">
        <pc:chgData name="Usuario invitado" userId="S::urn:spo:anon#90a8a5f84cf89d2e101b914b2094ccd3488c3d59bbec6c00327ac290a7ace810::" providerId="AD" clId="Web-{A79C90AF-8003-60B6-79F8-FFA7C2742C7E}" dt="2023-06-19T23:53:18.620" v="1049" actId="20577"/>
        <pc:sldMkLst>
          <pc:docMk/>
          <pc:sldMk cId="1199273540" sldId="271"/>
        </pc:sldMkLst>
        <pc:spChg chg="mod">
          <ac:chgData name="Usuario invitado" userId="S::urn:spo:anon#90a8a5f84cf89d2e101b914b2094ccd3488c3d59bbec6c00327ac290a7ace810::" providerId="AD" clId="Web-{A79C90AF-8003-60B6-79F8-FFA7C2742C7E}" dt="2023-06-19T20:22:08.803" v="341" actId="20577"/>
          <ac:spMkLst>
            <pc:docMk/>
            <pc:sldMk cId="1199273540" sldId="271"/>
            <ac:spMk id="2" creationId="{C941754D-28E6-5EF3-8BAA-E2FDB536C857}"/>
          </ac:spMkLst>
        </pc:spChg>
        <pc:spChg chg="mod">
          <ac:chgData name="Usuario invitado" userId="S::urn:spo:anon#90a8a5f84cf89d2e101b914b2094ccd3488c3d59bbec6c00327ac290a7ace810::" providerId="AD" clId="Web-{A79C90AF-8003-60B6-79F8-FFA7C2742C7E}" dt="2023-06-19T23:53:18.620" v="1049" actId="20577"/>
          <ac:spMkLst>
            <pc:docMk/>
            <pc:sldMk cId="1199273540" sldId="271"/>
            <ac:spMk id="3" creationId="{4C9D8054-7ECB-2819-108C-05A39F8A5AA1}"/>
          </ac:spMkLst>
        </pc:spChg>
        <pc:picChg chg="add mod">
          <ac:chgData name="Usuario invitado" userId="S::urn:spo:anon#90a8a5f84cf89d2e101b914b2094ccd3488c3d59bbec6c00327ac290a7ace810::" providerId="AD" clId="Web-{A79C90AF-8003-60B6-79F8-FFA7C2742C7E}" dt="2023-06-19T23:49:34.499" v="1017" actId="1076"/>
          <ac:picMkLst>
            <pc:docMk/>
            <pc:sldMk cId="1199273540" sldId="271"/>
            <ac:picMk id="4" creationId="{450B0CEE-F598-F61D-0A00-8E5FF663D2E9}"/>
          </ac:picMkLst>
        </pc:picChg>
        <pc:picChg chg="add del mod">
          <ac:chgData name="Usuario invitado" userId="S::urn:spo:anon#90a8a5f84cf89d2e101b914b2094ccd3488c3d59bbec6c00327ac290a7ace810::" providerId="AD" clId="Web-{A79C90AF-8003-60B6-79F8-FFA7C2742C7E}" dt="2023-06-19T23:49:36.343" v="1018"/>
          <ac:picMkLst>
            <pc:docMk/>
            <pc:sldMk cId="1199273540" sldId="271"/>
            <ac:picMk id="6" creationId="{B8B7517C-BE8F-63F0-9E81-7788C47F4F05}"/>
          </ac:picMkLst>
        </pc:picChg>
      </pc:sldChg>
      <pc:sldChg chg="addSp delSp modSp new">
        <pc:chgData name="Usuario invitado" userId="S::urn:spo:anon#90a8a5f84cf89d2e101b914b2094ccd3488c3d59bbec6c00327ac290a7ace810::" providerId="AD" clId="Web-{A79C90AF-8003-60B6-79F8-FFA7C2742C7E}" dt="2023-06-19T23:49:42.203" v="1020" actId="1076"/>
        <pc:sldMkLst>
          <pc:docMk/>
          <pc:sldMk cId="3689936464" sldId="272"/>
        </pc:sldMkLst>
        <pc:spChg chg="mod">
          <ac:chgData name="Usuario invitado" userId="S::urn:spo:anon#90a8a5f84cf89d2e101b914b2094ccd3488c3d59bbec6c00327ac290a7ace810::" providerId="AD" clId="Web-{A79C90AF-8003-60B6-79F8-FFA7C2742C7E}" dt="2023-06-19T20:27:38.719" v="482" actId="20577"/>
          <ac:spMkLst>
            <pc:docMk/>
            <pc:sldMk cId="3689936464" sldId="272"/>
            <ac:spMk id="2" creationId="{DCD5F97D-2714-D1EC-3CCA-BA5BF3A31212}"/>
          </ac:spMkLst>
        </pc:spChg>
        <pc:spChg chg="mod ord">
          <ac:chgData name="Usuario invitado" userId="S::urn:spo:anon#90a8a5f84cf89d2e101b914b2094ccd3488c3d59bbec6c00327ac290a7ace810::" providerId="AD" clId="Web-{A79C90AF-8003-60B6-79F8-FFA7C2742C7E}" dt="2023-06-19T23:49:05.013" v="1009" actId="20577"/>
          <ac:spMkLst>
            <pc:docMk/>
            <pc:sldMk cId="3689936464" sldId="272"/>
            <ac:spMk id="3" creationId="{DB10C300-FA82-1C1D-366A-74ADA9566E7B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19T23:49:09.998" v="1011" actId="14100"/>
          <ac:spMkLst>
            <pc:docMk/>
            <pc:sldMk cId="3689936464" sldId="272"/>
            <ac:spMk id="7" creationId="{D1EB1049-1DDA-0DEE-A19D-49D1A1CA4A6F}"/>
          </ac:spMkLst>
        </pc:spChg>
        <pc:picChg chg="add mod">
          <ac:chgData name="Usuario invitado" userId="S::urn:spo:anon#90a8a5f84cf89d2e101b914b2094ccd3488c3d59bbec6c00327ac290a7ace810::" providerId="AD" clId="Web-{A79C90AF-8003-60B6-79F8-FFA7C2742C7E}" dt="2023-06-19T23:49:42.203" v="1020" actId="1076"/>
          <ac:picMkLst>
            <pc:docMk/>
            <pc:sldMk cId="3689936464" sldId="272"/>
            <ac:picMk id="4" creationId="{5760C941-2C15-D7A5-B862-BF3A0A2444A8}"/>
          </ac:picMkLst>
        </pc:picChg>
        <pc:picChg chg="add del mod ord">
          <ac:chgData name="Usuario invitado" userId="S::urn:spo:anon#90a8a5f84cf89d2e101b914b2094ccd3488c3d59bbec6c00327ac290a7ace810::" providerId="AD" clId="Web-{A79C90AF-8003-60B6-79F8-FFA7C2742C7E}" dt="2023-06-19T23:49:06.482" v="1010"/>
          <ac:picMkLst>
            <pc:docMk/>
            <pc:sldMk cId="3689936464" sldId="272"/>
            <ac:picMk id="5" creationId="{B8F9944A-A42E-B60F-6770-76F27EC91B17}"/>
          </ac:picMkLst>
        </pc:picChg>
        <pc:picChg chg="add mod">
          <ac:chgData name="Usuario invitado" userId="S::urn:spo:anon#90a8a5f84cf89d2e101b914b2094ccd3488c3d59bbec6c00327ac290a7ace810::" providerId="AD" clId="Web-{A79C90AF-8003-60B6-79F8-FFA7C2742C7E}" dt="2023-06-19T20:31:08.288" v="532" actId="1076"/>
          <ac:picMkLst>
            <pc:docMk/>
            <pc:sldMk cId="3689936464" sldId="272"/>
            <ac:picMk id="8" creationId="{7412742B-1CD9-0FA6-424B-D169F4A17654}"/>
          </ac:picMkLst>
        </pc:picChg>
      </pc:sldChg>
      <pc:sldChg chg="addSp delSp modSp new del">
        <pc:chgData name="Usuario invitado" userId="S::urn:spo:anon#90a8a5f84cf89d2e101b914b2094ccd3488c3d59bbec6c00327ac290a7ace810::" providerId="AD" clId="Web-{A79C90AF-8003-60B6-79F8-FFA7C2742C7E}" dt="2023-06-19T23:49:53.594" v="1021"/>
        <pc:sldMkLst>
          <pc:docMk/>
          <pc:sldMk cId="3083497995" sldId="273"/>
        </pc:sldMkLst>
        <pc:spChg chg="mod">
          <ac:chgData name="Usuario invitado" userId="S::urn:spo:anon#90a8a5f84cf89d2e101b914b2094ccd3488c3d59bbec6c00327ac290a7ace810::" providerId="AD" clId="Web-{A79C90AF-8003-60B6-79F8-FFA7C2742C7E}" dt="2023-06-19T20:32:30.791" v="538" actId="20577"/>
          <ac:spMkLst>
            <pc:docMk/>
            <pc:sldMk cId="3083497995" sldId="273"/>
            <ac:spMk id="2" creationId="{19BB397A-E72B-EA69-533F-C729562C3052}"/>
          </ac:spMkLst>
        </pc:spChg>
        <pc:spChg chg="del mod">
          <ac:chgData name="Usuario invitado" userId="S::urn:spo:anon#90a8a5f84cf89d2e101b914b2094ccd3488c3d59bbec6c00327ac290a7ace810::" providerId="AD" clId="Web-{A79C90AF-8003-60B6-79F8-FFA7C2742C7E}" dt="2023-06-19T20:37:11.768" v="635"/>
          <ac:spMkLst>
            <pc:docMk/>
            <pc:sldMk cId="3083497995" sldId="273"/>
            <ac:spMk id="3" creationId="{6A658408-2DE3-0541-92AC-EA4D20815B5F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19T20:37:38.253" v="641" actId="1076"/>
          <ac:spMkLst>
            <pc:docMk/>
            <pc:sldMk cId="3083497995" sldId="273"/>
            <ac:spMk id="5" creationId="{BC039253-7FB6-DE5D-7C96-546BE999D2C8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19T20:37:38.268" v="642" actId="1076"/>
          <ac:spMkLst>
            <pc:docMk/>
            <pc:sldMk cId="3083497995" sldId="273"/>
            <ac:spMk id="7" creationId="{701667A2-B2CE-313D-04A0-94A31B90487C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19T20:37:24.799" v="637" actId="1076"/>
          <ac:spMkLst>
            <pc:docMk/>
            <pc:sldMk cId="3083497995" sldId="273"/>
            <ac:spMk id="8" creationId="{88858EA5-1485-5E96-7369-96CACD1FC949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19T20:37:32.721" v="638" actId="1076"/>
          <ac:spMkLst>
            <pc:docMk/>
            <pc:sldMk cId="3083497995" sldId="273"/>
            <ac:spMk id="9" creationId="{F145FB35-6C16-3876-E0CA-00F5EF983893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19T20:37:32.737" v="640" actId="1076"/>
          <ac:spMkLst>
            <pc:docMk/>
            <pc:sldMk cId="3083497995" sldId="273"/>
            <ac:spMk id="10" creationId="{50142E33-A486-4248-4A48-72B45A2E19B9}"/>
          </ac:spMkLst>
        </pc:spChg>
        <pc:spChg chg="add mod ord">
          <ac:chgData name="Usuario invitado" userId="S::urn:spo:anon#90a8a5f84cf89d2e101b914b2094ccd3488c3d59bbec6c00327ac290a7ace810::" providerId="AD" clId="Web-{A79C90AF-8003-60B6-79F8-FFA7C2742C7E}" dt="2023-06-19T20:37:32.737" v="639" actId="1076"/>
          <ac:spMkLst>
            <pc:docMk/>
            <pc:sldMk cId="3083497995" sldId="273"/>
            <ac:spMk id="11" creationId="{277FE9E3-99EB-101C-34E9-3EF5E462EA1E}"/>
          </ac:spMkLst>
        </pc:spChg>
      </pc:sldChg>
      <pc:sldChg chg="addSp modSp new del">
        <pc:chgData name="Usuario invitado" userId="S::urn:spo:anon#90a8a5f84cf89d2e101b914b2094ccd3488c3d59bbec6c00327ac290a7ace810::" providerId="AD" clId="Web-{A79C90AF-8003-60B6-79F8-FFA7C2742C7E}" dt="2023-06-19T23:50:10.688" v="1022"/>
        <pc:sldMkLst>
          <pc:docMk/>
          <pc:sldMk cId="2572774208" sldId="274"/>
        </pc:sldMkLst>
        <pc:spChg chg="mod">
          <ac:chgData name="Usuario invitado" userId="S::urn:spo:anon#90a8a5f84cf89d2e101b914b2094ccd3488c3d59bbec6c00327ac290a7ace810::" providerId="AD" clId="Web-{A79C90AF-8003-60B6-79F8-FFA7C2742C7E}" dt="2023-06-19T20:43:58.623" v="723" actId="20577"/>
          <ac:spMkLst>
            <pc:docMk/>
            <pc:sldMk cId="2572774208" sldId="274"/>
            <ac:spMk id="2" creationId="{FEAB79D1-4137-C003-3E9E-5A3CC67F5944}"/>
          </ac:spMkLst>
        </pc:spChg>
        <pc:spChg chg="mod">
          <ac:chgData name="Usuario invitado" userId="S::urn:spo:anon#90a8a5f84cf89d2e101b914b2094ccd3488c3d59bbec6c00327ac290a7ace810::" providerId="AD" clId="Web-{A79C90AF-8003-60B6-79F8-FFA7C2742C7E}" dt="2023-06-19T20:39:29.444" v="685" actId="14100"/>
          <ac:spMkLst>
            <pc:docMk/>
            <pc:sldMk cId="2572774208" sldId="274"/>
            <ac:spMk id="3" creationId="{ACCB1BE5-5C5F-8080-CA35-BEB304E5D509}"/>
          </ac:spMkLst>
        </pc:spChg>
        <pc:spChg chg="add mod ord">
          <ac:chgData name="Usuario invitado" userId="S::urn:spo:anon#90a8a5f84cf89d2e101b914b2094ccd3488c3d59bbec6c00327ac290a7ace810::" providerId="AD" clId="Web-{A79C90AF-8003-60B6-79F8-FFA7C2742C7E}" dt="2023-06-19T20:39:43.710" v="688" actId="1076"/>
          <ac:spMkLst>
            <pc:docMk/>
            <pc:sldMk cId="2572774208" sldId="274"/>
            <ac:spMk id="5" creationId="{8406DEF6-E940-01A4-9B7E-7B320DE4B23A}"/>
          </ac:spMkLst>
        </pc:spChg>
        <pc:picChg chg="add mod">
          <ac:chgData name="Usuario invitado" userId="S::urn:spo:anon#90a8a5f84cf89d2e101b914b2094ccd3488c3d59bbec6c00327ac290a7ace810::" providerId="AD" clId="Web-{A79C90AF-8003-60B6-79F8-FFA7C2742C7E}" dt="2023-06-19T20:41:55.198" v="693" actId="1076"/>
          <ac:picMkLst>
            <pc:docMk/>
            <pc:sldMk cId="2572774208" sldId="274"/>
            <ac:picMk id="6" creationId="{7F8F7CCD-9AD3-3D93-DB63-1B0E220B9773}"/>
          </ac:picMkLst>
        </pc:picChg>
      </pc:sldChg>
      <pc:sldChg chg="addSp delSp modSp new mod setBg">
        <pc:chgData name="Usuario invitado" userId="S::urn:spo:anon#90a8a5f84cf89d2e101b914b2094ccd3488c3d59bbec6c00327ac290a7ace810::" providerId="AD" clId="Web-{A79C90AF-8003-60B6-79F8-FFA7C2742C7E}" dt="2023-06-19T23:57:19.976" v="1144" actId="1076"/>
        <pc:sldMkLst>
          <pc:docMk/>
          <pc:sldMk cId="2062977679" sldId="275"/>
        </pc:sldMkLst>
        <pc:spChg chg="mod">
          <ac:chgData name="Usuario invitado" userId="S::urn:spo:anon#90a8a5f84cf89d2e101b914b2094ccd3488c3d59bbec6c00327ac290a7ace810::" providerId="AD" clId="Web-{A79C90AF-8003-60B6-79F8-FFA7C2742C7E}" dt="2023-06-19T23:53:54.544" v="1070" actId="20577"/>
          <ac:spMkLst>
            <pc:docMk/>
            <pc:sldMk cId="2062977679" sldId="275"/>
            <ac:spMk id="2" creationId="{9F310B44-8662-3126-1B45-2D12D5709028}"/>
          </ac:spMkLst>
        </pc:spChg>
        <pc:spChg chg="add del">
          <ac:chgData name="Usuario invitado" userId="S::urn:spo:anon#90a8a5f84cf89d2e101b914b2094ccd3488c3d59bbec6c00327ac290a7ace810::" providerId="AD" clId="Web-{A79C90AF-8003-60B6-79F8-FFA7C2742C7E}" dt="2023-06-19T20:44:19.655" v="743"/>
          <ac:spMkLst>
            <pc:docMk/>
            <pc:sldMk cId="2062977679" sldId="275"/>
            <ac:spMk id="3" creationId="{12CFADF9-5CD9-A35D-9521-318E69DE94FA}"/>
          </ac:spMkLst>
        </pc:spChg>
        <pc:spChg chg="add del mod">
          <ac:chgData name="Usuario invitado" userId="S::urn:spo:anon#90a8a5f84cf89d2e101b914b2094ccd3488c3d59bbec6c00327ac290a7ace810::" providerId="AD" clId="Web-{A79C90AF-8003-60B6-79F8-FFA7C2742C7E}" dt="2023-06-19T23:56:32.786" v="1140"/>
          <ac:spMkLst>
            <pc:docMk/>
            <pc:sldMk cId="2062977679" sldId="275"/>
            <ac:spMk id="4" creationId="{AF4FC092-4C83-4E6F-06CB-02C4F146AB57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19T23:56:04.691" v="1137" actId="1076"/>
          <ac:spMkLst>
            <pc:docMk/>
            <pc:sldMk cId="2062977679" sldId="275"/>
            <ac:spMk id="7" creationId="{D06BBC3C-CCFA-E5E6-D54C-D4821433FA8B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19T23:56:10.426" v="1138" actId="20577"/>
          <ac:spMkLst>
            <pc:docMk/>
            <pc:sldMk cId="2062977679" sldId="275"/>
            <ac:spMk id="10" creationId="{40834E32-3BA1-09F6-F4FA-83C6894CE87F}"/>
          </ac:spMkLst>
        </pc:spChg>
        <pc:spChg chg="add del">
          <ac:chgData name="Usuario invitado" userId="S::urn:spo:anon#90a8a5f84cf89d2e101b914b2094ccd3488c3d59bbec6c00327ac290a7ace810::" providerId="AD" clId="Web-{A79C90AF-8003-60B6-79F8-FFA7C2742C7E}" dt="2023-06-19T20:44:05.686" v="735"/>
          <ac:spMkLst>
            <pc:docMk/>
            <pc:sldMk cId="2062977679" sldId="275"/>
            <ac:spMk id="11" creationId="{511C99DC-C3C5-4EBE-91DD-345109C3D6E0}"/>
          </ac:spMkLst>
        </pc:spChg>
        <pc:picChg chg="add del mod ord">
          <ac:chgData name="Usuario invitado" userId="S::urn:spo:anon#90a8a5f84cf89d2e101b914b2094ccd3488c3d59bbec6c00327ac290a7ace810::" providerId="AD" clId="Web-{A79C90AF-8003-60B6-79F8-FFA7C2742C7E}" dt="2023-06-19T20:44:06.514" v="736"/>
          <ac:picMkLst>
            <pc:docMk/>
            <pc:sldMk cId="2062977679" sldId="275"/>
            <ac:picMk id="4" creationId="{5A701381-26B4-50AE-EC45-27A756C632E4}"/>
          </ac:picMkLst>
        </pc:picChg>
        <pc:picChg chg="add del mod ord">
          <ac:chgData name="Usuario invitado" userId="S::urn:spo:anon#90a8a5f84cf89d2e101b914b2094ccd3488c3d59bbec6c00327ac290a7ace810::" providerId="AD" clId="Web-{A79C90AF-8003-60B6-79F8-FFA7C2742C7E}" dt="2023-06-19T23:56:12.660" v="1139"/>
          <ac:picMkLst>
            <pc:docMk/>
            <pc:sldMk cId="2062977679" sldId="275"/>
            <ac:picMk id="5" creationId="{9C128FB3-F29E-63F7-12E2-EA11A40E806E}"/>
          </ac:picMkLst>
        </pc:picChg>
        <pc:picChg chg="add mod">
          <ac:chgData name="Usuario invitado" userId="S::urn:spo:anon#90a8a5f84cf89d2e101b914b2094ccd3488c3d59bbec6c00327ac290a7ace810::" providerId="AD" clId="Web-{A79C90AF-8003-60B6-79F8-FFA7C2742C7E}" dt="2023-06-19T23:57:19.976" v="1144" actId="1076"/>
          <ac:picMkLst>
            <pc:docMk/>
            <pc:sldMk cId="2062977679" sldId="275"/>
            <ac:picMk id="6" creationId="{30CEC9EA-76D8-8F1A-70F8-FC2D7E47204E}"/>
          </ac:picMkLst>
        </pc:picChg>
        <pc:cxnChg chg="add del">
          <ac:chgData name="Usuario invitado" userId="S::urn:spo:anon#90a8a5f84cf89d2e101b914b2094ccd3488c3d59bbec6c00327ac290a7ace810::" providerId="AD" clId="Web-{A79C90AF-8003-60B6-79F8-FFA7C2742C7E}" dt="2023-06-19T20:44:05.686" v="735"/>
          <ac:cxnSpMkLst>
            <pc:docMk/>
            <pc:sldMk cId="2062977679" sldId="275"/>
            <ac:cxnSpMk id="9" creationId="{D8689CE0-64D2-447C-9C1F-872D111D8AC3}"/>
          </ac:cxnSpMkLst>
        </pc:cxnChg>
        <pc:cxnChg chg="add del">
          <ac:chgData name="Usuario invitado" userId="S::urn:spo:anon#90a8a5f84cf89d2e101b914b2094ccd3488c3d59bbec6c00327ac290a7ace810::" providerId="AD" clId="Web-{A79C90AF-8003-60B6-79F8-FFA7C2742C7E}" dt="2023-06-19T20:44:05.686" v="735"/>
          <ac:cxnSpMkLst>
            <pc:docMk/>
            <pc:sldMk cId="2062977679" sldId="275"/>
            <ac:cxnSpMk id="13" creationId="{B0AA360F-DECB-4836-8FB6-22C4BC3FB02D}"/>
          </ac:cxnSpMkLst>
        </pc:cxnChg>
      </pc:sldChg>
      <pc:sldChg chg="addSp delSp modSp new">
        <pc:chgData name="Usuario invitado" userId="S::urn:spo:anon#90a8a5f84cf89d2e101b914b2094ccd3488c3d59bbec6c00327ac290a7ace810::" providerId="AD" clId="Web-{A79C90AF-8003-60B6-79F8-FFA7C2742C7E}" dt="2023-06-20T00:00:27.032" v="1224" actId="20577"/>
        <pc:sldMkLst>
          <pc:docMk/>
          <pc:sldMk cId="2854960666" sldId="276"/>
        </pc:sldMkLst>
        <pc:spChg chg="mod">
          <ac:chgData name="Usuario invitado" userId="S::urn:spo:anon#90a8a5f84cf89d2e101b914b2094ccd3488c3d59bbec6c00327ac290a7ace810::" providerId="AD" clId="Web-{A79C90AF-8003-60B6-79F8-FFA7C2742C7E}" dt="2023-06-19T20:46:08.096" v="793" actId="20577"/>
          <ac:spMkLst>
            <pc:docMk/>
            <pc:sldMk cId="2854960666" sldId="276"/>
            <ac:spMk id="2" creationId="{C7457BFD-45EA-C8CC-AAFC-C057B637A354}"/>
          </ac:spMkLst>
        </pc:spChg>
        <pc:spChg chg="del">
          <ac:chgData name="Usuario invitado" userId="S::urn:spo:anon#90a8a5f84cf89d2e101b914b2094ccd3488c3d59bbec6c00327ac290a7ace810::" providerId="AD" clId="Web-{A79C90AF-8003-60B6-79F8-FFA7C2742C7E}" dt="2023-06-19T20:48:16.147" v="855"/>
          <ac:spMkLst>
            <pc:docMk/>
            <pc:sldMk cId="2854960666" sldId="276"/>
            <ac:spMk id="3" creationId="{195A496D-C4D5-6E13-206F-597C25775D79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19T23:59:48.405" v="1209" actId="1076"/>
          <ac:spMkLst>
            <pc:docMk/>
            <pc:sldMk cId="2854960666" sldId="276"/>
            <ac:spMk id="5" creationId="{DD504A70-8E28-DF0A-5A68-E4054A22FA46}"/>
          </ac:spMkLst>
        </pc:spChg>
        <pc:spChg chg="add mod">
          <ac:chgData name="Usuario invitado" userId="S::urn:spo:anon#90a8a5f84cf89d2e101b914b2094ccd3488c3d59bbec6c00327ac290a7ace810::" providerId="AD" clId="Web-{A79C90AF-8003-60B6-79F8-FFA7C2742C7E}" dt="2023-06-20T00:00:27.032" v="1224" actId="20577"/>
          <ac:spMkLst>
            <pc:docMk/>
            <pc:sldMk cId="2854960666" sldId="276"/>
            <ac:spMk id="7" creationId="{AC270002-8E9A-3074-D30D-785BCB3E0B01}"/>
          </ac:spMkLst>
        </pc:spChg>
        <pc:picChg chg="add mod ord">
          <ac:chgData name="Usuario invitado" userId="S::urn:spo:anon#90a8a5f84cf89d2e101b914b2094ccd3488c3d59bbec6c00327ac290a7ace810::" providerId="AD" clId="Web-{A79C90AF-8003-60B6-79F8-FFA7C2742C7E}" dt="2023-06-19T20:48:18.553" v="856" actId="1076"/>
          <ac:picMkLst>
            <pc:docMk/>
            <pc:sldMk cId="2854960666" sldId="276"/>
            <ac:picMk id="8" creationId="{5A7FC8D3-9113-361E-F42E-9E2A0C27E521}"/>
          </ac:picMkLst>
        </pc:picChg>
      </pc:sldChg>
    </pc:docChg>
  </pc:docChgLst>
  <pc:docChgLst>
    <pc:chgData name="MIGUEL MANZANO ALVAREZ" userId="S::migmanalv@alum.us.es::d0825fda-c939-40db-a0ee-f92f6bc1f96c" providerId="AD" clId="Web-{1E1FB05D-4CB6-4AE6-B1CF-7404300751B4}"/>
    <pc:docChg chg="addSld delSld modSld addMainMaster delMainMaster">
      <pc:chgData name="MIGUEL MANZANO ALVAREZ" userId="S::migmanalv@alum.us.es::d0825fda-c939-40db-a0ee-f92f6bc1f96c" providerId="AD" clId="Web-{1E1FB05D-4CB6-4AE6-B1CF-7404300751B4}" dt="2023-06-18T18:35:57.641" v="127" actId="20577"/>
      <pc:docMkLst>
        <pc:docMk/>
      </pc:docMkLst>
      <pc:sldChg chg="addSp delSp modSp add del mod setBg modClrScheme chgLayout">
        <pc:chgData name="MIGUEL MANZANO ALVAREZ" userId="S::migmanalv@alum.us.es::d0825fda-c939-40db-a0ee-f92f6bc1f96c" providerId="AD" clId="Web-{1E1FB05D-4CB6-4AE6-B1CF-7404300751B4}" dt="2023-06-18T18:33:50.289" v="86" actId="20577"/>
        <pc:sldMkLst>
          <pc:docMk/>
          <pc:sldMk cId="2406273178" sldId="256"/>
        </pc:sldMkLst>
        <pc:spChg chg="add del mod">
          <ac:chgData name="MIGUEL MANZANO ALVAREZ" userId="S::migmanalv@alum.us.es::d0825fda-c939-40db-a0ee-f92f6bc1f96c" providerId="AD" clId="Web-{1E1FB05D-4CB6-4AE6-B1CF-7404300751B4}" dt="2023-06-18T18:33:39.195" v="85" actId="14100"/>
          <ac:spMkLst>
            <pc:docMk/>
            <pc:sldMk cId="2406273178" sldId="256"/>
            <ac:spMk id="2" creationId="{00000000-0000-0000-0000-000000000000}"/>
          </ac:spMkLst>
        </pc:spChg>
        <pc:spChg chg="add del mod">
          <ac:chgData name="MIGUEL MANZANO ALVAREZ" userId="S::migmanalv@alum.us.es::d0825fda-c939-40db-a0ee-f92f6bc1f96c" providerId="AD" clId="Web-{1E1FB05D-4CB6-4AE6-B1CF-7404300751B4}" dt="2023-06-18T18:33:50.289" v="86" actId="2057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7:45.812" v="15"/>
          <ac:spMkLst>
            <pc:docMk/>
            <pc:sldMk cId="2406273178" sldId="256"/>
            <ac:spMk id="5" creationId="{BE229233-9672-4675-99B7-6CBCEF1CD415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7:45.812" v="15"/>
          <ac:spMkLst>
            <pc:docMk/>
            <pc:sldMk cId="2406273178" sldId="256"/>
            <ac:spMk id="6" creationId="{EC5FF010-B53C-46BE-BEEF-AF926A00F67F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5:39.820" v="1"/>
          <ac:spMkLst>
            <pc:docMk/>
            <pc:sldMk cId="2406273178" sldId="256"/>
            <ac:spMk id="8" creationId="{7FB8D577-336D-4DE0-B777-3D6C3321847B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5:58.087" v="5"/>
          <ac:spMkLst>
            <pc:docMk/>
            <pc:sldMk cId="2406273178" sldId="256"/>
            <ac:spMk id="9" creationId="{BA6285CA-6AFA-4F27-AFB5-1B32CDE09B1A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5:58.087" v="5"/>
          <ac:spMkLst>
            <pc:docMk/>
            <pc:sldMk cId="2406273178" sldId="256"/>
            <ac:spMk id="11" creationId="{F8DD0EAF-BF73-48D8-A426-3085C4B88FAA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7:45.812" v="15"/>
          <ac:spMkLst>
            <pc:docMk/>
            <pc:sldMk cId="2406273178" sldId="256"/>
            <ac:spMk id="12" creationId="{8509AD9C-1F43-4138-A72B-8CA988EDD475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5:58.087" v="5"/>
          <ac:spMkLst>
            <pc:docMk/>
            <pc:sldMk cId="2406273178" sldId="256"/>
            <ac:spMk id="13" creationId="{7BCC6446-8462-4A63-9B6F-8F57EC40F648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5:39.820" v="1"/>
          <ac:spMkLst>
            <pc:docMk/>
            <pc:sldMk cId="2406273178" sldId="256"/>
            <ac:spMk id="14" creationId="{72EF3F9A-9717-4ACB-A30D-96694842C4F7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31:02.528" v="19"/>
          <ac:spMkLst>
            <pc:docMk/>
            <pc:sldMk cId="2406273178" sldId="256"/>
            <ac:spMk id="16" creationId="{75955B3A-C08D-43E6-ABEF-A4F616FB682B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7:44.578" v="13"/>
          <ac:spMkLst>
            <pc:docMk/>
            <pc:sldMk cId="2406273178" sldId="256"/>
            <ac:spMk id="17" creationId="{DF5AEEEA-C760-4292-993F-DE87AED759C1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31:02.528" v="19"/>
          <ac:spMkLst>
            <pc:docMk/>
            <pc:sldMk cId="2406273178" sldId="256"/>
            <ac:spMk id="18" creationId="{C719694A-8B4E-4127-9C08-9B8F39B6F284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7:44.578" v="13"/>
          <ac:spMkLst>
            <pc:docMk/>
            <pc:sldMk cId="2406273178" sldId="256"/>
            <ac:spMk id="19" creationId="{6D4893E4-C8BF-4FAD-8D6A-80BEA5802514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31:02.528" v="19"/>
          <ac:spMkLst>
            <pc:docMk/>
            <pc:sldMk cId="2406273178" sldId="256"/>
            <ac:spMk id="20" creationId="{52D36E6B-D7EF-409B-B48D-1628C06EE123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7:44.578" v="13"/>
          <ac:spMkLst>
            <pc:docMk/>
            <pc:sldMk cId="2406273178" sldId="256"/>
            <ac:spMk id="21" creationId="{136942C3-91AC-4FA1-824B-F446C8709FDA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31:02.528" v="19"/>
          <ac:spMkLst>
            <pc:docMk/>
            <pc:sldMk cId="2406273178" sldId="256"/>
            <ac:spMk id="22" creationId="{816D2053-BB10-4615-A38D-86EEC0D863E8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7:44.578" v="13"/>
          <ac:spMkLst>
            <pc:docMk/>
            <pc:sldMk cId="2406273178" sldId="256"/>
            <ac:spMk id="23" creationId="{54F1E905-35D9-4FC6-9058-55FDD453EBBA}"/>
          </ac:spMkLst>
        </pc:spChg>
        <pc:spChg chg="add del">
          <ac:chgData name="MIGUEL MANZANO ALVAREZ" userId="S::migmanalv@alum.us.es::d0825fda-c939-40db-a0ee-f92f6bc1f96c" providerId="AD" clId="Web-{1E1FB05D-4CB6-4AE6-B1CF-7404300751B4}" dt="2023-06-18T18:27:44.578" v="13"/>
          <ac:spMkLst>
            <pc:docMk/>
            <pc:sldMk cId="2406273178" sldId="256"/>
            <ac:spMk id="25" creationId="{08EC9005-5705-4BF3-9E28-A32B3886CE50}"/>
          </ac:spMkLst>
        </pc:spChg>
        <pc:spChg chg="add">
          <ac:chgData name="MIGUEL MANZANO ALVAREZ" userId="S::migmanalv@alum.us.es::d0825fda-c939-40db-a0ee-f92f6bc1f96c" providerId="AD" clId="Web-{1E1FB05D-4CB6-4AE6-B1CF-7404300751B4}" dt="2023-06-18T18:31:42.859" v="20"/>
          <ac:spMkLst>
            <pc:docMk/>
            <pc:sldMk cId="2406273178" sldId="256"/>
            <ac:spMk id="28" creationId="{F96187D8-B32D-4D1A-8C48-A15933DDCD8C}"/>
          </ac:spMkLst>
        </pc:spChg>
        <pc:spChg chg="add">
          <ac:chgData name="MIGUEL MANZANO ALVAREZ" userId="S::migmanalv@alum.us.es::d0825fda-c939-40db-a0ee-f92f6bc1f96c" providerId="AD" clId="Web-{1E1FB05D-4CB6-4AE6-B1CF-7404300751B4}" dt="2023-06-18T18:31:42.859" v="20"/>
          <ac:spMkLst>
            <pc:docMk/>
            <pc:sldMk cId="2406273178" sldId="256"/>
            <ac:spMk id="30" creationId="{D019BB32-A409-4C93-9090-8BDDC45E5796}"/>
          </ac:spMkLst>
        </pc:spChg>
        <pc:spChg chg="add">
          <ac:chgData name="MIGUEL MANZANO ALVAREZ" userId="S::migmanalv@alum.us.es::d0825fda-c939-40db-a0ee-f92f6bc1f96c" providerId="AD" clId="Web-{1E1FB05D-4CB6-4AE6-B1CF-7404300751B4}" dt="2023-06-18T18:31:42.859" v="20"/>
          <ac:spMkLst>
            <pc:docMk/>
            <pc:sldMk cId="2406273178" sldId="256"/>
            <ac:spMk id="32" creationId="{74ED70DB-1943-4E5C-A1B6-D49DFE44028B}"/>
          </ac:spMkLst>
        </pc:spChg>
        <pc:grpChg chg="add del">
          <ac:chgData name="MIGUEL MANZANO ALVAREZ" userId="S::migmanalv@alum.us.es::d0825fda-c939-40db-a0ee-f92f6bc1f96c" providerId="AD" clId="Web-{1E1FB05D-4CB6-4AE6-B1CF-7404300751B4}" dt="2023-06-18T18:25:39.820" v="1"/>
          <ac:grpSpMkLst>
            <pc:docMk/>
            <pc:sldMk cId="2406273178" sldId="256"/>
            <ac:grpSpMk id="10" creationId="{9E7809E1-9183-4F3F-ACE0-225BA2E21CDF}"/>
          </ac:grpSpMkLst>
        </pc:grpChg>
        <pc:grpChg chg="add del">
          <ac:chgData name="MIGUEL MANZANO ALVAREZ" userId="S::migmanalv@alum.us.es::d0825fda-c939-40db-a0ee-f92f6bc1f96c" providerId="AD" clId="Web-{1E1FB05D-4CB6-4AE6-B1CF-7404300751B4}" dt="2023-06-18T18:25:58.087" v="5"/>
          <ac:grpSpMkLst>
            <pc:docMk/>
            <pc:sldMk cId="2406273178" sldId="256"/>
            <ac:grpSpMk id="15" creationId="{8118ECEF-CA6A-4CB6-BCA5-59B2DB40C4AB}"/>
          </ac:grpSpMkLst>
        </pc:grpChg>
        <pc:picChg chg="add del">
          <ac:chgData name="MIGUEL MANZANO ALVAREZ" userId="S::migmanalv@alum.us.es::d0825fda-c939-40db-a0ee-f92f6bc1f96c" providerId="AD" clId="Web-{1E1FB05D-4CB6-4AE6-B1CF-7404300751B4}" dt="2023-06-18T18:25:58.087" v="5"/>
          <ac:picMkLst>
            <pc:docMk/>
            <pc:sldMk cId="2406273178" sldId="256"/>
            <ac:picMk id="4" creationId="{6C5E8980-1184-0001-043C-FB3F42EC83BF}"/>
          </ac:picMkLst>
        </pc:picChg>
        <pc:picChg chg="add del mod">
          <ac:chgData name="MIGUEL MANZANO ALVAREZ" userId="S::migmanalv@alum.us.es::d0825fda-c939-40db-a0ee-f92f6bc1f96c" providerId="AD" clId="Web-{1E1FB05D-4CB6-4AE6-B1CF-7404300751B4}" dt="2023-06-18T18:27:45.812" v="15"/>
          <ac:picMkLst>
            <pc:docMk/>
            <pc:sldMk cId="2406273178" sldId="256"/>
            <ac:picMk id="7" creationId="{49CF7C24-CA7D-8145-5B69-8934159BA488}"/>
          </ac:picMkLst>
        </pc:picChg>
        <pc:picChg chg="add del">
          <ac:chgData name="MIGUEL MANZANO ALVAREZ" userId="S::migmanalv@alum.us.es::d0825fda-c939-40db-a0ee-f92f6bc1f96c" providerId="AD" clId="Web-{1E1FB05D-4CB6-4AE6-B1CF-7404300751B4}" dt="2023-06-18T18:31:02.528" v="19"/>
          <ac:picMkLst>
            <pc:docMk/>
            <pc:sldMk cId="2406273178" sldId="256"/>
            <ac:picMk id="24" creationId="{56CDCA87-2719-DB92-2A7A-91A564D2FFE3}"/>
          </ac:picMkLst>
        </pc:picChg>
        <pc:picChg chg="add mod">
          <ac:chgData name="MIGUEL MANZANO ALVAREZ" userId="S::migmanalv@alum.us.es::d0825fda-c939-40db-a0ee-f92f6bc1f96c" providerId="AD" clId="Web-{1E1FB05D-4CB6-4AE6-B1CF-7404300751B4}" dt="2023-06-18T18:33:06.302" v="81" actId="1076"/>
          <ac:picMkLst>
            <pc:docMk/>
            <pc:sldMk cId="2406273178" sldId="256"/>
            <ac:picMk id="29" creationId="{A4D88846-45D5-9039-1F0F-03BC00B6A79A}"/>
          </ac:picMkLst>
        </pc:picChg>
        <pc:cxnChg chg="add del">
          <ac:chgData name="MIGUEL MANZANO ALVAREZ" userId="S::migmanalv@alum.us.es::d0825fda-c939-40db-a0ee-f92f6bc1f96c" providerId="AD" clId="Web-{1E1FB05D-4CB6-4AE6-B1CF-7404300751B4}" dt="2023-06-18T18:31:02.528" v="19"/>
          <ac:cxnSpMkLst>
            <pc:docMk/>
            <pc:sldMk cId="2406273178" sldId="256"/>
            <ac:cxnSpMk id="26" creationId="{CF2CC60F-C99A-48C5-856F-3C79856E9E9F}"/>
          </ac:cxnSpMkLst>
        </pc:cxnChg>
        <pc:cxnChg chg="add del">
          <ac:chgData name="MIGUEL MANZANO ALVAREZ" userId="S::migmanalv@alum.us.es::d0825fda-c939-40db-a0ee-f92f6bc1f96c" providerId="AD" clId="Web-{1E1FB05D-4CB6-4AE6-B1CF-7404300751B4}" dt="2023-06-18T18:31:02.528" v="19"/>
          <ac:cxnSpMkLst>
            <pc:docMk/>
            <pc:sldMk cId="2406273178" sldId="256"/>
            <ac:cxnSpMk id="27" creationId="{D8A2ED1C-4B10-41E7-9BF6-7447B99B9850}"/>
          </ac:cxnSpMkLst>
        </pc:cxnChg>
        <pc:cxnChg chg="add">
          <ac:chgData name="MIGUEL MANZANO ALVAREZ" userId="S::migmanalv@alum.us.es::d0825fda-c939-40db-a0ee-f92f6bc1f96c" providerId="AD" clId="Web-{1E1FB05D-4CB6-4AE6-B1CF-7404300751B4}" dt="2023-06-18T18:31:42.859" v="20"/>
          <ac:cxnSpMkLst>
            <pc:docMk/>
            <pc:sldMk cId="2406273178" sldId="256"/>
            <ac:cxnSpMk id="31" creationId="{B0AA360F-DECB-4836-8FB6-22C4BC3FB02D}"/>
          </ac:cxnSpMkLst>
        </pc:cxnChg>
      </pc:sldChg>
      <pc:sldChg chg="modSp new">
        <pc:chgData name="MIGUEL MANZANO ALVAREZ" userId="S::migmanalv@alum.us.es::d0825fda-c939-40db-a0ee-f92f6bc1f96c" providerId="AD" clId="Web-{1E1FB05D-4CB6-4AE6-B1CF-7404300751B4}" dt="2023-06-18T18:35:57.641" v="127" actId="20577"/>
        <pc:sldMkLst>
          <pc:docMk/>
          <pc:sldMk cId="598274836" sldId="257"/>
        </pc:sldMkLst>
        <pc:spChg chg="mod">
          <ac:chgData name="MIGUEL MANZANO ALVAREZ" userId="S::migmanalv@alum.us.es::d0825fda-c939-40db-a0ee-f92f6bc1f96c" providerId="AD" clId="Web-{1E1FB05D-4CB6-4AE6-B1CF-7404300751B4}" dt="2023-06-18T18:34:03.431" v="94" actId="20577"/>
          <ac:spMkLst>
            <pc:docMk/>
            <pc:sldMk cId="598274836" sldId="257"/>
            <ac:spMk id="2" creationId="{24429C00-6678-42A0-8080-4CF06C6AEF70}"/>
          </ac:spMkLst>
        </pc:spChg>
        <pc:spChg chg="mod">
          <ac:chgData name="MIGUEL MANZANO ALVAREZ" userId="S::migmanalv@alum.us.es::d0825fda-c939-40db-a0ee-f92f6bc1f96c" providerId="AD" clId="Web-{1E1FB05D-4CB6-4AE6-B1CF-7404300751B4}" dt="2023-06-18T18:35:57.641" v="127" actId="20577"/>
          <ac:spMkLst>
            <pc:docMk/>
            <pc:sldMk cId="598274836" sldId="257"/>
            <ac:spMk id="3" creationId="{8420C3E3-DAA6-C61D-F752-BC17BDC4B4DC}"/>
          </ac:spMkLst>
        </pc:spChg>
      </pc:sldChg>
      <pc:sldChg chg="new del">
        <pc:chgData name="MIGUEL MANZANO ALVAREZ" userId="S::migmanalv@alum.us.es::d0825fda-c939-40db-a0ee-f92f6bc1f96c" providerId="AD" clId="Web-{1E1FB05D-4CB6-4AE6-B1CF-7404300751B4}" dt="2023-06-18T18:25:56.602" v="4"/>
        <pc:sldMkLst>
          <pc:docMk/>
          <pc:sldMk cId="926923552" sldId="257"/>
        </pc:sldMkLst>
      </pc:sldChg>
      <pc:sldChg chg="new del">
        <pc:chgData name="MIGUEL MANZANO ALVAREZ" userId="S::migmanalv@alum.us.es::d0825fda-c939-40db-a0ee-f92f6bc1f96c" providerId="AD" clId="Web-{1E1FB05D-4CB6-4AE6-B1CF-7404300751B4}" dt="2023-06-18T18:31:01.231" v="18"/>
        <pc:sldMkLst>
          <pc:docMk/>
          <pc:sldMk cId="2274408851" sldId="257"/>
        </pc:sldMkLst>
      </pc:sldChg>
      <pc:sldChg chg="new add del">
        <pc:chgData name="MIGUEL MANZANO ALVAREZ" userId="S::migmanalv@alum.us.es::d0825fda-c939-40db-a0ee-f92f6bc1f96c" providerId="AD" clId="Web-{1E1FB05D-4CB6-4AE6-B1CF-7404300751B4}" dt="2023-06-18T18:27:45.328" v="14"/>
        <pc:sldMkLst>
          <pc:docMk/>
          <pc:sldMk cId="3733776868" sldId="257"/>
        </pc:sldMkLst>
      </pc:sldChg>
      <pc:sldMasterChg chg="add del addSldLayout delSldLayout">
        <pc:chgData name="MIGUEL MANZANO ALVAREZ" userId="S::migmanalv@alum.us.es::d0825fda-c939-40db-a0ee-f92f6bc1f96c" providerId="AD" clId="Web-{1E1FB05D-4CB6-4AE6-B1CF-7404300751B4}" dt="2023-06-18T18:31:42.859" v="20"/>
        <pc:sldMasterMkLst>
          <pc:docMk/>
          <pc:sldMasterMk cId="2933118997" sldId="2147483648"/>
        </pc:sldMasterMkLst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replId addSldLayout delSldLayout">
        <pc:chgData name="MIGUEL MANZANO ALVAREZ" userId="S::migmanalv@alum.us.es::d0825fda-c939-40db-a0ee-f92f6bc1f96c" providerId="AD" clId="Web-{1E1FB05D-4CB6-4AE6-B1CF-7404300751B4}" dt="2023-06-18T18:25:58.087" v="5"/>
        <pc:sldMasterMkLst>
          <pc:docMk/>
          <pc:sldMasterMk cId="2691578374" sldId="2147483660"/>
        </pc:sldMasterMkLst>
        <pc:sldLayoutChg chg="add del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1903614938" sldId="2147483661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1777370547" sldId="2147483662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2678754189" sldId="2147483663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2752989220" sldId="2147483664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461442363" sldId="2147483665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2661642179" sldId="2147483666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1095430881" sldId="2147483667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3334884643" sldId="2147483668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1817474049" sldId="2147483669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3785668084" sldId="2147483670"/>
          </pc:sldLayoutMkLst>
        </pc:sldLayoutChg>
        <pc:sldLayoutChg chg="add del replId">
          <pc:chgData name="MIGUEL MANZANO ALVAREZ" userId="S::migmanalv@alum.us.es::d0825fda-c939-40db-a0ee-f92f6bc1f96c" providerId="AD" clId="Web-{1E1FB05D-4CB6-4AE6-B1CF-7404300751B4}" dt="2023-06-18T18:25:58.087" v="5"/>
          <pc:sldLayoutMkLst>
            <pc:docMk/>
            <pc:sldMasterMk cId="2691578374" sldId="2147483660"/>
            <pc:sldLayoutMk cId="292679234" sldId="2147483671"/>
          </pc:sldLayoutMkLst>
        </pc:sldLayoutChg>
      </pc:sldMasterChg>
      <pc:sldMasterChg chg="add del addSldLayout delSldLayout">
        <pc:chgData name="MIGUEL MANZANO ALVAREZ" userId="S::migmanalv@alum.us.es::d0825fda-c939-40db-a0ee-f92f6bc1f96c" providerId="AD" clId="Web-{1E1FB05D-4CB6-4AE6-B1CF-7404300751B4}" dt="2023-06-18T18:25:39.820" v="1"/>
        <pc:sldMasterMkLst>
          <pc:docMk/>
          <pc:sldMasterMk cId="2924214460" sldId="2147483673"/>
        </pc:sldMasterMkLst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2312026113" sldId="2147483662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1348588761" sldId="2147483663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446094076" sldId="2147483664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1861731230" sldId="2147483665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2120123943" sldId="2147483666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1378433990" sldId="2147483667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1830102285" sldId="2147483668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2856166117" sldId="2147483669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2401358157" sldId="2147483670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4005550279" sldId="2147483671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5:39.820" v="1"/>
          <pc:sldLayoutMkLst>
            <pc:docMk/>
            <pc:sldMasterMk cId="2924214460" sldId="2147483673"/>
            <pc:sldLayoutMk cId="2971067352" sldId="2147483672"/>
          </pc:sldLayoutMkLst>
        </pc:sldLayoutChg>
      </pc:sldMasterChg>
      <pc:sldMasterChg chg="add del addSldLayout delSldLayout">
        <pc:chgData name="MIGUEL MANZANO ALVAREZ" userId="S::migmanalv@alum.us.es::d0825fda-c939-40db-a0ee-f92f6bc1f96c" providerId="AD" clId="Web-{1E1FB05D-4CB6-4AE6-B1CF-7404300751B4}" dt="2023-06-18T18:27:45.812" v="15"/>
        <pc:sldMasterMkLst>
          <pc:docMk/>
          <pc:sldMasterMk cId="1683053122" sldId="2147483712"/>
        </pc:sldMasterMkLst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4199395746" sldId="2147483701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2008559094" sldId="2147483702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1895257346" sldId="2147483703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1136058635" sldId="2147483704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1633936650" sldId="2147483705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708230524" sldId="2147483706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3225616771" sldId="2147483707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3923716620" sldId="2147483708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3455125568" sldId="2147483709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2872216521" sldId="2147483710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27:45.812" v="15"/>
          <pc:sldLayoutMkLst>
            <pc:docMk/>
            <pc:sldMasterMk cId="1683053122" sldId="2147483712"/>
            <pc:sldLayoutMk cId="3395780832" sldId="2147483711"/>
          </pc:sldLayoutMkLst>
        </pc:sldLayoutChg>
      </pc:sldMasterChg>
      <pc:sldMasterChg chg="add del addSldLayout delSldLayout">
        <pc:chgData name="MIGUEL MANZANO ALVAREZ" userId="S::migmanalv@alum.us.es::d0825fda-c939-40db-a0ee-f92f6bc1f96c" providerId="AD" clId="Web-{1E1FB05D-4CB6-4AE6-B1CF-7404300751B4}" dt="2023-06-18T18:31:02.528" v="19"/>
        <pc:sldMasterMkLst>
          <pc:docMk/>
          <pc:sldMasterMk cId="2221570752" sldId="2147483725"/>
        </pc:sldMasterMkLst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195460319" sldId="2147483714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2523759180" sldId="2147483715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884617829" sldId="2147483716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2183925213" sldId="2147483717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1768845721" sldId="2147483718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3433478006" sldId="2147483719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3536357311" sldId="2147483720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3716678834" sldId="2147483721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3016744863" sldId="2147483722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1038592388" sldId="2147483723"/>
          </pc:sldLayoutMkLst>
        </pc:sldLayoutChg>
        <pc:sldLayoutChg chg="add del">
          <pc:chgData name="MIGUEL MANZANO ALVAREZ" userId="S::migmanalv@alum.us.es::d0825fda-c939-40db-a0ee-f92f6bc1f96c" providerId="AD" clId="Web-{1E1FB05D-4CB6-4AE6-B1CF-7404300751B4}" dt="2023-06-18T18:31:02.528" v="19"/>
          <pc:sldLayoutMkLst>
            <pc:docMk/>
            <pc:sldMasterMk cId="2221570752" sldId="2147483725"/>
            <pc:sldLayoutMk cId="1093628089" sldId="2147483724"/>
          </pc:sldLayoutMkLst>
        </pc:sldLayoutChg>
      </pc:sldMasterChg>
      <pc:sldMasterChg chg="add addSldLayout">
        <pc:chgData name="MIGUEL MANZANO ALVAREZ" userId="S::migmanalv@alum.us.es::d0825fda-c939-40db-a0ee-f92f6bc1f96c" providerId="AD" clId="Web-{1E1FB05D-4CB6-4AE6-B1CF-7404300751B4}" dt="2023-06-18T18:31:42.859" v="20"/>
        <pc:sldMasterMkLst>
          <pc:docMk/>
          <pc:sldMasterMk cId="1949666105" sldId="2147483751"/>
        </pc:sldMasterMkLst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249417113" sldId="2147483740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2954475987" sldId="2147483741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2585680074" sldId="2147483742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3932750304" sldId="2147483743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397618298" sldId="2147483744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306438726" sldId="2147483745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3900094324" sldId="2147483746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2371264229" sldId="2147483747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239608793" sldId="2147483748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4094749727" sldId="2147483749"/>
          </pc:sldLayoutMkLst>
        </pc:sldLayoutChg>
        <pc:sldLayoutChg chg="add">
          <pc:chgData name="MIGUEL MANZANO ALVAREZ" userId="S::migmanalv@alum.us.es::d0825fda-c939-40db-a0ee-f92f6bc1f96c" providerId="AD" clId="Web-{1E1FB05D-4CB6-4AE6-B1CF-7404300751B4}" dt="2023-06-18T18:31:42.859" v="20"/>
          <pc:sldLayoutMkLst>
            <pc:docMk/>
            <pc:sldMasterMk cId="1949666105" sldId="2147483751"/>
            <pc:sldLayoutMk cId="2576733672" sldId="2147483750"/>
          </pc:sldLayoutMkLst>
        </pc:sldLayoutChg>
      </pc:sldMasterChg>
    </pc:docChg>
  </pc:docChgLst>
  <pc:docChgLst>
    <pc:chgData name="MIGUEL MANZANO ALVAREZ" userId="S::migmanalv@alum.us.es::d0825fda-c939-40db-a0ee-f92f6bc1f96c" providerId="AD" clId="Web-{9FF6E008-5E59-434A-2895-A8D22180505E}"/>
    <pc:docChg chg="modSld">
      <pc:chgData name="MIGUEL MANZANO ALVAREZ" userId="S::migmanalv@alum.us.es::d0825fda-c939-40db-a0ee-f92f6bc1f96c" providerId="AD" clId="Web-{9FF6E008-5E59-434A-2895-A8D22180505E}" dt="2023-06-19T21:04:03.935" v="1" actId="14100"/>
      <pc:docMkLst>
        <pc:docMk/>
      </pc:docMkLst>
      <pc:sldChg chg="modSp">
        <pc:chgData name="MIGUEL MANZANO ALVAREZ" userId="S::migmanalv@alum.us.es::d0825fda-c939-40db-a0ee-f92f6bc1f96c" providerId="AD" clId="Web-{9FF6E008-5E59-434A-2895-A8D22180505E}" dt="2023-06-19T21:04:03.935" v="1" actId="14100"/>
        <pc:sldMkLst>
          <pc:docMk/>
          <pc:sldMk cId="3919267095" sldId="262"/>
        </pc:sldMkLst>
        <pc:spChg chg="mod">
          <ac:chgData name="MIGUEL MANZANO ALVAREZ" userId="S::migmanalv@alum.us.es::d0825fda-c939-40db-a0ee-f92f6bc1f96c" providerId="AD" clId="Web-{9FF6E008-5E59-434A-2895-A8D22180505E}" dt="2023-06-19T21:04:03.935" v="1" actId="14100"/>
          <ac:spMkLst>
            <pc:docMk/>
            <pc:sldMk cId="3919267095" sldId="262"/>
            <ac:spMk id="433" creationId="{D5DABB3D-5F3A-9882-7827-DF3EB835D405}"/>
          </ac:spMkLst>
        </pc:spChg>
        <pc:spChg chg="mod">
          <ac:chgData name="MIGUEL MANZANO ALVAREZ" userId="S::migmanalv@alum.us.es::d0825fda-c939-40db-a0ee-f92f6bc1f96c" providerId="AD" clId="Web-{9FF6E008-5E59-434A-2895-A8D22180505E}" dt="2023-06-19T21:03:58.654" v="0" actId="14100"/>
          <ac:spMkLst>
            <pc:docMk/>
            <pc:sldMk cId="3919267095" sldId="262"/>
            <ac:spMk id="439" creationId="{722D26BC-28E2-40B9-BB43-0D5478A7E0CC}"/>
          </ac:spMkLst>
        </pc:spChg>
      </pc:sldChg>
    </pc:docChg>
  </pc:docChgLst>
  <pc:docChgLst>
    <pc:chgData name="MIGUEL MANZANO ALVAREZ" userId="S::migmanalv@alum.us.es::d0825fda-c939-40db-a0ee-f92f6bc1f96c" providerId="AD" clId="Web-{0D1E4DBA-1C1C-891F-BD5C-FE1520F051D6}"/>
    <pc:docChg chg="modSld">
      <pc:chgData name="MIGUEL MANZANO ALVAREZ" userId="S::migmanalv@alum.us.es::d0825fda-c939-40db-a0ee-f92f6bc1f96c" providerId="AD" clId="Web-{0D1E4DBA-1C1C-891F-BD5C-FE1520F051D6}" dt="2023-06-19T19:17:18.302" v="31"/>
      <pc:docMkLst>
        <pc:docMk/>
      </pc:docMkLst>
      <pc:sldChg chg="addSp delSp modSp">
        <pc:chgData name="MIGUEL MANZANO ALVAREZ" userId="S::migmanalv@alum.us.es::d0825fda-c939-40db-a0ee-f92f6bc1f96c" providerId="AD" clId="Web-{0D1E4DBA-1C1C-891F-BD5C-FE1520F051D6}" dt="2023-06-19T19:17:18.302" v="31"/>
        <pc:sldMkLst>
          <pc:docMk/>
          <pc:sldMk cId="1295456443" sldId="259"/>
        </pc:sldMkLst>
        <pc:spChg chg="mod">
          <ac:chgData name="MIGUEL MANZANO ALVAREZ" userId="S::migmanalv@alum.us.es::d0825fda-c939-40db-a0ee-f92f6bc1f96c" providerId="AD" clId="Web-{0D1E4DBA-1C1C-891F-BD5C-FE1520F051D6}" dt="2023-06-19T19:17:18.302" v="31"/>
          <ac:spMkLst>
            <pc:docMk/>
            <pc:sldMk cId="1295456443" sldId="259"/>
            <ac:spMk id="2" creationId="{AB504B5B-4571-A515-6EF4-7E4118E32D9B}"/>
          </ac:spMkLst>
        </pc:spChg>
        <pc:spChg chg="add del">
          <ac:chgData name="MIGUEL MANZANO ALVAREZ" userId="S::migmanalv@alum.us.es::d0825fda-c939-40db-a0ee-f92f6bc1f96c" providerId="AD" clId="Web-{0D1E4DBA-1C1C-891F-BD5C-FE1520F051D6}" dt="2023-06-19T19:17:18.302" v="31"/>
          <ac:spMkLst>
            <pc:docMk/>
            <pc:sldMk cId="1295456443" sldId="259"/>
            <ac:spMk id="9" creationId="{CAA6A2E0-18A1-4B22-8F61-5E162B67421A}"/>
          </ac:spMkLst>
        </pc:spChg>
        <pc:spChg chg="add del">
          <ac:chgData name="MIGUEL MANZANO ALVAREZ" userId="S::migmanalv@alum.us.es::d0825fda-c939-40db-a0ee-f92f6bc1f96c" providerId="AD" clId="Web-{0D1E4DBA-1C1C-891F-BD5C-FE1520F051D6}" dt="2023-06-19T19:17:09.895" v="29"/>
          <ac:spMkLst>
            <pc:docMk/>
            <pc:sldMk cId="1295456443" sldId="259"/>
            <ac:spMk id="16" creationId="{431807EA-F70D-41DE-A07B-209FD591815E}"/>
          </ac:spMkLst>
        </pc:spChg>
        <pc:spChg chg="add del">
          <ac:chgData name="MIGUEL MANZANO ALVAREZ" userId="S::migmanalv@alum.us.es::d0825fda-c939-40db-a0ee-f92f6bc1f96c" providerId="AD" clId="Web-{0D1E4DBA-1C1C-891F-BD5C-FE1520F051D6}" dt="2023-06-19T19:17:18.302" v="31"/>
          <ac:spMkLst>
            <pc:docMk/>
            <pc:sldMk cId="1295456443" sldId="259"/>
            <ac:spMk id="20" creationId="{431807EA-F70D-41DE-A07B-209FD591815E}"/>
          </ac:spMkLst>
        </pc:spChg>
        <pc:spChg chg="add del">
          <ac:chgData name="MIGUEL MANZANO ALVAREZ" userId="S::migmanalv@alum.us.es::d0825fda-c939-40db-a0ee-f92f6bc1f96c" providerId="AD" clId="Web-{0D1E4DBA-1C1C-891F-BD5C-FE1520F051D6}" dt="2023-06-19T19:15:22.484" v="17"/>
          <ac:spMkLst>
            <pc:docMk/>
            <pc:sldMk cId="1295456443" sldId="259"/>
            <ac:spMk id="224" creationId="{F5B5ACE6-BBF8-A497-155C-FBDAA41F4706}"/>
          </ac:spMkLst>
        </pc:spChg>
        <pc:spChg chg="add del mod">
          <ac:chgData name="MIGUEL MANZANO ALVAREZ" userId="S::migmanalv@alum.us.es::d0825fda-c939-40db-a0ee-f92f6bc1f96c" providerId="AD" clId="Web-{0D1E4DBA-1C1C-891F-BD5C-FE1520F051D6}" dt="2023-06-19T19:16:03.002" v="20"/>
          <ac:spMkLst>
            <pc:docMk/>
            <pc:sldMk cId="1295456443" sldId="259"/>
            <ac:spMk id="265" creationId="{638C984D-05D8-94DC-AA6E-24061DF308BA}"/>
          </ac:spMkLst>
        </pc:spChg>
        <pc:graphicFrameChg chg="add del mod modGraphic">
          <ac:chgData name="MIGUEL MANZANO ALVAREZ" userId="S::migmanalv@alum.us.es::d0825fda-c939-40db-a0ee-f92f6bc1f96c" providerId="AD" clId="Web-{0D1E4DBA-1C1C-891F-BD5C-FE1520F051D6}" dt="2023-06-19T19:17:18.302" v="31"/>
          <ac:graphicFrameMkLst>
            <pc:docMk/>
            <pc:sldMk cId="1295456443" sldId="259"/>
            <ac:graphicFrameMk id="5" creationId="{1714833B-CDC9-DB42-C698-4905D4D89172}"/>
          </ac:graphicFrameMkLst>
        </pc:graphicFrameChg>
        <pc:cxnChg chg="add del">
          <ac:chgData name="MIGUEL MANZANO ALVAREZ" userId="S::migmanalv@alum.us.es::d0825fda-c939-40db-a0ee-f92f6bc1f96c" providerId="AD" clId="Web-{0D1E4DBA-1C1C-891F-BD5C-FE1520F051D6}" dt="2023-06-19T19:17:18.302" v="31"/>
          <ac:cxnSpMkLst>
            <pc:docMk/>
            <pc:sldMk cId="1295456443" sldId="259"/>
            <ac:cxnSpMk id="11" creationId="{8F5909CB-6CD3-45DF-9920-8D81824854A2}"/>
          </ac:cxnSpMkLst>
        </pc:cxnChg>
        <pc:cxnChg chg="add del">
          <ac:chgData name="MIGUEL MANZANO ALVAREZ" userId="S::migmanalv@alum.us.es::d0825fda-c939-40db-a0ee-f92f6bc1f96c" providerId="AD" clId="Web-{0D1E4DBA-1C1C-891F-BD5C-FE1520F051D6}" dt="2023-06-19T19:17:09.895" v="29"/>
          <ac:cxnSpMkLst>
            <pc:docMk/>
            <pc:sldMk cId="1295456443" sldId="259"/>
            <ac:cxnSpMk id="18" creationId="{D6D3BDB7-6E9F-439D-9E83-9D7F1971D57D}"/>
          </ac:cxnSpMkLst>
        </pc:cxnChg>
        <pc:cxnChg chg="add del">
          <ac:chgData name="MIGUEL MANZANO ALVAREZ" userId="S::migmanalv@alum.us.es::d0825fda-c939-40db-a0ee-f92f6bc1f96c" providerId="AD" clId="Web-{0D1E4DBA-1C1C-891F-BD5C-FE1520F051D6}" dt="2023-06-19T19:17:18.302" v="31"/>
          <ac:cxnSpMkLst>
            <pc:docMk/>
            <pc:sldMk cId="1295456443" sldId="259"/>
            <ac:cxnSpMk id="21" creationId="{D6D3BDB7-6E9F-439D-9E83-9D7F1971D57D}"/>
          </ac:cxnSpMkLst>
        </pc:cxnChg>
      </pc:sldChg>
    </pc:docChg>
  </pc:docChgLst>
  <pc:docChgLst>
    <pc:chgData name="MIGUEL MANZANO ALVAREZ" userId="S::migmanalv@alum.us.es::d0825fda-c939-40db-a0ee-f92f6bc1f96c" providerId="AD" clId="Web-{070B3A33-5C66-DF90-B6C6-AD175B4381B8}"/>
    <pc:docChg chg="addSld modSld">
      <pc:chgData name="MIGUEL MANZANO ALVAREZ" userId="S::migmanalv@alum.us.es::d0825fda-c939-40db-a0ee-f92f6bc1f96c" providerId="AD" clId="Web-{070B3A33-5C66-DF90-B6C6-AD175B4381B8}" dt="2023-06-18T20:18:10.680" v="457" actId="1076"/>
      <pc:docMkLst>
        <pc:docMk/>
      </pc:docMkLst>
      <pc:sldChg chg="addSp delSp modSp new mod setBg">
        <pc:chgData name="MIGUEL MANZANO ALVAREZ" userId="S::migmanalv@alum.us.es::d0825fda-c939-40db-a0ee-f92f6bc1f96c" providerId="AD" clId="Web-{070B3A33-5C66-DF90-B6C6-AD175B4381B8}" dt="2023-06-18T19:40:09.026" v="254" actId="20577"/>
        <pc:sldMkLst>
          <pc:docMk/>
          <pc:sldMk cId="1295456443" sldId="259"/>
        </pc:sldMkLst>
        <pc:spChg chg="mod">
          <ac:chgData name="MIGUEL MANZANO ALVAREZ" userId="S::migmanalv@alum.us.es::d0825fda-c939-40db-a0ee-f92f6bc1f96c" providerId="AD" clId="Web-{070B3A33-5C66-DF90-B6C6-AD175B4381B8}" dt="2023-06-18T19:23:43.354" v="103"/>
          <ac:spMkLst>
            <pc:docMk/>
            <pc:sldMk cId="1295456443" sldId="259"/>
            <ac:spMk id="2" creationId="{AB504B5B-4571-A515-6EF4-7E4118E32D9B}"/>
          </ac:spMkLst>
        </pc:spChg>
        <pc:spChg chg="del mod">
          <ac:chgData name="MIGUEL MANZANO ALVAREZ" userId="S::migmanalv@alum.us.es::d0825fda-c939-40db-a0ee-f92f6bc1f96c" providerId="AD" clId="Web-{070B3A33-5C66-DF90-B6C6-AD175B4381B8}" dt="2023-06-18T19:23:43.354" v="103"/>
          <ac:spMkLst>
            <pc:docMk/>
            <pc:sldMk cId="1295456443" sldId="259"/>
            <ac:spMk id="3" creationId="{DB547DF2-F030-80B5-E44B-E9519503B0C2}"/>
          </ac:spMkLst>
        </pc:spChg>
        <pc:spChg chg="add">
          <ac:chgData name="MIGUEL MANZANO ALVAREZ" userId="S::migmanalv@alum.us.es::d0825fda-c939-40db-a0ee-f92f6bc1f96c" providerId="AD" clId="Web-{070B3A33-5C66-DF90-B6C6-AD175B4381B8}" dt="2023-06-18T19:23:43.354" v="103"/>
          <ac:spMkLst>
            <pc:docMk/>
            <pc:sldMk cId="1295456443" sldId="259"/>
            <ac:spMk id="9" creationId="{CAA6A2E0-18A1-4B22-8F61-5E162B67421A}"/>
          </ac:spMkLst>
        </pc:spChg>
        <pc:graphicFrameChg chg="add modGraphic">
          <ac:chgData name="MIGUEL MANZANO ALVAREZ" userId="S::migmanalv@alum.us.es::d0825fda-c939-40db-a0ee-f92f6bc1f96c" providerId="AD" clId="Web-{070B3A33-5C66-DF90-B6C6-AD175B4381B8}" dt="2023-06-18T19:40:09.026" v="254" actId="20577"/>
          <ac:graphicFrameMkLst>
            <pc:docMk/>
            <pc:sldMk cId="1295456443" sldId="259"/>
            <ac:graphicFrameMk id="5" creationId="{1714833B-CDC9-DB42-C698-4905D4D89172}"/>
          </ac:graphicFrameMkLst>
        </pc:graphicFrameChg>
        <pc:cxnChg chg="add">
          <ac:chgData name="MIGUEL MANZANO ALVAREZ" userId="S::migmanalv@alum.us.es::d0825fda-c939-40db-a0ee-f92f6bc1f96c" providerId="AD" clId="Web-{070B3A33-5C66-DF90-B6C6-AD175B4381B8}" dt="2023-06-18T19:23:43.354" v="103"/>
          <ac:cxnSpMkLst>
            <pc:docMk/>
            <pc:sldMk cId="1295456443" sldId="259"/>
            <ac:cxnSpMk id="11" creationId="{8F5909CB-6CD3-45DF-9920-8D81824854A2}"/>
          </ac:cxnSpMkLst>
        </pc:cxnChg>
      </pc:sldChg>
      <pc:sldChg chg="addSp delSp modSp new mod setBg">
        <pc:chgData name="MIGUEL MANZANO ALVAREZ" userId="S::migmanalv@alum.us.es::d0825fda-c939-40db-a0ee-f92f6bc1f96c" providerId="AD" clId="Web-{070B3A33-5C66-DF90-B6C6-AD175B4381B8}" dt="2023-06-18T19:50:19.108" v="269"/>
        <pc:sldMkLst>
          <pc:docMk/>
          <pc:sldMk cId="3308783346" sldId="260"/>
        </pc:sldMkLst>
        <pc:spChg chg="mod">
          <ac:chgData name="MIGUEL MANZANO ALVAREZ" userId="S::migmanalv@alum.us.es::d0825fda-c939-40db-a0ee-f92f6bc1f96c" providerId="AD" clId="Web-{070B3A33-5C66-DF90-B6C6-AD175B4381B8}" dt="2023-06-18T19:50:19.108" v="269"/>
          <ac:spMkLst>
            <pc:docMk/>
            <pc:sldMk cId="3308783346" sldId="260"/>
            <ac:spMk id="2" creationId="{92D96F07-A6E0-E8C5-AEE9-3C25780D2E69}"/>
          </ac:spMkLst>
        </pc:spChg>
        <pc:spChg chg="del mod">
          <ac:chgData name="MIGUEL MANZANO ALVAREZ" userId="S::migmanalv@alum.us.es::d0825fda-c939-40db-a0ee-f92f6bc1f96c" providerId="AD" clId="Web-{070B3A33-5C66-DF90-B6C6-AD175B4381B8}" dt="2023-06-18T19:26:44" v="139"/>
          <ac:spMkLst>
            <pc:docMk/>
            <pc:sldMk cId="3308783346" sldId="260"/>
            <ac:spMk id="3" creationId="{85908EB7-E2B5-9857-EE49-7F01FA8B778C}"/>
          </ac:spMkLst>
        </pc:spChg>
        <pc:spChg chg="add del mod">
          <ac:chgData name="MIGUEL MANZANO ALVAREZ" userId="S::migmanalv@alum.us.es::d0825fda-c939-40db-a0ee-f92f6bc1f96c" providerId="AD" clId="Web-{070B3A33-5C66-DF90-B6C6-AD175B4381B8}" dt="2023-06-18T19:30:06.163" v="160"/>
          <ac:spMkLst>
            <pc:docMk/>
            <pc:sldMk cId="3308783346" sldId="260"/>
            <ac:spMk id="5" creationId="{73FC0A73-D86C-15BD-2C9E-5813E5A3950B}"/>
          </ac:spMkLst>
        </pc:spChg>
        <pc:spChg chg="add mod">
          <ac:chgData name="MIGUEL MANZANO ALVAREZ" userId="S::migmanalv@alum.us.es::d0825fda-c939-40db-a0ee-f92f6bc1f96c" providerId="AD" clId="Web-{070B3A33-5C66-DF90-B6C6-AD175B4381B8}" dt="2023-06-18T19:37:46.600" v="211" actId="1076"/>
          <ac:spMkLst>
            <pc:docMk/>
            <pc:sldMk cId="3308783346" sldId="260"/>
            <ac:spMk id="7" creationId="{5D1C217D-64D3-9541-A7AB-65BB99B1CCC5}"/>
          </ac:spMkLst>
        </pc:spChg>
        <pc:spChg chg="add del">
          <ac:chgData name="MIGUEL MANZANO ALVAREZ" userId="S::migmanalv@alum.us.es::d0825fda-c939-40db-a0ee-f92f6bc1f96c" providerId="AD" clId="Web-{070B3A33-5C66-DF90-B6C6-AD175B4381B8}" dt="2023-06-18T19:24:40.121" v="114"/>
          <ac:spMkLst>
            <pc:docMk/>
            <pc:sldMk cId="3308783346" sldId="260"/>
            <ac:spMk id="8" creationId="{8936D08E-1EEE-40A7-9B9D-E4199C637E3B}"/>
          </ac:spMkLst>
        </pc:spChg>
        <pc:spChg chg="add del mod">
          <ac:chgData name="MIGUEL MANZANO ALVAREZ" userId="S::migmanalv@alum.us.es::d0825fda-c939-40db-a0ee-f92f6bc1f96c" providerId="AD" clId="Web-{070B3A33-5C66-DF90-B6C6-AD175B4381B8}" dt="2023-06-18T19:37:10.067" v="198"/>
          <ac:spMkLst>
            <pc:docMk/>
            <pc:sldMk cId="3308783346" sldId="260"/>
            <ac:spMk id="9" creationId="{4EEE226F-D5D5-82C8-A2AD-DC72A894B474}"/>
          </ac:spMkLst>
        </pc:spChg>
        <pc:spChg chg="add mod">
          <ac:chgData name="MIGUEL MANZANO ALVAREZ" userId="S::migmanalv@alum.us.es::d0825fda-c939-40db-a0ee-f92f6bc1f96c" providerId="AD" clId="Web-{070B3A33-5C66-DF90-B6C6-AD175B4381B8}" dt="2023-06-18T19:39:04.446" v="233" actId="1076"/>
          <ac:spMkLst>
            <pc:docMk/>
            <pc:sldMk cId="3308783346" sldId="260"/>
            <ac:spMk id="12" creationId="{3A990338-56BA-5421-92B5-9ECA10DEB415}"/>
          </ac:spMkLst>
        </pc:spChg>
        <pc:spChg chg="add del mod">
          <ac:chgData name="MIGUEL MANZANO ALVAREZ" userId="S::migmanalv@alum.us.es::d0825fda-c939-40db-a0ee-f92f6bc1f96c" providerId="AD" clId="Web-{070B3A33-5C66-DF90-B6C6-AD175B4381B8}" dt="2023-06-18T19:37:06.895" v="197"/>
          <ac:spMkLst>
            <pc:docMk/>
            <pc:sldMk cId="3308783346" sldId="260"/>
            <ac:spMk id="14" creationId="{5F144DE8-EC20-61CF-F3F7-8DFD7721C9DA}"/>
          </ac:spMkLst>
        </pc:spChg>
        <pc:spChg chg="add del">
          <ac:chgData name="MIGUEL MANZANO ALVAREZ" userId="S::migmanalv@alum.us.es::d0825fda-c939-40db-a0ee-f92f6bc1f96c" providerId="AD" clId="Web-{070B3A33-5C66-DF90-B6C6-AD175B4381B8}" dt="2023-06-18T19:24:37.621" v="111"/>
          <ac:spMkLst>
            <pc:docMk/>
            <pc:sldMk cId="3308783346" sldId="260"/>
            <ac:spMk id="15" creationId="{129CABA9-3567-4B35-BA23-BFE668BC1020}"/>
          </ac:spMkLst>
        </pc:spChg>
        <pc:spChg chg="add del mod">
          <ac:chgData name="MIGUEL MANZANO ALVAREZ" userId="S::migmanalv@alum.us.es::d0825fda-c939-40db-a0ee-f92f6bc1f96c" providerId="AD" clId="Web-{070B3A33-5C66-DF90-B6C6-AD175B4381B8}" dt="2023-06-18T19:38:26.179" v="222"/>
          <ac:spMkLst>
            <pc:docMk/>
            <pc:sldMk cId="3308783346" sldId="260"/>
            <ac:spMk id="18" creationId="{D78B400C-3B4E-4F33-8CEF-5A6A4BFF3841}"/>
          </ac:spMkLst>
        </pc:spChg>
        <pc:spChg chg="add del">
          <ac:chgData name="MIGUEL MANZANO ALVAREZ" userId="S::migmanalv@alum.us.es::d0825fda-c939-40db-a0ee-f92f6bc1f96c" providerId="AD" clId="Web-{070B3A33-5C66-DF90-B6C6-AD175B4381B8}" dt="2023-06-18T19:24:40.106" v="113"/>
          <ac:spMkLst>
            <pc:docMk/>
            <pc:sldMk cId="3308783346" sldId="260"/>
            <ac:spMk id="19" creationId="{1A0923FF-2452-437F-8025-CEC713971D8B}"/>
          </ac:spMkLst>
        </pc:spChg>
        <pc:spChg chg="add mod">
          <ac:chgData name="MIGUEL MANZANO ALVAREZ" userId="S::migmanalv@alum.us.es::d0825fda-c939-40db-a0ee-f92f6bc1f96c" providerId="AD" clId="Web-{070B3A33-5C66-DF90-B6C6-AD175B4381B8}" dt="2023-06-18T19:38:53.414" v="230" actId="1076"/>
          <ac:spMkLst>
            <pc:docMk/>
            <pc:sldMk cId="3308783346" sldId="260"/>
            <ac:spMk id="21" creationId="{1768EF2B-8867-EA2D-9A42-F6BBB66E07C3}"/>
          </ac:spMkLst>
        </pc:spChg>
        <pc:spChg chg="add">
          <ac:chgData name="MIGUEL MANZANO ALVAREZ" userId="S::migmanalv@alum.us.es::d0825fda-c939-40db-a0ee-f92f6bc1f96c" providerId="AD" clId="Web-{070B3A33-5C66-DF90-B6C6-AD175B4381B8}" dt="2023-06-18T19:24:40.121" v="114"/>
          <ac:spMkLst>
            <pc:docMk/>
            <pc:sldMk cId="3308783346" sldId="260"/>
            <ac:spMk id="22" creationId="{8936D08E-1EEE-40A7-9B9D-E4199C637E3B}"/>
          </ac:spMkLst>
        </pc:spChg>
        <pc:picChg chg="add del mod ord">
          <ac:chgData name="MIGUEL MANZANO ALVAREZ" userId="S::migmanalv@alum.us.es::d0825fda-c939-40db-a0ee-f92f6bc1f96c" providerId="AD" clId="Web-{070B3A33-5C66-DF90-B6C6-AD175B4381B8}" dt="2023-06-18T19:37:04.676" v="196"/>
          <ac:picMkLst>
            <pc:docMk/>
            <pc:sldMk cId="3308783346" sldId="260"/>
            <ac:picMk id="4" creationId="{47193D67-03B0-4086-6660-C5A2E7C29398}"/>
          </ac:picMkLst>
        </pc:picChg>
        <pc:picChg chg="add mod modCrop">
          <ac:chgData name="MIGUEL MANZANO ALVAREZ" userId="S::migmanalv@alum.us.es::d0825fda-c939-40db-a0ee-f92f6bc1f96c" providerId="AD" clId="Web-{070B3A33-5C66-DF90-B6C6-AD175B4381B8}" dt="2023-06-18T19:38:48.070" v="229" actId="1076"/>
          <ac:picMkLst>
            <pc:docMk/>
            <pc:sldMk cId="3308783346" sldId="260"/>
            <ac:picMk id="6" creationId="{040518F3-1F07-E177-AD72-FBDFFB51BF4D}"/>
          </ac:picMkLst>
        </pc:picChg>
        <pc:picChg chg="add mod">
          <ac:chgData name="MIGUEL MANZANO ALVAREZ" userId="S::migmanalv@alum.us.es::d0825fda-c939-40db-a0ee-f92f6bc1f96c" providerId="AD" clId="Web-{070B3A33-5C66-DF90-B6C6-AD175B4381B8}" dt="2023-06-18T19:39:07.337" v="234" actId="1076"/>
          <ac:picMkLst>
            <pc:docMk/>
            <pc:sldMk cId="3308783346" sldId="260"/>
            <ac:picMk id="11" creationId="{03CFFC39-3847-3FB2-AA83-8CD7616FD408}"/>
          </ac:picMkLst>
        </pc:picChg>
        <pc:picChg chg="add mod">
          <ac:chgData name="MIGUEL MANZANO ALVAREZ" userId="S::migmanalv@alum.us.es::d0825fda-c939-40db-a0ee-f92f6bc1f96c" providerId="AD" clId="Web-{070B3A33-5C66-DF90-B6C6-AD175B4381B8}" dt="2023-06-18T19:37:51.287" v="212" actId="1076"/>
          <ac:picMkLst>
            <pc:docMk/>
            <pc:sldMk cId="3308783346" sldId="260"/>
            <ac:picMk id="16" creationId="{9BB171BC-78C3-E0C0-F0DB-FB6B1CCCEBF5}"/>
          </ac:picMkLst>
        </pc:picChg>
        <pc:cxnChg chg="add del">
          <ac:chgData name="MIGUEL MANZANO ALVAREZ" userId="S::migmanalv@alum.us.es::d0825fda-c939-40db-a0ee-f92f6bc1f96c" providerId="AD" clId="Web-{070B3A33-5C66-DF90-B6C6-AD175B4381B8}" dt="2023-06-18T19:24:40.121" v="114"/>
          <ac:cxnSpMkLst>
            <pc:docMk/>
            <pc:sldMk cId="3308783346" sldId="260"/>
            <ac:cxnSpMk id="10" creationId="{C478AAA5-4D2F-46A1-80DC-AF8E673E83EC}"/>
          </ac:cxnSpMkLst>
        </pc:cxnChg>
        <pc:cxnChg chg="add del">
          <ac:chgData name="MIGUEL MANZANO ALVAREZ" userId="S::migmanalv@alum.us.es::d0825fda-c939-40db-a0ee-f92f6bc1f96c" providerId="AD" clId="Web-{070B3A33-5C66-DF90-B6C6-AD175B4381B8}" dt="2023-06-18T19:24:37.621" v="111"/>
          <ac:cxnSpMkLst>
            <pc:docMk/>
            <pc:sldMk cId="3308783346" sldId="260"/>
            <ac:cxnSpMk id="17" creationId="{74EC0A4C-23DD-4FEE-8670-263D20FC9F68}"/>
          </ac:cxnSpMkLst>
        </pc:cxnChg>
        <pc:cxnChg chg="add del">
          <ac:chgData name="MIGUEL MANZANO ALVAREZ" userId="S::migmanalv@alum.us.es::d0825fda-c939-40db-a0ee-f92f6bc1f96c" providerId="AD" clId="Web-{070B3A33-5C66-DF90-B6C6-AD175B4381B8}" dt="2023-06-18T19:24:40.106" v="113"/>
          <ac:cxnSpMkLst>
            <pc:docMk/>
            <pc:sldMk cId="3308783346" sldId="260"/>
            <ac:cxnSpMk id="20" creationId="{46EC0111-225C-468A-9C17-A47A35E2551C}"/>
          </ac:cxnSpMkLst>
        </pc:cxnChg>
        <pc:cxnChg chg="add">
          <ac:chgData name="MIGUEL MANZANO ALVAREZ" userId="S::migmanalv@alum.us.es::d0825fda-c939-40db-a0ee-f92f6bc1f96c" providerId="AD" clId="Web-{070B3A33-5C66-DF90-B6C6-AD175B4381B8}" dt="2023-06-18T19:24:40.121" v="114"/>
          <ac:cxnSpMkLst>
            <pc:docMk/>
            <pc:sldMk cId="3308783346" sldId="260"/>
            <ac:cxnSpMk id="23" creationId="{C478AAA5-4D2F-46A1-80DC-AF8E673E83EC}"/>
          </ac:cxnSpMkLst>
        </pc:cxnChg>
      </pc:sldChg>
      <pc:sldChg chg="addSp delSp modSp new">
        <pc:chgData name="MIGUEL MANZANO ALVAREZ" userId="S::migmanalv@alum.us.es::d0825fda-c939-40db-a0ee-f92f6bc1f96c" providerId="AD" clId="Web-{070B3A33-5C66-DF90-B6C6-AD175B4381B8}" dt="2023-06-18T20:18:10.680" v="457" actId="1076"/>
        <pc:sldMkLst>
          <pc:docMk/>
          <pc:sldMk cId="1697941738" sldId="261"/>
        </pc:sldMkLst>
        <pc:spChg chg="mod">
          <ac:chgData name="MIGUEL MANZANO ALVAREZ" userId="S::migmanalv@alum.us.es::d0825fda-c939-40db-a0ee-f92f6bc1f96c" providerId="AD" clId="Web-{070B3A33-5C66-DF90-B6C6-AD175B4381B8}" dt="2023-06-18T19:50:13.171" v="268"/>
          <ac:spMkLst>
            <pc:docMk/>
            <pc:sldMk cId="1697941738" sldId="261"/>
            <ac:spMk id="2" creationId="{CE00FDB7-607C-4880-CD3D-B1861343A28A}"/>
          </ac:spMkLst>
        </pc:spChg>
        <pc:spChg chg="del">
          <ac:chgData name="MIGUEL MANZANO ALVAREZ" userId="S::migmanalv@alum.us.es::d0825fda-c939-40db-a0ee-f92f6bc1f96c" providerId="AD" clId="Web-{070B3A33-5C66-DF90-B6C6-AD175B4381B8}" dt="2023-06-18T19:40:32.792" v="255"/>
          <ac:spMkLst>
            <pc:docMk/>
            <pc:sldMk cId="1697941738" sldId="261"/>
            <ac:spMk id="3" creationId="{91C0DCF6-2CC4-DFBF-EE30-4049CAD6AC3C}"/>
          </ac:spMkLst>
        </pc:spChg>
        <pc:spChg chg="add mod">
          <ac:chgData name="MIGUEL MANZANO ALVAREZ" userId="S::migmanalv@alum.us.es::d0825fda-c939-40db-a0ee-f92f6bc1f96c" providerId="AD" clId="Web-{070B3A33-5C66-DF90-B6C6-AD175B4381B8}" dt="2023-06-18T19:51:14.735" v="288"/>
          <ac:spMkLst>
            <pc:docMk/>
            <pc:sldMk cId="1697941738" sldId="261"/>
            <ac:spMk id="6" creationId="{88C28C49-58FE-BEC8-E8D4-CBB51912991D}"/>
          </ac:spMkLst>
        </pc:spChg>
        <pc:spChg chg="add mod">
          <ac:chgData name="MIGUEL MANZANO ALVAREZ" userId="S::migmanalv@alum.us.es::d0825fda-c939-40db-a0ee-f92f6bc1f96c" providerId="AD" clId="Web-{070B3A33-5C66-DF90-B6C6-AD175B4381B8}" dt="2023-06-18T19:52:00.049" v="290" actId="1076"/>
          <ac:spMkLst>
            <pc:docMk/>
            <pc:sldMk cId="1697941738" sldId="261"/>
            <ac:spMk id="7" creationId="{489F4302-1FE2-3AB4-68AA-1B15F410C0FD}"/>
          </ac:spMkLst>
        </pc:spChg>
        <pc:spChg chg="add del mod">
          <ac:chgData name="MIGUEL MANZANO ALVAREZ" userId="S::migmanalv@alum.us.es::d0825fda-c939-40db-a0ee-f92f6bc1f96c" providerId="AD" clId="Web-{070B3A33-5C66-DF90-B6C6-AD175B4381B8}" dt="2023-06-18T20:09:09.957" v="324"/>
          <ac:spMkLst>
            <pc:docMk/>
            <pc:sldMk cId="1697941738" sldId="261"/>
            <ac:spMk id="96" creationId="{FD3D2C79-B7C5-1CC6-D2E6-F27F2E47CB59}"/>
          </ac:spMkLst>
        </pc:spChg>
        <pc:spChg chg="add mod">
          <ac:chgData name="MIGUEL MANZANO ALVAREZ" userId="S::migmanalv@alum.us.es::d0825fda-c939-40db-a0ee-f92f6bc1f96c" providerId="AD" clId="Web-{070B3A33-5C66-DF90-B6C6-AD175B4381B8}" dt="2023-06-18T20:18:10.664" v="456" actId="1076"/>
          <ac:spMkLst>
            <pc:docMk/>
            <pc:sldMk cId="1697941738" sldId="261"/>
            <ac:spMk id="139" creationId="{2FD2834A-AE30-925E-A1A9-C563F4A0DA88}"/>
          </ac:spMkLst>
        </pc:spChg>
        <pc:spChg chg="add mod ord">
          <ac:chgData name="MIGUEL MANZANO ALVAREZ" userId="S::migmanalv@alum.us.es::d0825fda-c939-40db-a0ee-f92f6bc1f96c" providerId="AD" clId="Web-{070B3A33-5C66-DF90-B6C6-AD175B4381B8}" dt="2023-06-18T20:18:10.648" v="455" actId="1076"/>
          <ac:spMkLst>
            <pc:docMk/>
            <pc:sldMk cId="1697941738" sldId="261"/>
            <ac:spMk id="142" creationId="{2314A3C6-E425-921F-D25D-ED7EF4F2EED8}"/>
          </ac:spMkLst>
        </pc:spChg>
        <pc:graphicFrameChg chg="add del mod modGraphic">
          <ac:chgData name="MIGUEL MANZANO ALVAREZ" userId="S::migmanalv@alum.us.es::d0825fda-c939-40db-a0ee-f92f6bc1f96c" providerId="AD" clId="Web-{070B3A33-5C66-DF90-B6C6-AD175B4381B8}" dt="2023-06-18T19:54:19.538" v="318"/>
          <ac:graphicFrameMkLst>
            <pc:docMk/>
            <pc:sldMk cId="1697941738" sldId="261"/>
            <ac:graphicFrameMk id="8" creationId="{534D11C6-F811-40E7-187F-360AC6A39104}"/>
          </ac:graphicFrameMkLst>
        </pc:graphicFrameChg>
        <pc:graphicFrameChg chg="add del mod modGraphic">
          <ac:chgData name="MIGUEL MANZANO ALVAREZ" userId="S::migmanalv@alum.us.es::d0825fda-c939-40db-a0ee-f92f6bc1f96c" providerId="AD" clId="Web-{070B3A33-5C66-DF90-B6C6-AD175B4381B8}" dt="2023-06-18T19:54:18.132" v="317"/>
          <ac:graphicFrameMkLst>
            <pc:docMk/>
            <pc:sldMk cId="1697941738" sldId="261"/>
            <ac:graphicFrameMk id="83" creationId="{AD73F153-8259-05D6-EB0D-E904A3DE430D}"/>
          </ac:graphicFrameMkLst>
        </pc:graphicFrameChg>
        <pc:graphicFrameChg chg="add del mod modGraphic">
          <ac:chgData name="MIGUEL MANZANO ALVAREZ" userId="S::migmanalv@alum.us.es::d0825fda-c939-40db-a0ee-f92f6bc1f96c" providerId="AD" clId="Web-{070B3A33-5C66-DF90-B6C6-AD175B4381B8}" dt="2023-06-18T19:54:46.711" v="320"/>
          <ac:graphicFrameMkLst>
            <pc:docMk/>
            <pc:sldMk cId="1697941738" sldId="261"/>
            <ac:graphicFrameMk id="90" creationId="{CA65FE12-E33C-61A3-E13D-3F5BDD059868}"/>
          </ac:graphicFrameMkLst>
        </pc:graphicFrameChg>
        <pc:graphicFrameChg chg="add mod modGraphic">
          <ac:chgData name="MIGUEL MANZANO ALVAREZ" userId="S::migmanalv@alum.us.es::d0825fda-c939-40db-a0ee-f92f6bc1f96c" providerId="AD" clId="Web-{070B3A33-5C66-DF90-B6C6-AD175B4381B8}" dt="2023-06-18T20:18:10.680" v="457" actId="1076"/>
          <ac:graphicFrameMkLst>
            <pc:docMk/>
            <pc:sldMk cId="1697941738" sldId="261"/>
            <ac:graphicFrameMk id="97" creationId="{10117A1A-A9FB-B48A-C895-FAA6D6686DF2}"/>
          </ac:graphicFrameMkLst>
        </pc:graphicFrameChg>
        <pc:picChg chg="add mod">
          <ac:chgData name="MIGUEL MANZANO ALVAREZ" userId="S::migmanalv@alum.us.es::d0825fda-c939-40db-a0ee-f92f6bc1f96c" providerId="AD" clId="Web-{070B3A33-5C66-DF90-B6C6-AD175B4381B8}" dt="2023-06-18T19:50:29.390" v="270" actId="1076"/>
          <ac:picMkLst>
            <pc:docMk/>
            <pc:sldMk cId="1697941738" sldId="261"/>
            <ac:picMk id="4" creationId="{C92A9420-FB36-57B5-317C-EA5F1A3A59EE}"/>
          </ac:picMkLst>
        </pc:picChg>
        <pc:picChg chg="add mod">
          <ac:chgData name="MIGUEL MANZANO ALVAREZ" userId="S::migmanalv@alum.us.es::d0825fda-c939-40db-a0ee-f92f6bc1f96c" providerId="AD" clId="Web-{070B3A33-5C66-DF90-B6C6-AD175B4381B8}" dt="2023-06-18T19:52:03.987" v="291" actId="1076"/>
          <ac:picMkLst>
            <pc:docMk/>
            <pc:sldMk cId="1697941738" sldId="261"/>
            <ac:picMk id="5" creationId="{0A17E4D8-B135-00CB-D96C-B689E556A474}"/>
          </ac:picMkLst>
        </pc:picChg>
      </pc:sldChg>
    </pc:docChg>
  </pc:docChgLst>
  <pc:docChgLst>
    <pc:chgData name="Usuario invitado" userId="S::urn:spo:anon#90a8a5f84cf89d2e101b914b2094ccd3488c3d59bbec6c00327ac290a7ace810::" providerId="AD" clId="Web-{B0AEF4D0-909E-4D47-903A-F0E1B312FD4F}"/>
    <pc:docChg chg="addSld modSld">
      <pc:chgData name="Usuario invitado" userId="S::urn:spo:anon#90a8a5f84cf89d2e101b914b2094ccd3488c3d59bbec6c00327ac290a7ace810::" providerId="AD" clId="Web-{B0AEF4D0-909E-4D47-903A-F0E1B312FD4F}" dt="2023-06-18T18:46:07.234" v="27" actId="20577"/>
      <pc:docMkLst>
        <pc:docMk/>
      </pc:docMkLst>
      <pc:sldChg chg="modSp">
        <pc:chgData name="Usuario invitado" userId="S::urn:spo:anon#90a8a5f84cf89d2e101b914b2094ccd3488c3d59bbec6c00327ac290a7ace810::" providerId="AD" clId="Web-{B0AEF4D0-909E-4D47-903A-F0E1B312FD4F}" dt="2023-06-18T18:45:36.810" v="5" actId="20577"/>
        <pc:sldMkLst>
          <pc:docMk/>
          <pc:sldMk cId="2406273178" sldId="256"/>
        </pc:sldMkLst>
        <pc:spChg chg="mod">
          <ac:chgData name="Usuario invitado" userId="S::urn:spo:anon#90a8a5f84cf89d2e101b914b2094ccd3488c3d59bbec6c00327ac290a7ace810::" providerId="AD" clId="Web-{B0AEF4D0-909E-4D47-903A-F0E1B312FD4F}" dt="2023-06-18T18:45:36.810" v="5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Usuario invitado" userId="S::urn:spo:anon#90a8a5f84cf89d2e101b914b2094ccd3488c3d59bbec6c00327ac290a7ace810::" providerId="AD" clId="Web-{B0AEF4D0-909E-4D47-903A-F0E1B312FD4F}" dt="2023-06-18T18:45:56.233" v="16" actId="20577"/>
        <pc:sldMkLst>
          <pc:docMk/>
          <pc:sldMk cId="598274836" sldId="257"/>
        </pc:sldMkLst>
        <pc:spChg chg="mod">
          <ac:chgData name="Usuario invitado" userId="S::urn:spo:anon#90a8a5f84cf89d2e101b914b2094ccd3488c3d59bbec6c00327ac290a7ace810::" providerId="AD" clId="Web-{B0AEF4D0-909E-4D47-903A-F0E1B312FD4F}" dt="2023-06-18T18:45:56.233" v="16" actId="20577"/>
          <ac:spMkLst>
            <pc:docMk/>
            <pc:sldMk cId="598274836" sldId="257"/>
            <ac:spMk id="2" creationId="{24429C00-6678-42A0-8080-4CF06C6AEF70}"/>
          </ac:spMkLst>
        </pc:spChg>
      </pc:sldChg>
      <pc:sldChg chg="modSp new">
        <pc:chgData name="Usuario invitado" userId="S::urn:spo:anon#90a8a5f84cf89d2e101b914b2094ccd3488c3d59bbec6c00327ac290a7ace810::" providerId="AD" clId="Web-{B0AEF4D0-909E-4D47-903A-F0E1B312FD4F}" dt="2023-06-18T18:46:07.234" v="27" actId="20577"/>
        <pc:sldMkLst>
          <pc:docMk/>
          <pc:sldMk cId="2587720052" sldId="258"/>
        </pc:sldMkLst>
        <pc:spChg chg="mod">
          <ac:chgData name="Usuario invitado" userId="S::urn:spo:anon#90a8a5f84cf89d2e101b914b2094ccd3488c3d59bbec6c00327ac290a7ace810::" providerId="AD" clId="Web-{B0AEF4D0-909E-4D47-903A-F0E1B312FD4F}" dt="2023-06-18T18:46:07.234" v="27" actId="20577"/>
          <ac:spMkLst>
            <pc:docMk/>
            <pc:sldMk cId="2587720052" sldId="258"/>
            <ac:spMk id="2" creationId="{BF77BA9D-DA16-4717-4EDC-070AFAA35F8B}"/>
          </ac:spMkLst>
        </pc:spChg>
      </pc:sldChg>
    </pc:docChg>
  </pc:docChgLst>
  <pc:docChgLst>
    <pc:chgData name="MIGUEL MANZANO ALVAREZ" userId="S::migmanalv@alum.us.es::d0825fda-c939-40db-a0ee-f92f6bc1f96c" providerId="AD" clId="Web-{59B50A8C-87C3-DC42-DF19-15913E8B9B1E}"/>
    <pc:docChg chg="addSld delSld modSld">
      <pc:chgData name="MIGUEL MANZANO ALVAREZ" userId="S::migmanalv@alum.us.es::d0825fda-c939-40db-a0ee-f92f6bc1f96c" providerId="AD" clId="Web-{59B50A8C-87C3-DC42-DF19-15913E8B9B1E}" dt="2023-06-19T19:57:01.556" v="649" actId="20577"/>
      <pc:docMkLst>
        <pc:docMk/>
      </pc:docMkLst>
      <pc:sldChg chg="del">
        <pc:chgData name="MIGUEL MANZANO ALVAREZ" userId="S::migmanalv@alum.us.es::d0825fda-c939-40db-a0ee-f92f6bc1f96c" providerId="AD" clId="Web-{59B50A8C-87C3-DC42-DF19-15913E8B9B1E}" dt="2023-06-19T19:30:05.388" v="161"/>
        <pc:sldMkLst>
          <pc:docMk/>
          <pc:sldMk cId="2587720052" sldId="258"/>
        </pc:sldMkLst>
      </pc:sldChg>
      <pc:sldChg chg="modSp">
        <pc:chgData name="MIGUEL MANZANO ALVAREZ" userId="S::migmanalv@alum.us.es::d0825fda-c939-40db-a0ee-f92f6bc1f96c" providerId="AD" clId="Web-{59B50A8C-87C3-DC42-DF19-15913E8B9B1E}" dt="2023-06-19T19:22:41.731" v="13"/>
        <pc:sldMkLst>
          <pc:docMk/>
          <pc:sldMk cId="1295456443" sldId="259"/>
        </pc:sldMkLst>
        <pc:graphicFrameChg chg="modGraphic">
          <ac:chgData name="MIGUEL MANZANO ALVAREZ" userId="S::migmanalv@alum.us.es::d0825fda-c939-40db-a0ee-f92f6bc1f96c" providerId="AD" clId="Web-{59B50A8C-87C3-DC42-DF19-15913E8B9B1E}" dt="2023-06-19T19:22:41.731" v="13"/>
          <ac:graphicFrameMkLst>
            <pc:docMk/>
            <pc:sldMk cId="1295456443" sldId="259"/>
            <ac:graphicFrameMk id="5" creationId="{1714833B-CDC9-DB42-C698-4905D4D89172}"/>
          </ac:graphicFrameMkLst>
        </pc:graphicFrameChg>
      </pc:sldChg>
      <pc:sldChg chg="addSp delSp modSp new">
        <pc:chgData name="MIGUEL MANZANO ALVAREZ" userId="S::migmanalv@alum.us.es::d0825fda-c939-40db-a0ee-f92f6bc1f96c" providerId="AD" clId="Web-{59B50A8C-87C3-DC42-DF19-15913E8B9B1E}" dt="2023-06-19T19:29:19.855" v="140" actId="14100"/>
        <pc:sldMkLst>
          <pc:docMk/>
          <pc:sldMk cId="3919267095" sldId="262"/>
        </pc:sldMkLst>
        <pc:spChg chg="mod">
          <ac:chgData name="MIGUEL MANZANO ALVAREZ" userId="S::migmanalv@alum.us.es::d0825fda-c939-40db-a0ee-f92f6bc1f96c" providerId="AD" clId="Web-{59B50A8C-87C3-DC42-DF19-15913E8B9B1E}" dt="2023-06-19T19:23:34.889" v="26" actId="20577"/>
          <ac:spMkLst>
            <pc:docMk/>
            <pc:sldMk cId="3919267095" sldId="262"/>
            <ac:spMk id="2" creationId="{0816C107-7129-0821-C0E0-A259697D2417}"/>
          </ac:spMkLst>
        </pc:spChg>
        <pc:spChg chg="del">
          <ac:chgData name="MIGUEL MANZANO ALVAREZ" userId="S::migmanalv@alum.us.es::d0825fda-c939-40db-a0ee-f92f6bc1f96c" providerId="AD" clId="Web-{59B50A8C-87C3-DC42-DF19-15913E8B9B1E}" dt="2023-06-19T19:24:43.079" v="27"/>
          <ac:spMkLst>
            <pc:docMk/>
            <pc:sldMk cId="3919267095" sldId="262"/>
            <ac:spMk id="3" creationId="{249FBB5C-BBCD-DDB5-86FC-CC80C70425F6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28:23.462" v="125" actId="1076"/>
          <ac:spMkLst>
            <pc:docMk/>
            <pc:sldMk cId="3919267095" sldId="262"/>
            <ac:spMk id="433" creationId="{D5DABB3D-5F3A-9882-7827-DF3EB835D405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28:23.478" v="126" actId="1076"/>
          <ac:spMkLst>
            <pc:docMk/>
            <pc:sldMk cId="3919267095" sldId="262"/>
            <ac:spMk id="439" creationId="{722D26BC-28E2-40B9-BB43-0D5478A7E0CC}"/>
          </ac:spMkLst>
        </pc:spChg>
        <pc:spChg chg="add del mod">
          <ac:chgData name="MIGUEL MANZANO ALVAREZ" userId="S::migmanalv@alum.us.es::d0825fda-c939-40db-a0ee-f92f6bc1f96c" providerId="AD" clId="Web-{59B50A8C-87C3-DC42-DF19-15913E8B9B1E}" dt="2023-06-19T19:29:06.839" v="136"/>
          <ac:spMkLst>
            <pc:docMk/>
            <pc:sldMk cId="3919267095" sldId="262"/>
            <ac:spMk id="453" creationId="{0E7A5D7A-F10E-148B-BFEA-0D114DD56AC9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29:19.855" v="140" actId="14100"/>
          <ac:spMkLst>
            <pc:docMk/>
            <pc:sldMk cId="3919267095" sldId="262"/>
            <ac:spMk id="455" creationId="{250996F6-029D-6594-073E-CBF9B83E331B}"/>
          </ac:spMkLst>
        </pc:spChg>
        <pc:graphicFrameChg chg="add mod modGraphic">
          <ac:chgData name="MIGUEL MANZANO ALVAREZ" userId="S::migmanalv@alum.us.es::d0825fda-c939-40db-a0ee-f92f6bc1f96c" providerId="AD" clId="Web-{59B50A8C-87C3-DC42-DF19-15913E8B9B1E}" dt="2023-06-19T19:28:06.305" v="120" actId="1076"/>
          <ac:graphicFrameMkLst>
            <pc:docMk/>
            <pc:sldMk cId="3919267095" sldId="262"/>
            <ac:graphicFrameMk id="5" creationId="{A4FDA8BF-7D5C-C6C9-8E71-9EFAC6964ADF}"/>
          </ac:graphicFrameMkLst>
        </pc:graphicFrameChg>
        <pc:graphicFrameChg chg="add mod">
          <ac:chgData name="MIGUEL MANZANO ALVAREZ" userId="S::migmanalv@alum.us.es::d0825fda-c939-40db-a0ee-f92f6bc1f96c" providerId="AD" clId="Web-{59B50A8C-87C3-DC42-DF19-15913E8B9B1E}" dt="2023-06-19T19:28:23.493" v="127" actId="1076"/>
          <ac:graphicFrameMkLst>
            <pc:docMk/>
            <pc:sldMk cId="3919267095" sldId="262"/>
            <ac:graphicFrameMk id="435" creationId="{C0F2A412-5E1D-A03F-3045-5EAF6748E518}"/>
          </ac:graphicFrameMkLst>
        </pc:graphicFrameChg>
        <pc:picChg chg="add mod ord">
          <ac:chgData name="MIGUEL MANZANO ALVAREZ" userId="S::migmanalv@alum.us.es::d0825fda-c939-40db-a0ee-f92f6bc1f96c" providerId="AD" clId="Web-{59B50A8C-87C3-DC42-DF19-15913E8B9B1E}" dt="2023-06-19T19:27:57.445" v="119" actId="1076"/>
          <ac:picMkLst>
            <pc:docMk/>
            <pc:sldMk cId="3919267095" sldId="262"/>
            <ac:picMk id="4" creationId="{78AB9323-684D-FA66-FDBE-BEC5029EAA3C}"/>
          </ac:picMkLst>
        </pc:picChg>
      </pc:sldChg>
      <pc:sldChg chg="addSp delSp modSp new">
        <pc:chgData name="MIGUEL MANZANO ALVAREZ" userId="S::migmanalv@alum.us.es::d0825fda-c939-40db-a0ee-f92f6bc1f96c" providerId="AD" clId="Web-{59B50A8C-87C3-DC42-DF19-15913E8B9B1E}" dt="2023-06-19T19:41:58.835" v="273" actId="1076"/>
        <pc:sldMkLst>
          <pc:docMk/>
          <pc:sldMk cId="2713580117" sldId="263"/>
        </pc:sldMkLst>
        <pc:spChg chg="mod">
          <ac:chgData name="MIGUEL MANZANO ALVAREZ" userId="S::migmanalv@alum.us.es::d0825fda-c939-40db-a0ee-f92f6bc1f96c" providerId="AD" clId="Web-{59B50A8C-87C3-DC42-DF19-15913E8B9B1E}" dt="2023-06-19T19:29:58.278" v="160" actId="20577"/>
          <ac:spMkLst>
            <pc:docMk/>
            <pc:sldMk cId="2713580117" sldId="263"/>
            <ac:spMk id="2" creationId="{2EB7A88C-E30E-729E-F07C-7E82750F45A5}"/>
          </ac:spMkLst>
        </pc:spChg>
        <pc:spChg chg="mod">
          <ac:chgData name="MIGUEL MANZANO ALVAREZ" userId="S::migmanalv@alum.us.es::d0825fda-c939-40db-a0ee-f92f6bc1f96c" providerId="AD" clId="Web-{59B50A8C-87C3-DC42-DF19-15913E8B9B1E}" dt="2023-06-19T19:34:51.742" v="173" actId="20577"/>
          <ac:spMkLst>
            <pc:docMk/>
            <pc:sldMk cId="2713580117" sldId="263"/>
            <ac:spMk id="3" creationId="{191FB723-262E-5878-DAA4-6D8AF69C4861}"/>
          </ac:spMkLst>
        </pc:spChg>
        <pc:spChg chg="add del mod">
          <ac:chgData name="MIGUEL MANZANO ALVAREZ" userId="S::migmanalv@alum.us.es::d0825fda-c939-40db-a0ee-f92f6bc1f96c" providerId="AD" clId="Web-{59B50A8C-87C3-DC42-DF19-15913E8B9B1E}" dt="2023-06-19T19:39:37.283" v="251"/>
          <ac:spMkLst>
            <pc:docMk/>
            <pc:sldMk cId="2713580117" sldId="263"/>
            <ac:spMk id="5" creationId="{E1227C34-FF2B-5005-AB14-D8E407DBF8BF}"/>
          </ac:spMkLst>
        </pc:spChg>
        <pc:spChg chg="add del mod">
          <ac:chgData name="MIGUEL MANZANO ALVAREZ" userId="S::migmanalv@alum.us.es::d0825fda-c939-40db-a0ee-f92f6bc1f96c" providerId="AD" clId="Web-{59B50A8C-87C3-DC42-DF19-15913E8B9B1E}" dt="2023-06-19T19:39:07.407" v="217"/>
          <ac:spMkLst>
            <pc:docMk/>
            <pc:sldMk cId="2713580117" sldId="263"/>
            <ac:spMk id="7" creationId="{D4971209-6DFB-AFC8-F190-62F645CC3D45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39:51.237" v="252" actId="1076"/>
          <ac:spMkLst>
            <pc:docMk/>
            <pc:sldMk cId="2713580117" sldId="263"/>
            <ac:spMk id="9" creationId="{2C94390D-CC1F-2D97-C827-263DD162C6B6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40:00.956" v="253" actId="1076"/>
          <ac:spMkLst>
            <pc:docMk/>
            <pc:sldMk cId="2713580117" sldId="263"/>
            <ac:spMk id="11" creationId="{B90B9883-212C-E8B8-5538-0EA467B597BB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41:52.585" v="271" actId="1076"/>
          <ac:spMkLst>
            <pc:docMk/>
            <pc:sldMk cId="2713580117" sldId="263"/>
            <ac:spMk id="16" creationId="{56EC24A2-B524-6A2F-CA33-8B9B12D2903F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41:45.663" v="270" actId="1076"/>
          <ac:spMkLst>
            <pc:docMk/>
            <pc:sldMk cId="2713580117" sldId="263"/>
            <ac:spMk id="18" creationId="{B5026691-1530-C6B9-C25A-4694673B1012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41:24.225" v="265" actId="1076"/>
          <ac:spMkLst>
            <pc:docMk/>
            <pc:sldMk cId="2713580117" sldId="263"/>
            <ac:spMk id="20" creationId="{D5F817FF-FB59-53DA-1F18-7F9CB29646B5}"/>
          </ac:spMkLst>
        </pc:spChg>
        <pc:picChg chg="add mod">
          <ac:chgData name="MIGUEL MANZANO ALVAREZ" userId="S::migmanalv@alum.us.es::d0825fda-c939-40db-a0ee-f92f6bc1f96c" providerId="AD" clId="Web-{59B50A8C-87C3-DC42-DF19-15913E8B9B1E}" dt="2023-06-19T19:38:14.562" v="216" actId="1076"/>
          <ac:picMkLst>
            <pc:docMk/>
            <pc:sldMk cId="2713580117" sldId="263"/>
            <ac:picMk id="4" creationId="{7AC03E4E-148B-6E7E-1D05-83867AE048D7}"/>
          </ac:picMkLst>
        </pc:picChg>
        <pc:picChg chg="add mod">
          <ac:chgData name="MIGUEL MANZANO ALVAREZ" userId="S::migmanalv@alum.us.es::d0825fda-c939-40db-a0ee-f92f6bc1f96c" providerId="AD" clId="Web-{59B50A8C-87C3-DC42-DF19-15913E8B9B1E}" dt="2023-06-19T19:40:04.878" v="254" actId="1076"/>
          <ac:picMkLst>
            <pc:docMk/>
            <pc:sldMk cId="2713580117" sldId="263"/>
            <ac:picMk id="12" creationId="{39B31A4D-8259-970C-7FF2-B004D38E5DF1}"/>
          </ac:picMkLst>
        </pc:picChg>
        <pc:picChg chg="add mod">
          <ac:chgData name="MIGUEL MANZANO ALVAREZ" userId="S::migmanalv@alum.us.es::d0825fda-c939-40db-a0ee-f92f6bc1f96c" providerId="AD" clId="Web-{59B50A8C-87C3-DC42-DF19-15913E8B9B1E}" dt="2023-06-19T19:41:56.273" v="272" actId="1076"/>
          <ac:picMkLst>
            <pc:docMk/>
            <pc:sldMk cId="2713580117" sldId="263"/>
            <ac:picMk id="13" creationId="{EF9E59E0-57B4-A1B2-9613-79F866628BC1}"/>
          </ac:picMkLst>
        </pc:picChg>
        <pc:picChg chg="add mod">
          <ac:chgData name="MIGUEL MANZANO ALVAREZ" userId="S::migmanalv@alum.us.es::d0825fda-c939-40db-a0ee-f92f6bc1f96c" providerId="AD" clId="Web-{59B50A8C-87C3-DC42-DF19-15913E8B9B1E}" dt="2023-06-19T19:41:58.835" v="273" actId="1076"/>
          <ac:picMkLst>
            <pc:docMk/>
            <pc:sldMk cId="2713580117" sldId="263"/>
            <ac:picMk id="14" creationId="{79B127CD-D5FD-3937-4AC0-EE71F0D4BDDF}"/>
          </ac:picMkLst>
        </pc:picChg>
      </pc:sldChg>
      <pc:sldChg chg="addSp delSp modSp new">
        <pc:chgData name="MIGUEL MANZANO ALVAREZ" userId="S::migmanalv@alum.us.es::d0825fda-c939-40db-a0ee-f92f6bc1f96c" providerId="AD" clId="Web-{59B50A8C-87C3-DC42-DF19-15913E8B9B1E}" dt="2023-06-19T19:49:30.899" v="328" actId="1076"/>
        <pc:sldMkLst>
          <pc:docMk/>
          <pc:sldMk cId="3486059990" sldId="264"/>
        </pc:sldMkLst>
        <pc:spChg chg="mod">
          <ac:chgData name="MIGUEL MANZANO ALVAREZ" userId="S::migmanalv@alum.us.es::d0825fda-c939-40db-a0ee-f92f6bc1f96c" providerId="AD" clId="Web-{59B50A8C-87C3-DC42-DF19-15913E8B9B1E}" dt="2023-06-19T19:46:36.283" v="284" actId="20577"/>
          <ac:spMkLst>
            <pc:docMk/>
            <pc:sldMk cId="3486059990" sldId="264"/>
            <ac:spMk id="2" creationId="{01A597BB-ACCA-B9B3-4C01-83ECDFC71017}"/>
          </ac:spMkLst>
        </pc:spChg>
        <pc:spChg chg="del">
          <ac:chgData name="MIGUEL MANZANO ALVAREZ" userId="S::migmanalv@alum.us.es::d0825fda-c939-40db-a0ee-f92f6bc1f96c" providerId="AD" clId="Web-{59B50A8C-87C3-DC42-DF19-15913E8B9B1E}" dt="2023-06-19T19:47:28.878" v="285"/>
          <ac:spMkLst>
            <pc:docMk/>
            <pc:sldMk cId="3486059990" sldId="264"/>
            <ac:spMk id="3" creationId="{8D5C38D9-4BF5-23CE-4277-F7B1D2BFA8AB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48:20.583" v="311" actId="20577"/>
          <ac:spMkLst>
            <pc:docMk/>
            <pc:sldMk cId="3486059990" sldId="264"/>
            <ac:spMk id="5" creationId="{74BE790D-472D-4E7D-F03B-FD8AC7B1134A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49:17.367" v="324" actId="20577"/>
          <ac:spMkLst>
            <pc:docMk/>
            <pc:sldMk cId="3486059990" sldId="264"/>
            <ac:spMk id="7" creationId="{B886F5CF-CA34-C429-9D8F-CF4EEA5B3666}"/>
          </ac:spMkLst>
        </pc:spChg>
        <pc:picChg chg="add mod ord">
          <ac:chgData name="MIGUEL MANZANO ALVAREZ" userId="S::migmanalv@alum.us.es::d0825fda-c939-40db-a0ee-f92f6bc1f96c" providerId="AD" clId="Web-{59B50A8C-87C3-DC42-DF19-15913E8B9B1E}" dt="2023-06-19T19:47:35.004" v="286" actId="1076"/>
          <ac:picMkLst>
            <pc:docMk/>
            <pc:sldMk cId="3486059990" sldId="264"/>
            <ac:picMk id="4" creationId="{6B11C602-21B8-980B-1BE6-DBFCE584E4F6}"/>
          </ac:picMkLst>
        </pc:picChg>
        <pc:picChg chg="add mod">
          <ac:chgData name="MIGUEL MANZANO ALVAREZ" userId="S::migmanalv@alum.us.es::d0825fda-c939-40db-a0ee-f92f6bc1f96c" providerId="AD" clId="Web-{59B50A8C-87C3-DC42-DF19-15913E8B9B1E}" dt="2023-06-19T19:49:30.899" v="328" actId="1076"/>
          <ac:picMkLst>
            <pc:docMk/>
            <pc:sldMk cId="3486059990" sldId="264"/>
            <ac:picMk id="6" creationId="{AEF61C8A-DABD-EBFA-35E4-521FE218D9E8}"/>
          </ac:picMkLst>
        </pc:picChg>
      </pc:sldChg>
      <pc:sldChg chg="addSp delSp modSp new">
        <pc:chgData name="MIGUEL MANZANO ALVAREZ" userId="S::migmanalv@alum.us.es::d0825fda-c939-40db-a0ee-f92f6bc1f96c" providerId="AD" clId="Web-{59B50A8C-87C3-DC42-DF19-15913E8B9B1E}" dt="2023-06-19T19:57:01.556" v="649" actId="20577"/>
        <pc:sldMkLst>
          <pc:docMk/>
          <pc:sldMk cId="258955923" sldId="265"/>
        </pc:sldMkLst>
        <pc:spChg chg="mod">
          <ac:chgData name="MIGUEL MANZANO ALVAREZ" userId="S::migmanalv@alum.us.es::d0825fda-c939-40db-a0ee-f92f6bc1f96c" providerId="AD" clId="Web-{59B50A8C-87C3-DC42-DF19-15913E8B9B1E}" dt="2023-06-19T19:49:58.603" v="333" actId="20577"/>
          <ac:spMkLst>
            <pc:docMk/>
            <pc:sldMk cId="258955923" sldId="265"/>
            <ac:spMk id="2" creationId="{00F0F9AD-4655-2296-5DC0-80804F8AAC9E}"/>
          </ac:spMkLst>
        </pc:spChg>
        <pc:spChg chg="mod">
          <ac:chgData name="MIGUEL MANZANO ALVAREZ" userId="S::migmanalv@alum.us.es::d0825fda-c939-40db-a0ee-f92f6bc1f96c" providerId="AD" clId="Web-{59B50A8C-87C3-DC42-DF19-15913E8B9B1E}" dt="2023-06-19T19:52:41.421" v="406" actId="14100"/>
          <ac:spMkLst>
            <pc:docMk/>
            <pc:sldMk cId="258955923" sldId="265"/>
            <ac:spMk id="3" creationId="{DA5D7803-E810-613B-DFA5-A9FE74335515}"/>
          </ac:spMkLst>
        </pc:spChg>
        <pc:spChg chg="add mod">
          <ac:chgData name="MIGUEL MANZANO ALVAREZ" userId="S::migmanalv@alum.us.es::d0825fda-c939-40db-a0ee-f92f6bc1f96c" providerId="AD" clId="Web-{59B50A8C-87C3-DC42-DF19-15913E8B9B1E}" dt="2023-06-19T19:52:47.921" v="408" actId="1076"/>
          <ac:spMkLst>
            <pc:docMk/>
            <pc:sldMk cId="258955923" sldId="265"/>
            <ac:spMk id="6" creationId="{EB824780-AD5E-8816-62C8-CB55CB558EC0}"/>
          </ac:spMkLst>
        </pc:spChg>
        <pc:spChg chg="add del mod">
          <ac:chgData name="MIGUEL MANZANO ALVAREZ" userId="S::migmanalv@alum.us.es::d0825fda-c939-40db-a0ee-f92f6bc1f96c" providerId="AD" clId="Web-{59B50A8C-87C3-DC42-DF19-15913E8B9B1E}" dt="2023-06-19T19:56:23.571" v="626"/>
          <ac:spMkLst>
            <pc:docMk/>
            <pc:sldMk cId="258955923" sldId="265"/>
            <ac:spMk id="9" creationId="{5A8FECF8-44B6-F474-1441-FAD2581D6076}"/>
          </ac:spMkLst>
        </pc:spChg>
        <pc:graphicFrameChg chg="add mod modGraphic">
          <ac:chgData name="MIGUEL MANZANO ALVAREZ" userId="S::migmanalv@alum.us.es::d0825fda-c939-40db-a0ee-f92f6bc1f96c" providerId="AD" clId="Web-{59B50A8C-87C3-DC42-DF19-15913E8B9B1E}" dt="2023-06-19T19:57:01.556" v="649" actId="20577"/>
          <ac:graphicFrameMkLst>
            <pc:docMk/>
            <pc:sldMk cId="258955923" sldId="265"/>
            <ac:graphicFrameMk id="10" creationId="{1DA9CA8F-6247-4628-3ED8-564201F11BB6}"/>
          </ac:graphicFrameMkLst>
        </pc:graphicFrameChg>
        <pc:picChg chg="add del mod">
          <ac:chgData name="MIGUEL MANZANO ALVAREZ" userId="S::migmanalv@alum.us.es::d0825fda-c939-40db-a0ee-f92f6bc1f96c" providerId="AD" clId="Web-{59B50A8C-87C3-DC42-DF19-15913E8B9B1E}" dt="2023-06-19T19:50:31.807" v="361"/>
          <ac:picMkLst>
            <pc:docMk/>
            <pc:sldMk cId="258955923" sldId="265"/>
            <ac:picMk id="4" creationId="{0F1CFA7E-2CB9-93F6-EC52-76BE3E10D068}"/>
          </ac:picMkLst>
        </pc:picChg>
        <pc:picChg chg="add mod">
          <ac:chgData name="MIGUEL MANZANO ALVAREZ" userId="S::migmanalv@alum.us.es::d0825fda-c939-40db-a0ee-f92f6bc1f96c" providerId="AD" clId="Web-{59B50A8C-87C3-DC42-DF19-15913E8B9B1E}" dt="2023-06-19T19:52:08.435" v="381" actId="1076"/>
          <ac:picMkLst>
            <pc:docMk/>
            <pc:sldMk cId="258955923" sldId="265"/>
            <ac:picMk id="7" creationId="{B3F7C177-2E55-86AD-84CB-80C8E54ECA6F}"/>
          </ac:picMkLst>
        </pc:picChg>
        <pc:picChg chg="add mod">
          <ac:chgData name="MIGUEL MANZANO ALVAREZ" userId="S::migmanalv@alum.us.es::d0825fda-c939-40db-a0ee-f92f6bc1f96c" providerId="AD" clId="Web-{59B50A8C-87C3-DC42-DF19-15913E8B9B1E}" dt="2023-06-19T19:52:45.312" v="407" actId="1076"/>
          <ac:picMkLst>
            <pc:docMk/>
            <pc:sldMk cId="258955923" sldId="265"/>
            <ac:picMk id="8" creationId="{94AECA04-1D77-CC87-A56B-22D885D3C70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33E31-154D-455E-88C4-5007E8696C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A7E677-A95B-4CE1-BCED-C2C3F3087AD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Argumento </a:t>
          </a:r>
          <a:r>
            <a:rPr lang="es-ES" err="1"/>
            <a:t>dataName</a:t>
          </a:r>
          <a:r>
            <a:rPr lang="es-ES"/>
            <a:t>/</a:t>
          </a:r>
          <a:r>
            <a:rPr lang="es-ES" err="1"/>
            <a:t>fileName</a:t>
          </a:r>
          <a:r>
            <a:rPr lang="es-ES"/>
            <a:t>.</a:t>
          </a:r>
          <a:endParaRPr lang="en-US"/>
        </a:p>
      </dgm:t>
    </dgm:pt>
    <dgm:pt modelId="{0899502C-5BF2-4E89-8915-B3E3278262F1}" type="parTrans" cxnId="{A7BAEE6D-7895-4374-A911-FF7C0B3E1FA3}">
      <dgm:prSet/>
      <dgm:spPr/>
      <dgm:t>
        <a:bodyPr/>
        <a:lstStyle/>
        <a:p>
          <a:endParaRPr lang="en-US"/>
        </a:p>
      </dgm:t>
    </dgm:pt>
    <dgm:pt modelId="{6D0440FA-4B4A-485D-9041-5E70F351F16B}" type="sibTrans" cxnId="{A7BAEE6D-7895-4374-A911-FF7C0B3E1FA3}">
      <dgm:prSet/>
      <dgm:spPr/>
      <dgm:t>
        <a:bodyPr/>
        <a:lstStyle/>
        <a:p>
          <a:endParaRPr lang="en-US"/>
        </a:p>
      </dgm:t>
    </dgm:pt>
    <dgm:pt modelId="{67FB5BB8-A2FD-4937-A4E3-F0377E6590F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Generación de conjuntos de datos de </a:t>
          </a:r>
          <a:r>
            <a:rPr lang="es-ES">
              <a:latin typeface="Neue Haas Grotesk Text Pro"/>
            </a:rPr>
            <a:t>entrenamiento</a:t>
          </a:r>
          <a:r>
            <a:rPr lang="es-ES"/>
            <a:t>.</a:t>
          </a:r>
          <a:endParaRPr lang="en-US">
            <a:latin typeface="Neue Haas Grotesk Text Pro"/>
          </a:endParaRPr>
        </a:p>
      </dgm:t>
    </dgm:pt>
    <dgm:pt modelId="{2E42A97B-0520-44E1-BF35-21005A01B4E6}" type="parTrans" cxnId="{602776C3-2E14-4231-89D1-6F3F653DA47F}">
      <dgm:prSet/>
      <dgm:spPr/>
      <dgm:t>
        <a:bodyPr/>
        <a:lstStyle/>
        <a:p>
          <a:endParaRPr lang="en-US"/>
        </a:p>
      </dgm:t>
    </dgm:pt>
    <dgm:pt modelId="{704A6AB9-43BB-4517-A13C-4C6F60FFFF5F}" type="sibTrans" cxnId="{602776C3-2E14-4231-89D1-6F3F653DA47F}">
      <dgm:prSet/>
      <dgm:spPr/>
      <dgm:t>
        <a:bodyPr/>
        <a:lstStyle/>
        <a:p>
          <a:endParaRPr lang="en-US"/>
        </a:p>
      </dgm:t>
    </dgm:pt>
    <dgm:pt modelId="{FFD8A2A7-BA72-4910-8498-B83A035156A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Algoritmo de entrenamiento.</a:t>
          </a:r>
          <a:endParaRPr lang="en-US"/>
        </a:p>
      </dgm:t>
    </dgm:pt>
    <dgm:pt modelId="{0459FF0B-98FA-42C7-98A7-9942F80EFD1B}" type="parTrans" cxnId="{188A337F-AD93-4D7F-BCDD-508E7774DDEA}">
      <dgm:prSet/>
      <dgm:spPr/>
      <dgm:t>
        <a:bodyPr/>
        <a:lstStyle/>
        <a:p>
          <a:endParaRPr lang="en-US"/>
        </a:p>
      </dgm:t>
    </dgm:pt>
    <dgm:pt modelId="{8D442873-AACF-4158-A66A-CB66B7EF52E1}" type="sibTrans" cxnId="{188A337F-AD93-4D7F-BCDD-508E7774DDEA}">
      <dgm:prSet/>
      <dgm:spPr/>
      <dgm:t>
        <a:bodyPr/>
        <a:lstStyle/>
        <a:p>
          <a:endParaRPr lang="en-US"/>
        </a:p>
      </dgm:t>
    </dgm:pt>
    <dgm:pt modelId="{3905FBC7-E856-402D-B4B9-7EA469592A2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Neue Haas Grotesk Text Pro"/>
            </a:rPr>
            <a:t>Estandarización de datos.</a:t>
          </a:r>
        </a:p>
      </dgm:t>
    </dgm:pt>
    <dgm:pt modelId="{D17E8DD2-362F-459E-BC47-72B33D68838B}" type="parTrans" cxnId="{2A5954D0-4A95-46A4-A3A6-AEE9DB9F24FA}">
      <dgm:prSet/>
      <dgm:spPr/>
    </dgm:pt>
    <dgm:pt modelId="{ED46CCA4-CC5E-4229-A56B-B3CE9F155D81}" type="sibTrans" cxnId="{2A5954D0-4A95-46A4-A3A6-AEE9DB9F24FA}">
      <dgm:prSet/>
      <dgm:spPr/>
      <dgm:t>
        <a:bodyPr/>
        <a:lstStyle/>
        <a:p>
          <a:endParaRPr lang="es-ES"/>
        </a:p>
      </dgm:t>
    </dgm:pt>
    <dgm:pt modelId="{0E3EA517-AE4B-4E0A-BB00-C26C412C1436}" type="pres">
      <dgm:prSet presAssocID="{D3533E31-154D-455E-88C4-5007E8696C80}" presName="root" presStyleCnt="0">
        <dgm:presLayoutVars>
          <dgm:dir/>
          <dgm:resizeHandles val="exact"/>
        </dgm:presLayoutVars>
      </dgm:prSet>
      <dgm:spPr/>
    </dgm:pt>
    <dgm:pt modelId="{3FC97EF8-1533-478F-B105-C8A23C86F165}" type="pres">
      <dgm:prSet presAssocID="{83A7E677-A95B-4CE1-BCED-C2C3F3087AD8}" presName="compNode" presStyleCnt="0"/>
      <dgm:spPr/>
    </dgm:pt>
    <dgm:pt modelId="{1C1D59F6-8A99-4283-8374-C628D906DCBF}" type="pres">
      <dgm:prSet presAssocID="{83A7E677-A95B-4CE1-BCED-C2C3F3087A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D3F4E487-9459-4B22-8081-636BC51C5A15}" type="pres">
      <dgm:prSet presAssocID="{83A7E677-A95B-4CE1-BCED-C2C3F3087AD8}" presName="spaceRect" presStyleCnt="0"/>
      <dgm:spPr/>
    </dgm:pt>
    <dgm:pt modelId="{196D6398-1450-42F5-8640-514A1C898D33}" type="pres">
      <dgm:prSet presAssocID="{83A7E677-A95B-4CE1-BCED-C2C3F3087AD8}" presName="textRect" presStyleLbl="revTx" presStyleIdx="0" presStyleCnt="4">
        <dgm:presLayoutVars>
          <dgm:chMax val="1"/>
          <dgm:chPref val="1"/>
        </dgm:presLayoutVars>
      </dgm:prSet>
      <dgm:spPr/>
    </dgm:pt>
    <dgm:pt modelId="{3F3664EF-52DA-4018-B081-3732D3FF77E5}" type="pres">
      <dgm:prSet presAssocID="{6D0440FA-4B4A-485D-9041-5E70F351F16B}" presName="sibTrans" presStyleCnt="0"/>
      <dgm:spPr/>
    </dgm:pt>
    <dgm:pt modelId="{8E04F47E-AB8F-4480-A82A-2C85D9A53FA7}" type="pres">
      <dgm:prSet presAssocID="{3905FBC7-E856-402D-B4B9-7EA469592A2C}" presName="compNode" presStyleCnt="0"/>
      <dgm:spPr/>
    </dgm:pt>
    <dgm:pt modelId="{E9AAECFD-7262-4941-9081-5F2E8AD9F7EA}" type="pres">
      <dgm:prSet presAssocID="{3905FBC7-E856-402D-B4B9-7EA469592A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E87FCD47-0599-4262-BF78-436C5D9B9293}" type="pres">
      <dgm:prSet presAssocID="{3905FBC7-E856-402D-B4B9-7EA469592A2C}" presName="spaceRect" presStyleCnt="0"/>
      <dgm:spPr/>
    </dgm:pt>
    <dgm:pt modelId="{0BE2F08F-ECF7-4DF8-8E33-32100744AB25}" type="pres">
      <dgm:prSet presAssocID="{3905FBC7-E856-402D-B4B9-7EA469592A2C}" presName="textRect" presStyleLbl="revTx" presStyleIdx="1" presStyleCnt="4">
        <dgm:presLayoutVars>
          <dgm:chMax val="1"/>
          <dgm:chPref val="1"/>
        </dgm:presLayoutVars>
      </dgm:prSet>
      <dgm:spPr/>
    </dgm:pt>
    <dgm:pt modelId="{63653D40-2F6D-461B-A480-B193BFED4118}" type="pres">
      <dgm:prSet presAssocID="{ED46CCA4-CC5E-4229-A56B-B3CE9F155D81}" presName="sibTrans" presStyleCnt="0"/>
      <dgm:spPr/>
    </dgm:pt>
    <dgm:pt modelId="{0E7ED881-65F3-433E-A39A-94EB6D8796A4}" type="pres">
      <dgm:prSet presAssocID="{67FB5BB8-A2FD-4937-A4E3-F0377E6590FA}" presName="compNode" presStyleCnt="0"/>
      <dgm:spPr/>
    </dgm:pt>
    <dgm:pt modelId="{2CAFBC1D-1653-438F-9B43-5E32FFB5B610}" type="pres">
      <dgm:prSet presAssocID="{67FB5BB8-A2FD-4937-A4E3-F0377E6590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315BDFFF-0B07-44C7-AB16-8CADC1F4FE7C}" type="pres">
      <dgm:prSet presAssocID="{67FB5BB8-A2FD-4937-A4E3-F0377E6590FA}" presName="spaceRect" presStyleCnt="0"/>
      <dgm:spPr/>
    </dgm:pt>
    <dgm:pt modelId="{B30BCCE4-1DEF-4EF3-80BC-0BBB44FE7804}" type="pres">
      <dgm:prSet presAssocID="{67FB5BB8-A2FD-4937-A4E3-F0377E6590FA}" presName="textRect" presStyleLbl="revTx" presStyleIdx="2" presStyleCnt="4">
        <dgm:presLayoutVars>
          <dgm:chMax val="1"/>
          <dgm:chPref val="1"/>
        </dgm:presLayoutVars>
      </dgm:prSet>
      <dgm:spPr/>
    </dgm:pt>
    <dgm:pt modelId="{0C1F43DD-586D-4554-8D9A-08EEDE757437}" type="pres">
      <dgm:prSet presAssocID="{704A6AB9-43BB-4517-A13C-4C6F60FFFF5F}" presName="sibTrans" presStyleCnt="0"/>
      <dgm:spPr/>
    </dgm:pt>
    <dgm:pt modelId="{4A6EBC58-0D48-4C92-845C-06D719DABA63}" type="pres">
      <dgm:prSet presAssocID="{FFD8A2A7-BA72-4910-8498-B83A035156A1}" presName="compNode" presStyleCnt="0"/>
      <dgm:spPr/>
    </dgm:pt>
    <dgm:pt modelId="{D39178CF-7262-4446-A286-0FDC17EA2C19}" type="pres">
      <dgm:prSet presAssocID="{FFD8A2A7-BA72-4910-8498-B83A035156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F2CB81AA-3BA3-43B6-B464-6F9DBE064092}" type="pres">
      <dgm:prSet presAssocID="{FFD8A2A7-BA72-4910-8498-B83A035156A1}" presName="spaceRect" presStyleCnt="0"/>
      <dgm:spPr/>
    </dgm:pt>
    <dgm:pt modelId="{58377CBF-C966-4BFC-8FC7-639830BD1670}" type="pres">
      <dgm:prSet presAssocID="{FFD8A2A7-BA72-4910-8498-B83A035156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BAEE6D-7895-4374-A911-FF7C0B3E1FA3}" srcId="{D3533E31-154D-455E-88C4-5007E8696C80}" destId="{83A7E677-A95B-4CE1-BCED-C2C3F3087AD8}" srcOrd="0" destOrd="0" parTransId="{0899502C-5BF2-4E89-8915-B3E3278262F1}" sibTransId="{6D0440FA-4B4A-485D-9041-5E70F351F16B}"/>
    <dgm:cxn modelId="{188A337F-AD93-4D7F-BCDD-508E7774DDEA}" srcId="{D3533E31-154D-455E-88C4-5007E8696C80}" destId="{FFD8A2A7-BA72-4910-8498-B83A035156A1}" srcOrd="3" destOrd="0" parTransId="{0459FF0B-98FA-42C7-98A7-9942F80EFD1B}" sibTransId="{8D442873-AACF-4158-A66A-CB66B7EF52E1}"/>
    <dgm:cxn modelId="{E385508E-8E14-4D8F-A4F2-0B75B83E1CF5}" type="presOf" srcId="{67FB5BB8-A2FD-4937-A4E3-F0377E6590FA}" destId="{B30BCCE4-1DEF-4EF3-80BC-0BBB44FE7804}" srcOrd="0" destOrd="0" presId="urn:microsoft.com/office/officeart/2018/2/layout/IconLabelList"/>
    <dgm:cxn modelId="{C02D1F9C-783B-4772-8C4D-AA9A523F15AC}" type="presOf" srcId="{D3533E31-154D-455E-88C4-5007E8696C80}" destId="{0E3EA517-AE4B-4E0A-BB00-C26C412C1436}" srcOrd="0" destOrd="0" presId="urn:microsoft.com/office/officeart/2018/2/layout/IconLabelList"/>
    <dgm:cxn modelId="{51592FAC-21C2-414F-A593-F856FD0F7453}" type="presOf" srcId="{FFD8A2A7-BA72-4910-8498-B83A035156A1}" destId="{58377CBF-C966-4BFC-8FC7-639830BD1670}" srcOrd="0" destOrd="0" presId="urn:microsoft.com/office/officeart/2018/2/layout/IconLabelList"/>
    <dgm:cxn modelId="{0FC247AC-DD3F-40F5-8A41-14D4585F8F90}" type="presOf" srcId="{3905FBC7-E856-402D-B4B9-7EA469592A2C}" destId="{0BE2F08F-ECF7-4DF8-8E33-32100744AB25}" srcOrd="0" destOrd="0" presId="urn:microsoft.com/office/officeart/2018/2/layout/IconLabelList"/>
    <dgm:cxn modelId="{602776C3-2E14-4231-89D1-6F3F653DA47F}" srcId="{D3533E31-154D-455E-88C4-5007E8696C80}" destId="{67FB5BB8-A2FD-4937-A4E3-F0377E6590FA}" srcOrd="2" destOrd="0" parTransId="{2E42A97B-0520-44E1-BF35-21005A01B4E6}" sibTransId="{704A6AB9-43BB-4517-A13C-4C6F60FFFF5F}"/>
    <dgm:cxn modelId="{2A5954D0-4A95-46A4-A3A6-AEE9DB9F24FA}" srcId="{D3533E31-154D-455E-88C4-5007E8696C80}" destId="{3905FBC7-E856-402D-B4B9-7EA469592A2C}" srcOrd="1" destOrd="0" parTransId="{D17E8DD2-362F-459E-BC47-72B33D68838B}" sibTransId="{ED46CCA4-CC5E-4229-A56B-B3CE9F155D81}"/>
    <dgm:cxn modelId="{40349AE1-1CA5-4449-8527-BC7F9F839FC5}" type="presOf" srcId="{83A7E677-A95B-4CE1-BCED-C2C3F3087AD8}" destId="{196D6398-1450-42F5-8640-514A1C898D33}" srcOrd="0" destOrd="0" presId="urn:microsoft.com/office/officeart/2018/2/layout/IconLabelList"/>
    <dgm:cxn modelId="{F6B8ADCC-84BB-4C96-8F8C-945A88F242F2}" type="presParOf" srcId="{0E3EA517-AE4B-4E0A-BB00-C26C412C1436}" destId="{3FC97EF8-1533-478F-B105-C8A23C86F165}" srcOrd="0" destOrd="0" presId="urn:microsoft.com/office/officeart/2018/2/layout/IconLabelList"/>
    <dgm:cxn modelId="{9E5866A5-EC19-4D46-B0BD-26FCFD6426E2}" type="presParOf" srcId="{3FC97EF8-1533-478F-B105-C8A23C86F165}" destId="{1C1D59F6-8A99-4283-8374-C628D906DCBF}" srcOrd="0" destOrd="0" presId="urn:microsoft.com/office/officeart/2018/2/layout/IconLabelList"/>
    <dgm:cxn modelId="{2189F528-E9EA-4F28-A7CE-A1785FC7ED11}" type="presParOf" srcId="{3FC97EF8-1533-478F-B105-C8A23C86F165}" destId="{D3F4E487-9459-4B22-8081-636BC51C5A15}" srcOrd="1" destOrd="0" presId="urn:microsoft.com/office/officeart/2018/2/layout/IconLabelList"/>
    <dgm:cxn modelId="{1D8ABF89-C382-4198-865D-A8AEC8688428}" type="presParOf" srcId="{3FC97EF8-1533-478F-B105-C8A23C86F165}" destId="{196D6398-1450-42F5-8640-514A1C898D33}" srcOrd="2" destOrd="0" presId="urn:microsoft.com/office/officeart/2018/2/layout/IconLabelList"/>
    <dgm:cxn modelId="{122BB6CA-3460-4DBF-AE81-19F58BB572F7}" type="presParOf" srcId="{0E3EA517-AE4B-4E0A-BB00-C26C412C1436}" destId="{3F3664EF-52DA-4018-B081-3732D3FF77E5}" srcOrd="1" destOrd="0" presId="urn:microsoft.com/office/officeart/2018/2/layout/IconLabelList"/>
    <dgm:cxn modelId="{2D4A97C0-E053-4C97-9DD4-3CB508BBFB50}" type="presParOf" srcId="{0E3EA517-AE4B-4E0A-BB00-C26C412C1436}" destId="{8E04F47E-AB8F-4480-A82A-2C85D9A53FA7}" srcOrd="2" destOrd="0" presId="urn:microsoft.com/office/officeart/2018/2/layout/IconLabelList"/>
    <dgm:cxn modelId="{69F3C0B8-EE57-4090-926B-4E3DFDE7FC52}" type="presParOf" srcId="{8E04F47E-AB8F-4480-A82A-2C85D9A53FA7}" destId="{E9AAECFD-7262-4941-9081-5F2E8AD9F7EA}" srcOrd="0" destOrd="0" presId="urn:microsoft.com/office/officeart/2018/2/layout/IconLabelList"/>
    <dgm:cxn modelId="{6A99BF67-3A44-4B13-A3C4-9335289BF95B}" type="presParOf" srcId="{8E04F47E-AB8F-4480-A82A-2C85D9A53FA7}" destId="{E87FCD47-0599-4262-BF78-436C5D9B9293}" srcOrd="1" destOrd="0" presId="urn:microsoft.com/office/officeart/2018/2/layout/IconLabelList"/>
    <dgm:cxn modelId="{953D2FFE-53F4-48B2-A5B1-57153FA3935F}" type="presParOf" srcId="{8E04F47E-AB8F-4480-A82A-2C85D9A53FA7}" destId="{0BE2F08F-ECF7-4DF8-8E33-32100744AB25}" srcOrd="2" destOrd="0" presId="urn:microsoft.com/office/officeart/2018/2/layout/IconLabelList"/>
    <dgm:cxn modelId="{0C2867AF-FEAF-4D8F-8819-B2D5A05537AA}" type="presParOf" srcId="{0E3EA517-AE4B-4E0A-BB00-C26C412C1436}" destId="{63653D40-2F6D-461B-A480-B193BFED4118}" srcOrd="3" destOrd="0" presId="urn:microsoft.com/office/officeart/2018/2/layout/IconLabelList"/>
    <dgm:cxn modelId="{D79FF2F5-EFF2-4E27-B41B-1D4EACC981B7}" type="presParOf" srcId="{0E3EA517-AE4B-4E0A-BB00-C26C412C1436}" destId="{0E7ED881-65F3-433E-A39A-94EB6D8796A4}" srcOrd="4" destOrd="0" presId="urn:microsoft.com/office/officeart/2018/2/layout/IconLabelList"/>
    <dgm:cxn modelId="{7DEF4665-9E29-40C0-A0AC-C6401721592A}" type="presParOf" srcId="{0E7ED881-65F3-433E-A39A-94EB6D8796A4}" destId="{2CAFBC1D-1653-438F-9B43-5E32FFB5B610}" srcOrd="0" destOrd="0" presId="urn:microsoft.com/office/officeart/2018/2/layout/IconLabelList"/>
    <dgm:cxn modelId="{69211326-265C-4F04-9922-BB088929A32A}" type="presParOf" srcId="{0E7ED881-65F3-433E-A39A-94EB6D8796A4}" destId="{315BDFFF-0B07-44C7-AB16-8CADC1F4FE7C}" srcOrd="1" destOrd="0" presId="urn:microsoft.com/office/officeart/2018/2/layout/IconLabelList"/>
    <dgm:cxn modelId="{7C4F33AF-D825-433B-A2E7-A9D6FDBAEA0D}" type="presParOf" srcId="{0E7ED881-65F3-433E-A39A-94EB6D8796A4}" destId="{B30BCCE4-1DEF-4EF3-80BC-0BBB44FE7804}" srcOrd="2" destOrd="0" presId="urn:microsoft.com/office/officeart/2018/2/layout/IconLabelList"/>
    <dgm:cxn modelId="{5117C944-D23A-4273-8DF9-3D64929C1380}" type="presParOf" srcId="{0E3EA517-AE4B-4E0A-BB00-C26C412C1436}" destId="{0C1F43DD-586D-4554-8D9A-08EEDE757437}" srcOrd="5" destOrd="0" presId="urn:microsoft.com/office/officeart/2018/2/layout/IconLabelList"/>
    <dgm:cxn modelId="{3525ABF6-AF91-4DDE-A9BC-C157EAF2B485}" type="presParOf" srcId="{0E3EA517-AE4B-4E0A-BB00-C26C412C1436}" destId="{4A6EBC58-0D48-4C92-845C-06D719DABA63}" srcOrd="6" destOrd="0" presId="urn:microsoft.com/office/officeart/2018/2/layout/IconLabelList"/>
    <dgm:cxn modelId="{EAAD9C8B-F8CB-431E-95E0-EECCDCEF3AE8}" type="presParOf" srcId="{4A6EBC58-0D48-4C92-845C-06D719DABA63}" destId="{D39178CF-7262-4446-A286-0FDC17EA2C19}" srcOrd="0" destOrd="0" presId="urn:microsoft.com/office/officeart/2018/2/layout/IconLabelList"/>
    <dgm:cxn modelId="{72D08481-E04E-4435-B857-E9422B6539A1}" type="presParOf" srcId="{4A6EBC58-0D48-4C92-845C-06D719DABA63}" destId="{F2CB81AA-3BA3-43B6-B464-6F9DBE064092}" srcOrd="1" destOrd="0" presId="urn:microsoft.com/office/officeart/2018/2/layout/IconLabelList"/>
    <dgm:cxn modelId="{1911F645-6ECF-4D65-A3CC-72340B1AF037}" type="presParOf" srcId="{4A6EBC58-0D48-4C92-845C-06D719DABA63}" destId="{58377CBF-C966-4BFC-8FC7-639830BD16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14841-16FC-48FF-94BD-3C186084313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CB06C99-FDF5-4D89-B157-DCC2DC7FEB4A}">
      <dgm:prSet phldrT="[Texto]" phldr="0"/>
      <dgm:spPr/>
      <dgm:t>
        <a:bodyPr/>
        <a:lstStyle/>
        <a:p>
          <a:pPr rtl="0"/>
          <a:r>
            <a:rPr lang="es-ES">
              <a:latin typeface="Neue Haas Grotesk Text Pro"/>
            </a:rPr>
            <a:t>Columnas excluidas</a:t>
          </a:r>
          <a:endParaRPr lang="es-ES"/>
        </a:p>
      </dgm:t>
    </dgm:pt>
    <dgm:pt modelId="{815C0CDF-EC2A-4BC5-90D3-11B8C9645ABA}" type="parTrans" cxnId="{0C1C34A5-CB93-4972-A177-9A25EF22A7B6}">
      <dgm:prSet/>
      <dgm:spPr/>
      <dgm:t>
        <a:bodyPr/>
        <a:lstStyle/>
        <a:p>
          <a:endParaRPr lang="es-ES"/>
        </a:p>
      </dgm:t>
    </dgm:pt>
    <dgm:pt modelId="{6FFDE37F-CEB5-41DA-ADF0-84029990630F}" type="sibTrans" cxnId="{0C1C34A5-CB93-4972-A177-9A25EF22A7B6}">
      <dgm:prSet/>
      <dgm:spPr/>
      <dgm:t>
        <a:bodyPr/>
        <a:lstStyle/>
        <a:p>
          <a:endParaRPr lang="es-ES"/>
        </a:p>
      </dgm:t>
    </dgm:pt>
    <dgm:pt modelId="{44035BBB-081C-49FF-9442-0756188DC314}">
      <dgm:prSet phldrT="[Texto]" phldr="0"/>
      <dgm:spPr/>
      <dgm:t>
        <a:bodyPr/>
        <a:lstStyle/>
        <a:p>
          <a:pPr rtl="0"/>
          <a:r>
            <a:rPr lang="es-ES">
              <a:latin typeface="Neue Haas Grotesk Text Pro"/>
            </a:rPr>
            <a:t>Variable objetivo</a:t>
          </a:r>
          <a:endParaRPr lang="es-ES"/>
        </a:p>
      </dgm:t>
    </dgm:pt>
    <dgm:pt modelId="{4539E5AB-6AAA-4016-9754-A4E7EC8EEFBD}" type="parTrans" cxnId="{9AB1C68C-5FC8-43FB-8C09-9B96BE3A3D0B}">
      <dgm:prSet/>
      <dgm:spPr/>
      <dgm:t>
        <a:bodyPr/>
        <a:lstStyle/>
        <a:p>
          <a:endParaRPr lang="es-ES"/>
        </a:p>
      </dgm:t>
    </dgm:pt>
    <dgm:pt modelId="{7F0B6CE5-4080-415D-8A53-288DD3E7A431}" type="sibTrans" cxnId="{9AB1C68C-5FC8-43FB-8C09-9B96BE3A3D0B}">
      <dgm:prSet/>
      <dgm:spPr/>
      <dgm:t>
        <a:bodyPr/>
        <a:lstStyle/>
        <a:p>
          <a:endParaRPr lang="es-ES"/>
        </a:p>
      </dgm:t>
    </dgm:pt>
    <dgm:pt modelId="{4D708202-6418-45E5-905F-E42774399BFE}">
      <dgm:prSet phldrT="[Texto]" phldr="0"/>
      <dgm:spPr/>
      <dgm:t>
        <a:bodyPr/>
        <a:lstStyle/>
        <a:p>
          <a:r>
            <a:rPr lang="es-ES" i="1">
              <a:latin typeface="Neue Haas Grotesk Text Pro"/>
            </a:rPr>
            <a:t>Booleanas</a:t>
          </a:r>
          <a:endParaRPr lang="es-ES" i="1"/>
        </a:p>
      </dgm:t>
    </dgm:pt>
    <dgm:pt modelId="{8A328FB2-0D76-44CA-A9B8-16E5768F5693}" type="parTrans" cxnId="{25498D01-06D9-4C7C-AEF6-C0382BD83C89}">
      <dgm:prSet/>
      <dgm:spPr/>
      <dgm:t>
        <a:bodyPr/>
        <a:lstStyle/>
        <a:p>
          <a:endParaRPr lang="es-ES"/>
        </a:p>
      </dgm:t>
    </dgm:pt>
    <dgm:pt modelId="{1BAFDC61-8B39-4598-976B-90864C33C4B3}" type="sibTrans" cxnId="{25498D01-06D9-4C7C-AEF6-C0382BD83C89}">
      <dgm:prSet/>
      <dgm:spPr/>
      <dgm:t>
        <a:bodyPr/>
        <a:lstStyle/>
        <a:p>
          <a:endParaRPr lang="es-ES"/>
        </a:p>
      </dgm:t>
    </dgm:pt>
    <dgm:pt modelId="{33505902-F3AF-44E4-A5C8-7FC4C6270458}" type="pres">
      <dgm:prSet presAssocID="{2F014841-16FC-48FF-94BD-3C18608431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388509-2164-4DD1-BD44-CD9D1072BB9C}" type="pres">
      <dgm:prSet presAssocID="{8CB06C99-FDF5-4D89-B157-DCC2DC7FEB4A}" presName="root1" presStyleCnt="0"/>
      <dgm:spPr/>
    </dgm:pt>
    <dgm:pt modelId="{39E2E727-3F45-4B4A-815B-6906A2713D9F}" type="pres">
      <dgm:prSet presAssocID="{8CB06C99-FDF5-4D89-B157-DCC2DC7FEB4A}" presName="LevelOneTextNode" presStyleLbl="node0" presStyleIdx="0" presStyleCnt="1">
        <dgm:presLayoutVars>
          <dgm:chPref val="3"/>
        </dgm:presLayoutVars>
      </dgm:prSet>
      <dgm:spPr/>
    </dgm:pt>
    <dgm:pt modelId="{71B33281-554B-4665-962C-9B3757C15C2A}" type="pres">
      <dgm:prSet presAssocID="{8CB06C99-FDF5-4D89-B157-DCC2DC7FEB4A}" presName="level2hierChild" presStyleCnt="0"/>
      <dgm:spPr/>
    </dgm:pt>
    <dgm:pt modelId="{BA781145-D12E-4563-A99C-3EF4B3EBEC89}" type="pres">
      <dgm:prSet presAssocID="{4539E5AB-6AAA-4016-9754-A4E7EC8EEFBD}" presName="conn2-1" presStyleLbl="parChTrans1D2" presStyleIdx="0" presStyleCnt="2"/>
      <dgm:spPr/>
    </dgm:pt>
    <dgm:pt modelId="{366019E8-4EB7-462D-8970-1EA42266262D}" type="pres">
      <dgm:prSet presAssocID="{4539E5AB-6AAA-4016-9754-A4E7EC8EEFBD}" presName="connTx" presStyleLbl="parChTrans1D2" presStyleIdx="0" presStyleCnt="2"/>
      <dgm:spPr/>
    </dgm:pt>
    <dgm:pt modelId="{7820E5F7-50E1-4A8A-84C0-73F72F08DEA3}" type="pres">
      <dgm:prSet presAssocID="{44035BBB-081C-49FF-9442-0756188DC314}" presName="root2" presStyleCnt="0"/>
      <dgm:spPr/>
    </dgm:pt>
    <dgm:pt modelId="{123C8912-AE6F-47E3-88BF-ADB7CAF45B10}" type="pres">
      <dgm:prSet presAssocID="{44035BBB-081C-49FF-9442-0756188DC314}" presName="LevelTwoTextNode" presStyleLbl="node2" presStyleIdx="0" presStyleCnt="2">
        <dgm:presLayoutVars>
          <dgm:chPref val="3"/>
        </dgm:presLayoutVars>
      </dgm:prSet>
      <dgm:spPr/>
    </dgm:pt>
    <dgm:pt modelId="{81EAAAB1-3E2B-40B6-91E2-695CD970ABF6}" type="pres">
      <dgm:prSet presAssocID="{44035BBB-081C-49FF-9442-0756188DC314}" presName="level3hierChild" presStyleCnt="0"/>
      <dgm:spPr/>
    </dgm:pt>
    <dgm:pt modelId="{C10482F8-7996-4BB6-A23D-CCAB78876222}" type="pres">
      <dgm:prSet presAssocID="{8A328FB2-0D76-44CA-A9B8-16E5768F5693}" presName="conn2-1" presStyleLbl="parChTrans1D2" presStyleIdx="1" presStyleCnt="2"/>
      <dgm:spPr/>
    </dgm:pt>
    <dgm:pt modelId="{7595D88A-9850-47EF-8F5A-B81D643A546F}" type="pres">
      <dgm:prSet presAssocID="{8A328FB2-0D76-44CA-A9B8-16E5768F5693}" presName="connTx" presStyleLbl="parChTrans1D2" presStyleIdx="1" presStyleCnt="2"/>
      <dgm:spPr/>
    </dgm:pt>
    <dgm:pt modelId="{306BE5E5-D4B9-4C49-BE62-DE4B4705338D}" type="pres">
      <dgm:prSet presAssocID="{4D708202-6418-45E5-905F-E42774399BFE}" presName="root2" presStyleCnt="0"/>
      <dgm:spPr/>
    </dgm:pt>
    <dgm:pt modelId="{17557BF6-E64E-4507-AE6C-67640AD9F38F}" type="pres">
      <dgm:prSet presAssocID="{4D708202-6418-45E5-905F-E42774399BFE}" presName="LevelTwoTextNode" presStyleLbl="node2" presStyleIdx="1" presStyleCnt="2">
        <dgm:presLayoutVars>
          <dgm:chPref val="3"/>
        </dgm:presLayoutVars>
      </dgm:prSet>
      <dgm:spPr/>
    </dgm:pt>
    <dgm:pt modelId="{E48F231E-6794-44F5-8802-96ACDC0B4C83}" type="pres">
      <dgm:prSet presAssocID="{4D708202-6418-45E5-905F-E42774399BFE}" presName="level3hierChild" presStyleCnt="0"/>
      <dgm:spPr/>
    </dgm:pt>
  </dgm:ptLst>
  <dgm:cxnLst>
    <dgm:cxn modelId="{25498D01-06D9-4C7C-AEF6-C0382BD83C89}" srcId="{8CB06C99-FDF5-4D89-B157-DCC2DC7FEB4A}" destId="{4D708202-6418-45E5-905F-E42774399BFE}" srcOrd="1" destOrd="0" parTransId="{8A328FB2-0D76-44CA-A9B8-16E5768F5693}" sibTransId="{1BAFDC61-8B39-4598-976B-90864C33C4B3}"/>
    <dgm:cxn modelId="{4D042B09-4BCF-47E2-AB88-F95266F71964}" type="presOf" srcId="{4539E5AB-6AAA-4016-9754-A4E7EC8EEFBD}" destId="{366019E8-4EB7-462D-8970-1EA42266262D}" srcOrd="1" destOrd="0" presId="urn:microsoft.com/office/officeart/2005/8/layout/hierarchy2"/>
    <dgm:cxn modelId="{8583541F-FC3C-4DDC-B301-1FB7B65595EC}" type="presOf" srcId="{4539E5AB-6AAA-4016-9754-A4E7EC8EEFBD}" destId="{BA781145-D12E-4563-A99C-3EF4B3EBEC89}" srcOrd="0" destOrd="0" presId="urn:microsoft.com/office/officeart/2005/8/layout/hierarchy2"/>
    <dgm:cxn modelId="{52F90521-876A-4F8C-80B4-928B71E9EA79}" type="presOf" srcId="{8CB06C99-FDF5-4D89-B157-DCC2DC7FEB4A}" destId="{39E2E727-3F45-4B4A-815B-6906A2713D9F}" srcOrd="0" destOrd="0" presId="urn:microsoft.com/office/officeart/2005/8/layout/hierarchy2"/>
    <dgm:cxn modelId="{D7EFB026-4D87-4820-897F-A559AC3FF177}" type="presOf" srcId="{2F014841-16FC-48FF-94BD-3C1860843138}" destId="{33505902-F3AF-44E4-A5C8-7FC4C6270458}" srcOrd="0" destOrd="0" presId="urn:microsoft.com/office/officeart/2005/8/layout/hierarchy2"/>
    <dgm:cxn modelId="{9AB1C68C-5FC8-43FB-8C09-9B96BE3A3D0B}" srcId="{8CB06C99-FDF5-4D89-B157-DCC2DC7FEB4A}" destId="{44035BBB-081C-49FF-9442-0756188DC314}" srcOrd="0" destOrd="0" parTransId="{4539E5AB-6AAA-4016-9754-A4E7EC8EEFBD}" sibTransId="{7F0B6CE5-4080-415D-8A53-288DD3E7A431}"/>
    <dgm:cxn modelId="{CD043394-9A41-42CC-AE74-D032C95E7BC1}" type="presOf" srcId="{8A328FB2-0D76-44CA-A9B8-16E5768F5693}" destId="{C10482F8-7996-4BB6-A23D-CCAB78876222}" srcOrd="0" destOrd="0" presId="urn:microsoft.com/office/officeart/2005/8/layout/hierarchy2"/>
    <dgm:cxn modelId="{0C1C34A5-CB93-4972-A177-9A25EF22A7B6}" srcId="{2F014841-16FC-48FF-94BD-3C1860843138}" destId="{8CB06C99-FDF5-4D89-B157-DCC2DC7FEB4A}" srcOrd="0" destOrd="0" parTransId="{815C0CDF-EC2A-4BC5-90D3-11B8C9645ABA}" sibTransId="{6FFDE37F-CEB5-41DA-ADF0-84029990630F}"/>
    <dgm:cxn modelId="{7634D6D0-84A5-4249-8C4E-0D907CD953EA}" type="presOf" srcId="{44035BBB-081C-49FF-9442-0756188DC314}" destId="{123C8912-AE6F-47E3-88BF-ADB7CAF45B10}" srcOrd="0" destOrd="0" presId="urn:microsoft.com/office/officeart/2005/8/layout/hierarchy2"/>
    <dgm:cxn modelId="{85554CE2-6B93-4203-A2FD-988131C1B752}" type="presOf" srcId="{4D708202-6418-45E5-905F-E42774399BFE}" destId="{17557BF6-E64E-4507-AE6C-67640AD9F38F}" srcOrd="0" destOrd="0" presId="urn:microsoft.com/office/officeart/2005/8/layout/hierarchy2"/>
    <dgm:cxn modelId="{FD5781F7-3FC5-4EAC-AC1A-2DF4E41F2615}" type="presOf" srcId="{8A328FB2-0D76-44CA-A9B8-16E5768F5693}" destId="{7595D88A-9850-47EF-8F5A-B81D643A546F}" srcOrd="1" destOrd="0" presId="urn:microsoft.com/office/officeart/2005/8/layout/hierarchy2"/>
    <dgm:cxn modelId="{39D2F17C-AD35-482C-9348-92FB077DE12B}" type="presParOf" srcId="{33505902-F3AF-44E4-A5C8-7FC4C6270458}" destId="{22388509-2164-4DD1-BD44-CD9D1072BB9C}" srcOrd="0" destOrd="0" presId="urn:microsoft.com/office/officeart/2005/8/layout/hierarchy2"/>
    <dgm:cxn modelId="{5043A983-5CB7-4661-8207-ABA913471EBC}" type="presParOf" srcId="{22388509-2164-4DD1-BD44-CD9D1072BB9C}" destId="{39E2E727-3F45-4B4A-815B-6906A2713D9F}" srcOrd="0" destOrd="0" presId="urn:microsoft.com/office/officeart/2005/8/layout/hierarchy2"/>
    <dgm:cxn modelId="{ED6B469D-A7D7-49CD-B3DC-9F967F5FC9DD}" type="presParOf" srcId="{22388509-2164-4DD1-BD44-CD9D1072BB9C}" destId="{71B33281-554B-4665-962C-9B3757C15C2A}" srcOrd="1" destOrd="0" presId="urn:microsoft.com/office/officeart/2005/8/layout/hierarchy2"/>
    <dgm:cxn modelId="{826EECFB-53D1-4DCD-88F1-49956CCFCD83}" type="presParOf" srcId="{71B33281-554B-4665-962C-9B3757C15C2A}" destId="{BA781145-D12E-4563-A99C-3EF4B3EBEC89}" srcOrd="0" destOrd="0" presId="urn:microsoft.com/office/officeart/2005/8/layout/hierarchy2"/>
    <dgm:cxn modelId="{AB6666FC-88FD-4470-BF59-320154A8290F}" type="presParOf" srcId="{BA781145-D12E-4563-A99C-3EF4B3EBEC89}" destId="{366019E8-4EB7-462D-8970-1EA42266262D}" srcOrd="0" destOrd="0" presId="urn:microsoft.com/office/officeart/2005/8/layout/hierarchy2"/>
    <dgm:cxn modelId="{607B09E8-608B-4917-A908-326F2971483B}" type="presParOf" srcId="{71B33281-554B-4665-962C-9B3757C15C2A}" destId="{7820E5F7-50E1-4A8A-84C0-73F72F08DEA3}" srcOrd="1" destOrd="0" presId="urn:microsoft.com/office/officeart/2005/8/layout/hierarchy2"/>
    <dgm:cxn modelId="{96448151-1D6B-4CBB-B016-AA5F08D11DCD}" type="presParOf" srcId="{7820E5F7-50E1-4A8A-84C0-73F72F08DEA3}" destId="{123C8912-AE6F-47E3-88BF-ADB7CAF45B10}" srcOrd="0" destOrd="0" presId="urn:microsoft.com/office/officeart/2005/8/layout/hierarchy2"/>
    <dgm:cxn modelId="{F7918E6E-A20C-4F0F-9429-7548E8B88217}" type="presParOf" srcId="{7820E5F7-50E1-4A8A-84C0-73F72F08DEA3}" destId="{81EAAAB1-3E2B-40B6-91E2-695CD970ABF6}" srcOrd="1" destOrd="0" presId="urn:microsoft.com/office/officeart/2005/8/layout/hierarchy2"/>
    <dgm:cxn modelId="{07DAAB32-63F7-48D6-8E29-FC4FF5707479}" type="presParOf" srcId="{71B33281-554B-4665-962C-9B3757C15C2A}" destId="{C10482F8-7996-4BB6-A23D-CCAB78876222}" srcOrd="2" destOrd="0" presId="urn:microsoft.com/office/officeart/2005/8/layout/hierarchy2"/>
    <dgm:cxn modelId="{E40A31AF-4E49-4363-992E-C29A704E95B0}" type="presParOf" srcId="{C10482F8-7996-4BB6-A23D-CCAB78876222}" destId="{7595D88A-9850-47EF-8F5A-B81D643A546F}" srcOrd="0" destOrd="0" presId="urn:microsoft.com/office/officeart/2005/8/layout/hierarchy2"/>
    <dgm:cxn modelId="{FE1460E6-7F88-45C4-A47C-72DAAD3463DE}" type="presParOf" srcId="{71B33281-554B-4665-962C-9B3757C15C2A}" destId="{306BE5E5-D4B9-4C49-BE62-DE4B4705338D}" srcOrd="3" destOrd="0" presId="urn:microsoft.com/office/officeart/2005/8/layout/hierarchy2"/>
    <dgm:cxn modelId="{E2725938-BA6C-4064-B9D1-3C114C794199}" type="presParOf" srcId="{306BE5E5-D4B9-4C49-BE62-DE4B4705338D}" destId="{17557BF6-E64E-4507-AE6C-67640AD9F38F}" srcOrd="0" destOrd="0" presId="urn:microsoft.com/office/officeart/2005/8/layout/hierarchy2"/>
    <dgm:cxn modelId="{26B948D5-9452-4EC9-85FC-59B23446E04C}" type="presParOf" srcId="{306BE5E5-D4B9-4C49-BE62-DE4B4705338D}" destId="{E48F231E-6794-44F5-8802-96ACDC0B4C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D2EFA-E9BA-4BE4-B52F-80EC2D27C7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2A26E6-4C4D-4004-B87C-C535835EA77E}">
      <dgm:prSet phldrT="[Texto]" phldr="0"/>
      <dgm:spPr/>
      <dgm:t>
        <a:bodyPr/>
        <a:lstStyle/>
        <a:p>
          <a:r>
            <a:rPr lang="es-ES">
              <a:latin typeface="Neue Haas Grotesk Text Pro"/>
            </a:rPr>
            <a:t>Motivación:</a:t>
          </a:r>
          <a:endParaRPr lang="es-ES"/>
        </a:p>
      </dgm:t>
    </dgm:pt>
    <dgm:pt modelId="{9367C8F2-2D4E-4188-9B19-9A05BC22AD28}" type="parTrans" cxnId="{73A9D78D-A58C-4BCB-B6A8-38C5DCDB59D5}">
      <dgm:prSet/>
      <dgm:spPr/>
      <dgm:t>
        <a:bodyPr/>
        <a:lstStyle/>
        <a:p>
          <a:endParaRPr lang="es-ES"/>
        </a:p>
      </dgm:t>
    </dgm:pt>
    <dgm:pt modelId="{FFCC62E3-EE85-4BC3-B593-845BBC65CBAF}" type="sibTrans" cxnId="{73A9D78D-A58C-4BCB-B6A8-38C5DCDB59D5}">
      <dgm:prSet/>
      <dgm:spPr/>
      <dgm:t>
        <a:bodyPr/>
        <a:lstStyle/>
        <a:p>
          <a:endParaRPr lang="es-ES"/>
        </a:p>
      </dgm:t>
    </dgm:pt>
    <dgm:pt modelId="{76F5E121-F9EE-4D6D-8AAC-9A8A5A2C01F6}" type="pres">
      <dgm:prSet presAssocID="{EEAD2EFA-E9BA-4BE4-B52F-80EC2D27C794}" presName="linear" presStyleCnt="0">
        <dgm:presLayoutVars>
          <dgm:animLvl val="lvl"/>
          <dgm:resizeHandles val="exact"/>
        </dgm:presLayoutVars>
      </dgm:prSet>
      <dgm:spPr/>
    </dgm:pt>
    <dgm:pt modelId="{83325453-8BB1-4C35-A42C-1D6E8D68C1A3}" type="pres">
      <dgm:prSet presAssocID="{122A26E6-4C4D-4004-B87C-C535835EA7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3BF6C09-A2A5-4BC2-A34D-153033D27E49}" type="presOf" srcId="{122A26E6-4C4D-4004-B87C-C535835EA77E}" destId="{83325453-8BB1-4C35-A42C-1D6E8D68C1A3}" srcOrd="0" destOrd="0" presId="urn:microsoft.com/office/officeart/2005/8/layout/vList2"/>
    <dgm:cxn modelId="{73A9D78D-A58C-4BCB-B6A8-38C5DCDB59D5}" srcId="{EEAD2EFA-E9BA-4BE4-B52F-80EC2D27C794}" destId="{122A26E6-4C4D-4004-B87C-C535835EA77E}" srcOrd="0" destOrd="0" parTransId="{9367C8F2-2D4E-4188-9B19-9A05BC22AD28}" sibTransId="{FFCC62E3-EE85-4BC3-B593-845BBC65CBAF}"/>
    <dgm:cxn modelId="{E1281FAA-5684-464E-81D4-7B8CD17A8058}" type="presOf" srcId="{EEAD2EFA-E9BA-4BE4-B52F-80EC2D27C794}" destId="{76F5E121-F9EE-4D6D-8AAC-9A8A5A2C01F6}" srcOrd="0" destOrd="0" presId="urn:microsoft.com/office/officeart/2005/8/layout/vList2"/>
    <dgm:cxn modelId="{0BE62940-C0DA-4C5F-B171-F5F5F3A38FEC}" type="presParOf" srcId="{76F5E121-F9EE-4D6D-8AAC-9A8A5A2C01F6}" destId="{83325453-8BB1-4C35-A42C-1D6E8D68C1A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AD2EFA-E9BA-4BE4-B52F-80EC2D27C7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2A26E6-4C4D-4004-B87C-C535835EA77E}">
      <dgm:prSet phldrT="[Texto]" phldr="0"/>
      <dgm:spPr/>
      <dgm:t>
        <a:bodyPr/>
        <a:lstStyle/>
        <a:p>
          <a:r>
            <a:rPr lang="es-ES">
              <a:latin typeface="Neue Haas Grotesk Text Pro"/>
            </a:rPr>
            <a:t>Motivación:</a:t>
          </a:r>
          <a:endParaRPr lang="es-ES"/>
        </a:p>
      </dgm:t>
    </dgm:pt>
    <dgm:pt modelId="{9367C8F2-2D4E-4188-9B19-9A05BC22AD28}" type="parTrans" cxnId="{73A9D78D-A58C-4BCB-B6A8-38C5DCDB59D5}">
      <dgm:prSet/>
      <dgm:spPr/>
      <dgm:t>
        <a:bodyPr/>
        <a:lstStyle/>
        <a:p>
          <a:endParaRPr lang="es-ES"/>
        </a:p>
      </dgm:t>
    </dgm:pt>
    <dgm:pt modelId="{FFCC62E3-EE85-4BC3-B593-845BBC65CBAF}" type="sibTrans" cxnId="{73A9D78D-A58C-4BCB-B6A8-38C5DCDB59D5}">
      <dgm:prSet/>
      <dgm:spPr/>
      <dgm:t>
        <a:bodyPr/>
        <a:lstStyle/>
        <a:p>
          <a:endParaRPr lang="es-ES"/>
        </a:p>
      </dgm:t>
    </dgm:pt>
    <dgm:pt modelId="{76F5E121-F9EE-4D6D-8AAC-9A8A5A2C01F6}" type="pres">
      <dgm:prSet presAssocID="{EEAD2EFA-E9BA-4BE4-B52F-80EC2D27C794}" presName="linear" presStyleCnt="0">
        <dgm:presLayoutVars>
          <dgm:animLvl val="lvl"/>
          <dgm:resizeHandles val="exact"/>
        </dgm:presLayoutVars>
      </dgm:prSet>
      <dgm:spPr/>
    </dgm:pt>
    <dgm:pt modelId="{83325453-8BB1-4C35-A42C-1D6E8D68C1A3}" type="pres">
      <dgm:prSet presAssocID="{122A26E6-4C4D-4004-B87C-C535835EA7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3BF6C09-A2A5-4BC2-A34D-153033D27E49}" type="presOf" srcId="{122A26E6-4C4D-4004-B87C-C535835EA77E}" destId="{83325453-8BB1-4C35-A42C-1D6E8D68C1A3}" srcOrd="0" destOrd="0" presId="urn:microsoft.com/office/officeart/2005/8/layout/vList2"/>
    <dgm:cxn modelId="{73A9D78D-A58C-4BCB-B6A8-38C5DCDB59D5}" srcId="{EEAD2EFA-E9BA-4BE4-B52F-80EC2D27C794}" destId="{122A26E6-4C4D-4004-B87C-C535835EA77E}" srcOrd="0" destOrd="0" parTransId="{9367C8F2-2D4E-4188-9B19-9A05BC22AD28}" sibTransId="{FFCC62E3-EE85-4BC3-B593-845BBC65CBAF}"/>
    <dgm:cxn modelId="{E1281FAA-5684-464E-81D4-7B8CD17A8058}" type="presOf" srcId="{EEAD2EFA-E9BA-4BE4-B52F-80EC2D27C794}" destId="{76F5E121-F9EE-4D6D-8AAC-9A8A5A2C01F6}" srcOrd="0" destOrd="0" presId="urn:microsoft.com/office/officeart/2005/8/layout/vList2"/>
    <dgm:cxn modelId="{0BE62940-C0DA-4C5F-B171-F5F5F3A38FEC}" type="presParOf" srcId="{76F5E121-F9EE-4D6D-8AAC-9A8A5A2C01F6}" destId="{83325453-8BB1-4C35-A42C-1D6E8D68C1A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79ACDC-740D-4418-A31F-528FE8EE702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97BBAA9-7997-4D76-AC01-4DC971690CC5}">
      <dgm:prSet phldr="0"/>
      <dgm:spPr/>
      <dgm:t>
        <a:bodyPr/>
        <a:lstStyle/>
        <a:p>
          <a:r>
            <a:rPr lang="es-ES">
              <a:latin typeface="Neue Haas Grotesk Text Pro"/>
            </a:rPr>
            <a:t>No concluyentes</a:t>
          </a:r>
          <a:endParaRPr lang="es-ES"/>
        </a:p>
      </dgm:t>
    </dgm:pt>
    <dgm:pt modelId="{2FF30CB5-3656-49E4-B4CA-F41AC4B3B9B7}" type="parTrans" cxnId="{6E613976-CB0E-45D8-BB2F-BA73E5047D38}">
      <dgm:prSet/>
      <dgm:spPr/>
      <dgm:t>
        <a:bodyPr/>
        <a:lstStyle/>
        <a:p>
          <a:endParaRPr lang="es-ES"/>
        </a:p>
      </dgm:t>
    </dgm:pt>
    <dgm:pt modelId="{4F7FBAF3-CC21-4DA0-8E3D-BE7B641D3304}" type="sibTrans" cxnId="{6E613976-CB0E-45D8-BB2F-BA73E5047D38}">
      <dgm:prSet/>
      <dgm:spPr/>
    </dgm:pt>
    <dgm:pt modelId="{22A46079-0B54-49B1-BB6B-2E6B9F53EF15}">
      <dgm:prSet phldr="0"/>
      <dgm:spPr/>
      <dgm:t>
        <a:bodyPr/>
        <a:lstStyle/>
        <a:p>
          <a:pPr rtl="0"/>
          <a:r>
            <a:rPr lang="es-ES">
              <a:latin typeface="Neue Haas Grotesk Text Pro"/>
            </a:rPr>
            <a:t>No mantienen patrón concreto</a:t>
          </a:r>
        </a:p>
      </dgm:t>
    </dgm:pt>
    <dgm:pt modelId="{B9A7EF85-3F9E-4F02-B1F8-B4E5D9C434B9}" type="parTrans" cxnId="{74FB0A90-DA9D-4FFE-83F8-FC06ADD57735}">
      <dgm:prSet/>
      <dgm:spPr/>
      <dgm:t>
        <a:bodyPr/>
        <a:lstStyle/>
        <a:p>
          <a:endParaRPr lang="es-ES"/>
        </a:p>
      </dgm:t>
    </dgm:pt>
    <dgm:pt modelId="{FB9EE5F5-4E5B-4C25-9409-865B888E44FA}" type="sibTrans" cxnId="{74FB0A90-DA9D-4FFE-83F8-FC06ADD57735}">
      <dgm:prSet/>
      <dgm:spPr/>
    </dgm:pt>
    <dgm:pt modelId="{C041C7BB-0D38-434A-8A48-7736DB33C30C}">
      <dgm:prSet phldr="0"/>
      <dgm:spPr/>
      <dgm:t>
        <a:bodyPr/>
        <a:lstStyle/>
        <a:p>
          <a:pPr rtl="0"/>
          <a:r>
            <a:rPr lang="es-ES">
              <a:latin typeface="Neue Haas Grotesk Text Pro"/>
            </a:rPr>
            <a:t>Resultados</a:t>
          </a:r>
        </a:p>
      </dgm:t>
    </dgm:pt>
    <dgm:pt modelId="{CA93E122-2738-49CE-917F-9EAB2576EC63}" type="parTrans" cxnId="{7D711C37-32EA-47C6-A7F5-519CD554C009}">
      <dgm:prSet/>
      <dgm:spPr/>
    </dgm:pt>
    <dgm:pt modelId="{30C4880A-8642-4CA3-B3AD-E8F1C7B6F16A}" type="sibTrans" cxnId="{7D711C37-32EA-47C6-A7F5-519CD554C009}">
      <dgm:prSet/>
      <dgm:spPr/>
    </dgm:pt>
    <dgm:pt modelId="{06F9D4DB-14B9-4B7A-AD65-45702C12CB6C}" type="pres">
      <dgm:prSet presAssocID="{3179ACDC-740D-4418-A31F-528FE8EE70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5BB036-EA33-450A-8DB7-9C6A8587C7E7}" type="pres">
      <dgm:prSet presAssocID="{C041C7BB-0D38-434A-8A48-7736DB33C30C}" presName="root1" presStyleCnt="0"/>
      <dgm:spPr/>
    </dgm:pt>
    <dgm:pt modelId="{B9996DF7-51C7-4164-A19E-7DFB9074AB8F}" type="pres">
      <dgm:prSet presAssocID="{C041C7BB-0D38-434A-8A48-7736DB33C30C}" presName="LevelOneTextNode" presStyleLbl="node0" presStyleIdx="0" presStyleCnt="1">
        <dgm:presLayoutVars>
          <dgm:chPref val="3"/>
        </dgm:presLayoutVars>
      </dgm:prSet>
      <dgm:spPr/>
    </dgm:pt>
    <dgm:pt modelId="{C64C5341-7DF2-4DE3-9F18-022687E779AB}" type="pres">
      <dgm:prSet presAssocID="{C041C7BB-0D38-434A-8A48-7736DB33C30C}" presName="level2hierChild" presStyleCnt="0"/>
      <dgm:spPr/>
    </dgm:pt>
    <dgm:pt modelId="{2353310B-7483-4A1F-AA21-F5032ECFF9FA}" type="pres">
      <dgm:prSet presAssocID="{2FF30CB5-3656-49E4-B4CA-F41AC4B3B9B7}" presName="conn2-1" presStyleLbl="parChTrans1D2" presStyleIdx="0" presStyleCnt="2"/>
      <dgm:spPr/>
    </dgm:pt>
    <dgm:pt modelId="{FB93634E-D793-4A23-9140-1502BD188BB0}" type="pres">
      <dgm:prSet presAssocID="{2FF30CB5-3656-49E4-B4CA-F41AC4B3B9B7}" presName="connTx" presStyleLbl="parChTrans1D2" presStyleIdx="0" presStyleCnt="2"/>
      <dgm:spPr/>
    </dgm:pt>
    <dgm:pt modelId="{E82C819B-8F6A-46D1-B641-5695707E01CD}" type="pres">
      <dgm:prSet presAssocID="{497BBAA9-7997-4D76-AC01-4DC971690CC5}" presName="root2" presStyleCnt="0"/>
      <dgm:spPr/>
    </dgm:pt>
    <dgm:pt modelId="{760A87DC-EAD0-492C-BF41-741A7247E4F6}" type="pres">
      <dgm:prSet presAssocID="{497BBAA9-7997-4D76-AC01-4DC971690CC5}" presName="LevelTwoTextNode" presStyleLbl="node2" presStyleIdx="0" presStyleCnt="2">
        <dgm:presLayoutVars>
          <dgm:chPref val="3"/>
        </dgm:presLayoutVars>
      </dgm:prSet>
      <dgm:spPr/>
    </dgm:pt>
    <dgm:pt modelId="{AEB21D0F-AAE1-4AE0-AE4B-829027F1DC57}" type="pres">
      <dgm:prSet presAssocID="{497BBAA9-7997-4D76-AC01-4DC971690CC5}" presName="level3hierChild" presStyleCnt="0"/>
      <dgm:spPr/>
    </dgm:pt>
    <dgm:pt modelId="{32D8374E-1CD7-43E8-8E72-FCBF033A2121}" type="pres">
      <dgm:prSet presAssocID="{B9A7EF85-3F9E-4F02-B1F8-B4E5D9C434B9}" presName="conn2-1" presStyleLbl="parChTrans1D2" presStyleIdx="1" presStyleCnt="2"/>
      <dgm:spPr/>
    </dgm:pt>
    <dgm:pt modelId="{02234D2A-6B81-455A-A14D-35C801E907ED}" type="pres">
      <dgm:prSet presAssocID="{B9A7EF85-3F9E-4F02-B1F8-B4E5D9C434B9}" presName="connTx" presStyleLbl="parChTrans1D2" presStyleIdx="1" presStyleCnt="2"/>
      <dgm:spPr/>
    </dgm:pt>
    <dgm:pt modelId="{0105C5C8-FAF8-4B71-8D1F-E1903C732A44}" type="pres">
      <dgm:prSet presAssocID="{22A46079-0B54-49B1-BB6B-2E6B9F53EF15}" presName="root2" presStyleCnt="0"/>
      <dgm:spPr/>
    </dgm:pt>
    <dgm:pt modelId="{31BF56E5-564E-4D2D-AAA2-2E44A0A58601}" type="pres">
      <dgm:prSet presAssocID="{22A46079-0B54-49B1-BB6B-2E6B9F53EF15}" presName="LevelTwoTextNode" presStyleLbl="node2" presStyleIdx="1" presStyleCnt="2">
        <dgm:presLayoutVars>
          <dgm:chPref val="3"/>
        </dgm:presLayoutVars>
      </dgm:prSet>
      <dgm:spPr/>
    </dgm:pt>
    <dgm:pt modelId="{9DD584C1-CF77-4D56-A8E7-BF0FCD2CACC4}" type="pres">
      <dgm:prSet presAssocID="{22A46079-0B54-49B1-BB6B-2E6B9F53EF15}" presName="level3hierChild" presStyleCnt="0"/>
      <dgm:spPr/>
    </dgm:pt>
  </dgm:ptLst>
  <dgm:cxnLst>
    <dgm:cxn modelId="{6FA5461A-EB14-4210-BD54-835B4EDD7BD3}" type="presOf" srcId="{B9A7EF85-3F9E-4F02-B1F8-B4E5D9C434B9}" destId="{02234D2A-6B81-455A-A14D-35C801E907ED}" srcOrd="1" destOrd="0" presId="urn:microsoft.com/office/officeart/2005/8/layout/hierarchy2"/>
    <dgm:cxn modelId="{7D711C37-32EA-47C6-A7F5-519CD554C009}" srcId="{3179ACDC-740D-4418-A31F-528FE8EE7026}" destId="{C041C7BB-0D38-434A-8A48-7736DB33C30C}" srcOrd="0" destOrd="0" parTransId="{CA93E122-2738-49CE-917F-9EAB2576EC63}" sibTransId="{30C4880A-8642-4CA3-B3AD-E8F1C7B6F16A}"/>
    <dgm:cxn modelId="{9D497F3B-6164-4E34-8023-238489E86A1B}" type="presOf" srcId="{2FF30CB5-3656-49E4-B4CA-F41AC4B3B9B7}" destId="{FB93634E-D793-4A23-9140-1502BD188BB0}" srcOrd="1" destOrd="0" presId="urn:microsoft.com/office/officeart/2005/8/layout/hierarchy2"/>
    <dgm:cxn modelId="{6E613976-CB0E-45D8-BB2F-BA73E5047D38}" srcId="{C041C7BB-0D38-434A-8A48-7736DB33C30C}" destId="{497BBAA9-7997-4D76-AC01-4DC971690CC5}" srcOrd="0" destOrd="0" parTransId="{2FF30CB5-3656-49E4-B4CA-F41AC4B3B9B7}" sibTransId="{4F7FBAF3-CC21-4DA0-8E3D-BE7B641D3304}"/>
    <dgm:cxn modelId="{259FFD56-8CEB-41C4-8BEE-1E192113D41C}" type="presOf" srcId="{B9A7EF85-3F9E-4F02-B1F8-B4E5D9C434B9}" destId="{32D8374E-1CD7-43E8-8E72-FCBF033A2121}" srcOrd="0" destOrd="0" presId="urn:microsoft.com/office/officeart/2005/8/layout/hierarchy2"/>
    <dgm:cxn modelId="{74FB0A90-DA9D-4FFE-83F8-FC06ADD57735}" srcId="{C041C7BB-0D38-434A-8A48-7736DB33C30C}" destId="{22A46079-0B54-49B1-BB6B-2E6B9F53EF15}" srcOrd="1" destOrd="0" parTransId="{B9A7EF85-3F9E-4F02-B1F8-B4E5D9C434B9}" sibTransId="{FB9EE5F5-4E5B-4C25-9409-865B888E44FA}"/>
    <dgm:cxn modelId="{42AD8D9D-45A7-4768-8088-553A73EC0CDE}" type="presOf" srcId="{2FF30CB5-3656-49E4-B4CA-F41AC4B3B9B7}" destId="{2353310B-7483-4A1F-AA21-F5032ECFF9FA}" srcOrd="0" destOrd="0" presId="urn:microsoft.com/office/officeart/2005/8/layout/hierarchy2"/>
    <dgm:cxn modelId="{99B7B8BB-0063-4D5C-87EC-1CE32E5BBE00}" type="presOf" srcId="{497BBAA9-7997-4D76-AC01-4DC971690CC5}" destId="{760A87DC-EAD0-492C-BF41-741A7247E4F6}" srcOrd="0" destOrd="0" presId="urn:microsoft.com/office/officeart/2005/8/layout/hierarchy2"/>
    <dgm:cxn modelId="{FE47B4C5-02D5-48F6-BED5-4EEBF74FA983}" type="presOf" srcId="{C041C7BB-0D38-434A-8A48-7736DB33C30C}" destId="{B9996DF7-51C7-4164-A19E-7DFB9074AB8F}" srcOrd="0" destOrd="0" presId="urn:microsoft.com/office/officeart/2005/8/layout/hierarchy2"/>
    <dgm:cxn modelId="{5614F6C7-8E0E-4FA9-9A10-F59911218C98}" type="presOf" srcId="{22A46079-0B54-49B1-BB6B-2E6B9F53EF15}" destId="{31BF56E5-564E-4D2D-AAA2-2E44A0A58601}" srcOrd="0" destOrd="0" presId="urn:microsoft.com/office/officeart/2005/8/layout/hierarchy2"/>
    <dgm:cxn modelId="{CEC33FFB-4046-4889-9416-00A61753D7AA}" type="presOf" srcId="{3179ACDC-740D-4418-A31F-528FE8EE7026}" destId="{06F9D4DB-14B9-4B7A-AD65-45702C12CB6C}" srcOrd="0" destOrd="0" presId="urn:microsoft.com/office/officeart/2005/8/layout/hierarchy2"/>
    <dgm:cxn modelId="{A2290060-8F2A-445B-B5F0-DB52ABCAA99D}" type="presParOf" srcId="{06F9D4DB-14B9-4B7A-AD65-45702C12CB6C}" destId="{B25BB036-EA33-450A-8DB7-9C6A8587C7E7}" srcOrd="0" destOrd="0" presId="urn:microsoft.com/office/officeart/2005/8/layout/hierarchy2"/>
    <dgm:cxn modelId="{DE6A4A2E-59B9-4200-9A99-72D211CA2569}" type="presParOf" srcId="{B25BB036-EA33-450A-8DB7-9C6A8587C7E7}" destId="{B9996DF7-51C7-4164-A19E-7DFB9074AB8F}" srcOrd="0" destOrd="0" presId="urn:microsoft.com/office/officeart/2005/8/layout/hierarchy2"/>
    <dgm:cxn modelId="{019FFA6C-B0B5-43F7-BC54-448BE9EC0920}" type="presParOf" srcId="{B25BB036-EA33-450A-8DB7-9C6A8587C7E7}" destId="{C64C5341-7DF2-4DE3-9F18-022687E779AB}" srcOrd="1" destOrd="0" presId="urn:microsoft.com/office/officeart/2005/8/layout/hierarchy2"/>
    <dgm:cxn modelId="{D1DF8655-876B-4854-B233-74B8C02FD85D}" type="presParOf" srcId="{C64C5341-7DF2-4DE3-9F18-022687E779AB}" destId="{2353310B-7483-4A1F-AA21-F5032ECFF9FA}" srcOrd="0" destOrd="0" presId="urn:microsoft.com/office/officeart/2005/8/layout/hierarchy2"/>
    <dgm:cxn modelId="{A136C4D1-9F06-4F3E-A3C9-861FD18F1AA3}" type="presParOf" srcId="{2353310B-7483-4A1F-AA21-F5032ECFF9FA}" destId="{FB93634E-D793-4A23-9140-1502BD188BB0}" srcOrd="0" destOrd="0" presId="urn:microsoft.com/office/officeart/2005/8/layout/hierarchy2"/>
    <dgm:cxn modelId="{A874A726-75DF-460E-9E5A-72A573793563}" type="presParOf" srcId="{C64C5341-7DF2-4DE3-9F18-022687E779AB}" destId="{E82C819B-8F6A-46D1-B641-5695707E01CD}" srcOrd="1" destOrd="0" presId="urn:microsoft.com/office/officeart/2005/8/layout/hierarchy2"/>
    <dgm:cxn modelId="{C4007FDF-729B-4B24-9609-F994B8CEF50D}" type="presParOf" srcId="{E82C819B-8F6A-46D1-B641-5695707E01CD}" destId="{760A87DC-EAD0-492C-BF41-741A7247E4F6}" srcOrd="0" destOrd="0" presId="urn:microsoft.com/office/officeart/2005/8/layout/hierarchy2"/>
    <dgm:cxn modelId="{79BB0A73-41C2-4EE4-BF05-0CE75176FC12}" type="presParOf" srcId="{E82C819B-8F6A-46D1-B641-5695707E01CD}" destId="{AEB21D0F-AAE1-4AE0-AE4B-829027F1DC57}" srcOrd="1" destOrd="0" presId="urn:microsoft.com/office/officeart/2005/8/layout/hierarchy2"/>
    <dgm:cxn modelId="{29DFF3DE-204D-4821-96D5-2EC8F6E34E6B}" type="presParOf" srcId="{C64C5341-7DF2-4DE3-9F18-022687E779AB}" destId="{32D8374E-1CD7-43E8-8E72-FCBF033A2121}" srcOrd="2" destOrd="0" presId="urn:microsoft.com/office/officeart/2005/8/layout/hierarchy2"/>
    <dgm:cxn modelId="{DE5E42AD-B220-42AF-BE6C-C8987C7871D0}" type="presParOf" srcId="{32D8374E-1CD7-43E8-8E72-FCBF033A2121}" destId="{02234D2A-6B81-455A-A14D-35C801E907ED}" srcOrd="0" destOrd="0" presId="urn:microsoft.com/office/officeart/2005/8/layout/hierarchy2"/>
    <dgm:cxn modelId="{B0925185-D457-4834-B384-7C0BF9E2EA4D}" type="presParOf" srcId="{C64C5341-7DF2-4DE3-9F18-022687E779AB}" destId="{0105C5C8-FAF8-4B71-8D1F-E1903C732A44}" srcOrd="3" destOrd="0" presId="urn:microsoft.com/office/officeart/2005/8/layout/hierarchy2"/>
    <dgm:cxn modelId="{F236F02E-12B7-457D-A241-34A346BADC75}" type="presParOf" srcId="{0105C5C8-FAF8-4B71-8D1F-E1903C732A44}" destId="{31BF56E5-564E-4D2D-AAA2-2E44A0A58601}" srcOrd="0" destOrd="0" presId="urn:microsoft.com/office/officeart/2005/8/layout/hierarchy2"/>
    <dgm:cxn modelId="{847D5670-BEE2-41E5-8E8A-C4A6A3CA29F6}" type="presParOf" srcId="{0105C5C8-FAF8-4B71-8D1F-E1903C732A44}" destId="{9DD584C1-CF77-4D56-A8E7-BF0FCD2CAC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D59F6-8A99-4283-8374-C628D906DCBF}">
      <dsp:nvSpPr>
        <dsp:cNvPr id="0" name=""/>
        <dsp:cNvSpPr/>
      </dsp:nvSpPr>
      <dsp:spPr>
        <a:xfrm>
          <a:off x="1437956" y="36017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D6398-1450-42F5-8640-514A1C898D33}">
      <dsp:nvSpPr>
        <dsp:cNvPr id="0" name=""/>
        <dsp:cNvSpPr/>
      </dsp:nvSpPr>
      <dsp:spPr>
        <a:xfrm>
          <a:off x="942956" y="14586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Argumento </a:t>
          </a:r>
          <a:r>
            <a:rPr lang="es-ES" sz="1300" kern="1200" err="1"/>
            <a:t>dataName</a:t>
          </a:r>
          <a:r>
            <a:rPr lang="es-ES" sz="1300" kern="1200"/>
            <a:t>/</a:t>
          </a:r>
          <a:r>
            <a:rPr lang="es-ES" sz="1300" kern="1200" err="1"/>
            <a:t>fileName</a:t>
          </a:r>
          <a:r>
            <a:rPr lang="es-ES" sz="1300" kern="1200"/>
            <a:t>.</a:t>
          </a:r>
          <a:endParaRPr lang="en-US" sz="1300" kern="1200"/>
        </a:p>
      </dsp:txBody>
      <dsp:txXfrm>
        <a:off x="942956" y="1458608"/>
        <a:ext cx="1800000" cy="720000"/>
      </dsp:txXfrm>
    </dsp:sp>
    <dsp:sp modelId="{E9AAECFD-7262-4941-9081-5F2E8AD9F7EA}">
      <dsp:nvSpPr>
        <dsp:cNvPr id="0" name=""/>
        <dsp:cNvSpPr/>
      </dsp:nvSpPr>
      <dsp:spPr>
        <a:xfrm>
          <a:off x="3552956" y="36017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2F08F-ECF7-4DF8-8E33-32100744AB25}">
      <dsp:nvSpPr>
        <dsp:cNvPr id="0" name=""/>
        <dsp:cNvSpPr/>
      </dsp:nvSpPr>
      <dsp:spPr>
        <a:xfrm>
          <a:off x="3057956" y="14586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>
              <a:latin typeface="Neue Haas Grotesk Text Pro"/>
            </a:rPr>
            <a:t>Estandarización de datos.</a:t>
          </a:r>
        </a:p>
      </dsp:txBody>
      <dsp:txXfrm>
        <a:off x="3057956" y="1458608"/>
        <a:ext cx="1800000" cy="720000"/>
      </dsp:txXfrm>
    </dsp:sp>
    <dsp:sp modelId="{2CAFBC1D-1653-438F-9B43-5E32FFB5B610}">
      <dsp:nvSpPr>
        <dsp:cNvPr id="0" name=""/>
        <dsp:cNvSpPr/>
      </dsp:nvSpPr>
      <dsp:spPr>
        <a:xfrm>
          <a:off x="1437956" y="262860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BCCE4-1DEF-4EF3-80BC-0BBB44FE7804}">
      <dsp:nvSpPr>
        <dsp:cNvPr id="0" name=""/>
        <dsp:cNvSpPr/>
      </dsp:nvSpPr>
      <dsp:spPr>
        <a:xfrm>
          <a:off x="942956" y="37270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Generación de conjuntos de datos de </a:t>
          </a:r>
          <a:r>
            <a:rPr lang="es-ES" sz="1300" kern="1200">
              <a:latin typeface="Neue Haas Grotesk Text Pro"/>
            </a:rPr>
            <a:t>entrenamiento</a:t>
          </a:r>
          <a:r>
            <a:rPr lang="es-ES" sz="1300" kern="1200"/>
            <a:t>.</a:t>
          </a:r>
          <a:endParaRPr lang="en-US" sz="1300" kern="1200">
            <a:latin typeface="Neue Haas Grotesk Text Pro"/>
          </a:endParaRPr>
        </a:p>
      </dsp:txBody>
      <dsp:txXfrm>
        <a:off x="942956" y="3727041"/>
        <a:ext cx="1800000" cy="720000"/>
      </dsp:txXfrm>
    </dsp:sp>
    <dsp:sp modelId="{D39178CF-7262-4446-A286-0FDC17EA2C19}">
      <dsp:nvSpPr>
        <dsp:cNvPr id="0" name=""/>
        <dsp:cNvSpPr/>
      </dsp:nvSpPr>
      <dsp:spPr>
        <a:xfrm>
          <a:off x="3552956" y="262860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77CBF-C966-4BFC-8FC7-639830BD1670}">
      <dsp:nvSpPr>
        <dsp:cNvPr id="0" name=""/>
        <dsp:cNvSpPr/>
      </dsp:nvSpPr>
      <dsp:spPr>
        <a:xfrm>
          <a:off x="3057956" y="37270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Algoritmo de entrenamiento.</a:t>
          </a:r>
          <a:endParaRPr lang="en-US" sz="1300" kern="1200"/>
        </a:p>
      </dsp:txBody>
      <dsp:txXfrm>
        <a:off x="3057956" y="372704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2E727-3F45-4B4A-815B-6906A2713D9F}">
      <dsp:nvSpPr>
        <dsp:cNvPr id="0" name=""/>
        <dsp:cNvSpPr/>
      </dsp:nvSpPr>
      <dsp:spPr>
        <a:xfrm>
          <a:off x="1428" y="1352847"/>
          <a:ext cx="1903809" cy="95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>
              <a:latin typeface="Neue Haas Grotesk Text Pro"/>
            </a:rPr>
            <a:t>Columnas excluidas</a:t>
          </a:r>
          <a:endParaRPr lang="es-ES" sz="2900" kern="1200"/>
        </a:p>
      </dsp:txBody>
      <dsp:txXfrm>
        <a:off x="29308" y="1380727"/>
        <a:ext cx="1848049" cy="896144"/>
      </dsp:txXfrm>
    </dsp:sp>
    <dsp:sp modelId="{BA781145-D12E-4563-A99C-3EF4B3EBEC89}">
      <dsp:nvSpPr>
        <dsp:cNvPr id="0" name=""/>
        <dsp:cNvSpPr/>
      </dsp:nvSpPr>
      <dsp:spPr>
        <a:xfrm rot="19457599">
          <a:off x="1817090" y="1531704"/>
          <a:ext cx="937819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937819" y="23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262554" y="1531681"/>
        <a:ext cx="46890" cy="46890"/>
      </dsp:txXfrm>
    </dsp:sp>
    <dsp:sp modelId="{123C8912-AE6F-47E3-88BF-ADB7CAF45B10}">
      <dsp:nvSpPr>
        <dsp:cNvPr id="0" name=""/>
        <dsp:cNvSpPr/>
      </dsp:nvSpPr>
      <dsp:spPr>
        <a:xfrm>
          <a:off x="2666761" y="805502"/>
          <a:ext cx="1903809" cy="95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>
              <a:latin typeface="Neue Haas Grotesk Text Pro"/>
            </a:rPr>
            <a:t>Variable objetivo</a:t>
          </a:r>
          <a:endParaRPr lang="es-ES" sz="2900" kern="1200"/>
        </a:p>
      </dsp:txBody>
      <dsp:txXfrm>
        <a:off x="2694641" y="833382"/>
        <a:ext cx="1848049" cy="896144"/>
      </dsp:txXfrm>
    </dsp:sp>
    <dsp:sp modelId="{C10482F8-7996-4BB6-A23D-CCAB78876222}">
      <dsp:nvSpPr>
        <dsp:cNvPr id="0" name=""/>
        <dsp:cNvSpPr/>
      </dsp:nvSpPr>
      <dsp:spPr>
        <a:xfrm rot="2142401">
          <a:off x="1817090" y="2079049"/>
          <a:ext cx="937819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937819" y="23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262554" y="2079027"/>
        <a:ext cx="46890" cy="46890"/>
      </dsp:txXfrm>
    </dsp:sp>
    <dsp:sp modelId="{17557BF6-E64E-4507-AE6C-67640AD9F38F}">
      <dsp:nvSpPr>
        <dsp:cNvPr id="0" name=""/>
        <dsp:cNvSpPr/>
      </dsp:nvSpPr>
      <dsp:spPr>
        <a:xfrm>
          <a:off x="2666761" y="1900192"/>
          <a:ext cx="1903809" cy="95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i="1" kern="1200">
              <a:latin typeface="Neue Haas Grotesk Text Pro"/>
            </a:rPr>
            <a:t>Booleanas</a:t>
          </a:r>
          <a:endParaRPr lang="es-ES" sz="2900" i="1" kern="1200"/>
        </a:p>
      </dsp:txBody>
      <dsp:txXfrm>
        <a:off x="2694641" y="1928072"/>
        <a:ext cx="1848049" cy="896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25453-8BB1-4C35-A42C-1D6E8D68C1A3}">
      <dsp:nvSpPr>
        <dsp:cNvPr id="0" name=""/>
        <dsp:cNvSpPr/>
      </dsp:nvSpPr>
      <dsp:spPr>
        <a:xfrm>
          <a:off x="0" y="8283"/>
          <a:ext cx="369136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>
              <a:latin typeface="Neue Haas Grotesk Text Pro"/>
            </a:rPr>
            <a:t>Motivación:</a:t>
          </a:r>
          <a:endParaRPr lang="es-ES" sz="4400" kern="1200"/>
        </a:p>
      </dsp:txBody>
      <dsp:txXfrm>
        <a:off x="51517" y="59800"/>
        <a:ext cx="3588335" cy="952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25453-8BB1-4C35-A42C-1D6E8D68C1A3}">
      <dsp:nvSpPr>
        <dsp:cNvPr id="0" name=""/>
        <dsp:cNvSpPr/>
      </dsp:nvSpPr>
      <dsp:spPr>
        <a:xfrm>
          <a:off x="0" y="147062"/>
          <a:ext cx="426522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>
              <a:latin typeface="Neue Haas Grotesk Text Pro"/>
            </a:rPr>
            <a:t>Motivación:</a:t>
          </a:r>
          <a:endParaRPr lang="es-ES" sz="5400" kern="1200"/>
        </a:p>
      </dsp:txBody>
      <dsp:txXfrm>
        <a:off x="63226" y="210288"/>
        <a:ext cx="4138768" cy="1168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96DF7-51C7-4164-A19E-7DFB9074AB8F}">
      <dsp:nvSpPr>
        <dsp:cNvPr id="0" name=""/>
        <dsp:cNvSpPr/>
      </dsp:nvSpPr>
      <dsp:spPr>
        <a:xfrm>
          <a:off x="263182" y="570904"/>
          <a:ext cx="1983582" cy="991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>
              <a:latin typeface="Neue Haas Grotesk Text Pro"/>
            </a:rPr>
            <a:t>Resultados</a:t>
          </a:r>
        </a:p>
      </dsp:txBody>
      <dsp:txXfrm>
        <a:off x="292231" y="599953"/>
        <a:ext cx="1925484" cy="933693"/>
      </dsp:txXfrm>
    </dsp:sp>
    <dsp:sp modelId="{2353310B-7483-4A1F-AA21-F5032ECFF9FA}">
      <dsp:nvSpPr>
        <dsp:cNvPr id="0" name=""/>
        <dsp:cNvSpPr/>
      </dsp:nvSpPr>
      <dsp:spPr>
        <a:xfrm rot="19457599">
          <a:off x="2154923" y="739824"/>
          <a:ext cx="97711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97711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19053" y="757232"/>
        <a:ext cx="48855" cy="48855"/>
      </dsp:txXfrm>
    </dsp:sp>
    <dsp:sp modelId="{760A87DC-EAD0-492C-BF41-741A7247E4F6}">
      <dsp:nvSpPr>
        <dsp:cNvPr id="0" name=""/>
        <dsp:cNvSpPr/>
      </dsp:nvSpPr>
      <dsp:spPr>
        <a:xfrm>
          <a:off x="3040197" y="625"/>
          <a:ext cx="1983582" cy="991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>
              <a:latin typeface="Neue Haas Grotesk Text Pro"/>
            </a:rPr>
            <a:t>No concluyentes</a:t>
          </a:r>
          <a:endParaRPr lang="es-ES" sz="2100" kern="1200"/>
        </a:p>
      </dsp:txBody>
      <dsp:txXfrm>
        <a:off x="3069246" y="29674"/>
        <a:ext cx="1925484" cy="933693"/>
      </dsp:txXfrm>
    </dsp:sp>
    <dsp:sp modelId="{32D8374E-1CD7-43E8-8E72-FCBF033A2121}">
      <dsp:nvSpPr>
        <dsp:cNvPr id="0" name=""/>
        <dsp:cNvSpPr/>
      </dsp:nvSpPr>
      <dsp:spPr>
        <a:xfrm rot="2142401">
          <a:off x="2154923" y="1310104"/>
          <a:ext cx="97711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97711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19053" y="1327512"/>
        <a:ext cx="48855" cy="48855"/>
      </dsp:txXfrm>
    </dsp:sp>
    <dsp:sp modelId="{31BF56E5-564E-4D2D-AAA2-2E44A0A58601}">
      <dsp:nvSpPr>
        <dsp:cNvPr id="0" name=""/>
        <dsp:cNvSpPr/>
      </dsp:nvSpPr>
      <dsp:spPr>
        <a:xfrm>
          <a:off x="3040197" y="1141184"/>
          <a:ext cx="1983582" cy="991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>
              <a:latin typeface="Neue Haas Grotesk Text Pro"/>
            </a:rPr>
            <a:t>No mantienen patrón concreto</a:t>
          </a:r>
        </a:p>
      </dsp:txBody>
      <dsp:txXfrm>
        <a:off x="3069246" y="1170233"/>
        <a:ext cx="1925484" cy="933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4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6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A4D88846-45D5-9039-1F0F-03BC00B6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891" r="-2" b="10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10400504" cy="2163796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Ensamble de modelos predictivos</a:t>
            </a:r>
          </a:p>
        </p:txBody>
      </p: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6243" y="4299185"/>
            <a:ext cx="9874429" cy="1263046"/>
          </a:xfrm>
        </p:spPr>
        <p:txBody>
          <a:bodyPr anchor="b">
            <a:normAutofit fontScale="92500" lnSpcReduction="20000"/>
          </a:bodyPr>
          <a:lstStyle/>
          <a:p>
            <a:r>
              <a:rPr lang="es-ES">
                <a:solidFill>
                  <a:srgbClr val="FFFFFF"/>
                </a:solidFill>
              </a:rPr>
              <a:t>Realizado por:</a:t>
            </a:r>
          </a:p>
          <a:p>
            <a:r>
              <a:rPr lang="es-ES">
                <a:solidFill>
                  <a:srgbClr val="FFFFFF"/>
                </a:solidFill>
              </a:rPr>
              <a:t>Juan Carlos López Veiga</a:t>
            </a:r>
          </a:p>
          <a:p>
            <a:r>
              <a:rPr lang="es-ES">
                <a:solidFill>
                  <a:srgbClr val="FFFFFF"/>
                </a:solidFill>
              </a:rPr>
              <a:t>Miguel Manzano Álvarez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6C107-7129-0821-C0E0-A259697D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/>
              <a:t>Estandarización de datos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8AB9323-684D-FA66-FDBE-BEC5029EA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44" y="1937699"/>
            <a:ext cx="10863504" cy="764821"/>
          </a:xfrm>
        </p:spPr>
      </p:pic>
      <p:graphicFrame>
        <p:nvGraphicFramePr>
          <p:cNvPr id="5" name="Diagrama 5">
            <a:extLst>
              <a:ext uri="{FF2B5EF4-FFF2-40B4-BE49-F238E27FC236}">
                <a16:creationId xmlns:a16="http://schemas.microsoft.com/office/drawing/2014/main" id="{A4FDA8BF-7D5C-C6C9-8E71-9EFAC6964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38326"/>
              </p:ext>
            </p:extLst>
          </p:nvPr>
        </p:nvGraphicFramePr>
        <p:xfrm>
          <a:off x="762000" y="294545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3" name="Rectángulo: esquinas redondeadas 432">
            <a:extLst>
              <a:ext uri="{FF2B5EF4-FFF2-40B4-BE49-F238E27FC236}">
                <a16:creationId xmlns:a16="http://schemas.microsoft.com/office/drawing/2014/main" id="{D5DABB3D-5F3A-9882-7827-DF3EB835D405}"/>
              </a:ext>
            </a:extLst>
          </p:cNvPr>
          <p:cNvSpPr/>
          <p:nvPr/>
        </p:nvSpPr>
        <p:spPr>
          <a:xfrm>
            <a:off x="7394955" y="4567480"/>
            <a:ext cx="3728538" cy="1765837"/>
          </a:xfrm>
          <a:prstGeom prst="roundRect">
            <a:avLst/>
          </a:prstGeom>
          <a:solidFill>
            <a:srgbClr val="E6E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35" name="Diagrama 97">
            <a:extLst>
              <a:ext uri="{FF2B5EF4-FFF2-40B4-BE49-F238E27FC236}">
                <a16:creationId xmlns:a16="http://schemas.microsoft.com/office/drawing/2014/main" id="{C0F2A412-5E1D-A03F-3045-5EAF6748E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435694"/>
              </p:ext>
            </p:extLst>
          </p:nvPr>
        </p:nvGraphicFramePr>
        <p:xfrm>
          <a:off x="7394956" y="3200437"/>
          <a:ext cx="3691369" cy="107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39" name="CuadroTexto 438">
            <a:extLst>
              <a:ext uri="{FF2B5EF4-FFF2-40B4-BE49-F238E27FC236}">
                <a16:creationId xmlns:a16="http://schemas.microsoft.com/office/drawing/2014/main" id="{722D26BC-28E2-40B9-BB43-0D5478A7E0CC}"/>
              </a:ext>
            </a:extLst>
          </p:cNvPr>
          <p:cNvSpPr txBox="1"/>
          <p:nvPr/>
        </p:nvSpPr>
        <p:spPr>
          <a:xfrm>
            <a:off x="7443946" y="4743898"/>
            <a:ext cx="38348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El objetivo no ha de estandarizarse.</a:t>
            </a:r>
          </a:p>
          <a:p>
            <a:endParaRPr lang="es-ES"/>
          </a:p>
          <a:p>
            <a:pPr marL="285750" indent="-285750">
              <a:buFont typeface="Calibri"/>
              <a:buChar char="-"/>
            </a:pPr>
            <a:r>
              <a:rPr lang="es-ES"/>
              <a:t>Mantener el sentido de las columnas booleanas.</a:t>
            </a:r>
          </a:p>
        </p:txBody>
      </p:sp>
      <p:sp>
        <p:nvSpPr>
          <p:cNvPr id="455" name="Elipse 454">
            <a:extLst>
              <a:ext uri="{FF2B5EF4-FFF2-40B4-BE49-F238E27FC236}">
                <a16:creationId xmlns:a16="http://schemas.microsoft.com/office/drawing/2014/main" id="{250996F6-029D-6594-073E-CBF9B83E331B}"/>
              </a:ext>
            </a:extLst>
          </p:cNvPr>
          <p:cNvSpPr/>
          <p:nvPr/>
        </p:nvSpPr>
        <p:spPr>
          <a:xfrm>
            <a:off x="2611399" y="2279450"/>
            <a:ext cx="1588751" cy="42357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26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2314A3C6-E425-921F-D25D-ED7EF4F2EED8}"/>
              </a:ext>
            </a:extLst>
          </p:cNvPr>
          <p:cNvSpPr/>
          <p:nvPr/>
        </p:nvSpPr>
        <p:spPr>
          <a:xfrm>
            <a:off x="7253845" y="3908962"/>
            <a:ext cx="4265219" cy="2285998"/>
          </a:xfrm>
          <a:prstGeom prst="roundRect">
            <a:avLst/>
          </a:prstGeom>
          <a:solidFill>
            <a:srgbClr val="E6E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00FDB7-607C-4880-CD3D-B1861343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/>
              <a:t>Generación de conjuntos de datos de entrenamiento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C92A9420-FB36-57B5-317C-EA5F1A3A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3" y="2617758"/>
            <a:ext cx="4880758" cy="939651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0A17E4D8-B135-00CB-D96C-B689E556A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04" y="4426588"/>
            <a:ext cx="4930238" cy="20325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C28C49-58FE-BEC8-E8D4-CBB51912991D}"/>
              </a:ext>
            </a:extLst>
          </p:cNvPr>
          <p:cNvSpPr txBox="1"/>
          <p:nvPr/>
        </p:nvSpPr>
        <p:spPr>
          <a:xfrm>
            <a:off x="940129" y="2038597"/>
            <a:ext cx="477981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 sz="1500"/>
              <a:t>Definir función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9F4302-1FE2-3AB4-68AA-1B15F410C0FD}"/>
              </a:ext>
            </a:extLst>
          </p:cNvPr>
          <p:cNvSpPr txBox="1"/>
          <p:nvPr/>
        </p:nvSpPr>
        <p:spPr>
          <a:xfrm>
            <a:off x="831271" y="3869375"/>
            <a:ext cx="477981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 sz="1500"/>
              <a:t>Llamar a la función</a:t>
            </a:r>
          </a:p>
        </p:txBody>
      </p:sp>
      <p:graphicFrame>
        <p:nvGraphicFramePr>
          <p:cNvPr id="97" name="Diagrama 97">
            <a:extLst>
              <a:ext uri="{FF2B5EF4-FFF2-40B4-BE49-F238E27FC236}">
                <a16:creationId xmlns:a16="http://schemas.microsoft.com/office/drawing/2014/main" id="{10117A1A-A9FB-B48A-C895-FAA6D6686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476354"/>
              </p:ext>
            </p:extLst>
          </p:nvPr>
        </p:nvGraphicFramePr>
        <p:xfrm>
          <a:off x="7253846" y="2381993"/>
          <a:ext cx="4265220" cy="1589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9" name="CuadroTexto 138">
            <a:extLst>
              <a:ext uri="{FF2B5EF4-FFF2-40B4-BE49-F238E27FC236}">
                <a16:creationId xmlns:a16="http://schemas.microsoft.com/office/drawing/2014/main" id="{2FD2834A-AE30-925E-A1A9-C563F4A0DA88}"/>
              </a:ext>
            </a:extLst>
          </p:cNvPr>
          <p:cNvSpPr txBox="1"/>
          <p:nvPr/>
        </p:nvSpPr>
        <p:spPr>
          <a:xfrm>
            <a:off x="7293428" y="4433454"/>
            <a:ext cx="43344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Implementaciones definidas en funciones.</a:t>
            </a:r>
          </a:p>
          <a:p>
            <a:pPr marL="285750" indent="-285750">
              <a:buFont typeface="Calibri"/>
              <a:buChar char="-"/>
            </a:pPr>
            <a:r>
              <a:rPr lang="es-ES"/>
              <a:t>Conjunto de entrenamiento original en el algoritmo de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169794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7A88C-E30E-729E-F07C-7E82750F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/>
              <a:t>Algoritmo de entrenamiento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FB723-262E-5878-DAA4-6D8AF69C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66" y="2090296"/>
            <a:ext cx="2867209" cy="583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Argumento </a:t>
            </a:r>
            <a:r>
              <a:rPr lang="es-ES" i="1" err="1"/>
              <a:t>fileName</a:t>
            </a:r>
            <a:endParaRPr lang="es-ES" i="1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AC03E4E-148B-6E7E-1D05-83867AE0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40" y="2106624"/>
            <a:ext cx="6101644" cy="565714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C94390D-CC1F-2D97-C827-263DD162C6B6}"/>
              </a:ext>
            </a:extLst>
          </p:cNvPr>
          <p:cNvSpPr txBox="1">
            <a:spLocks/>
          </p:cNvSpPr>
          <p:nvPr/>
        </p:nvSpPr>
        <p:spPr>
          <a:xfrm>
            <a:off x="621529" y="3683911"/>
            <a:ext cx="3807949" cy="583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Argumento </a:t>
            </a:r>
            <a:r>
              <a:rPr lang="es-ES" i="1"/>
              <a:t>algoritmo </a:t>
            </a:r>
            <a:r>
              <a:rPr lang="es-ES"/>
              <a:t>como </a:t>
            </a:r>
            <a:r>
              <a:rPr lang="es-ES" i="1" err="1"/>
              <a:t>str</a:t>
            </a:r>
            <a:endParaRPr lang="es-ES" err="1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90B9883-212C-E8B8-5538-0EA467B597BB}"/>
              </a:ext>
            </a:extLst>
          </p:cNvPr>
          <p:cNvSpPr txBox="1">
            <a:spLocks/>
          </p:cNvSpPr>
          <p:nvPr/>
        </p:nvSpPr>
        <p:spPr>
          <a:xfrm>
            <a:off x="614003" y="5134533"/>
            <a:ext cx="3412838" cy="583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Llamadas a otras funciones</a:t>
            </a:r>
            <a:endParaRPr lang="es-ES" i="1"/>
          </a:p>
        </p:txBody>
      </p:sp>
      <p:pic>
        <p:nvPicPr>
          <p:cNvPr id="12" name="Imagen 12" descr="Texto&#10;&#10;Descripción generada automáticamente">
            <a:extLst>
              <a:ext uri="{FF2B5EF4-FFF2-40B4-BE49-F238E27FC236}">
                <a16:creationId xmlns:a16="http://schemas.microsoft.com/office/drawing/2014/main" id="{39B31A4D-8259-970C-7FF2-B004D38E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19" y="3425096"/>
            <a:ext cx="2743200" cy="1099067"/>
          </a:xfrm>
          <a:prstGeom prst="rect">
            <a:avLst/>
          </a:prstGeom>
        </p:spPr>
      </p:pic>
      <p:pic>
        <p:nvPicPr>
          <p:cNvPr id="13" name="Imagen 13" descr="Texto&#10;&#10;Descripción generada automáticamente">
            <a:extLst>
              <a:ext uri="{FF2B5EF4-FFF2-40B4-BE49-F238E27FC236}">
                <a16:creationId xmlns:a16="http://schemas.microsoft.com/office/drawing/2014/main" id="{EF9E59E0-57B4-A1B2-9613-79F866628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919" y="4910227"/>
            <a:ext cx="4775200" cy="443028"/>
          </a:xfrm>
          <a:prstGeom prst="rect">
            <a:avLst/>
          </a:prstGeom>
        </p:spPr>
      </p:pic>
      <p:pic>
        <p:nvPicPr>
          <p:cNvPr id="14" name="Imagen 14">
            <a:extLst>
              <a:ext uri="{FF2B5EF4-FFF2-40B4-BE49-F238E27FC236}">
                <a16:creationId xmlns:a16="http://schemas.microsoft.com/office/drawing/2014/main" id="{79B127CD-D5FD-3937-4AC0-EE71F0D4B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508" y="5500570"/>
            <a:ext cx="2371725" cy="447675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56EC24A2-B524-6A2F-CA33-8B9B12D2903F}"/>
              </a:ext>
            </a:extLst>
          </p:cNvPr>
          <p:cNvSpPr/>
          <p:nvPr/>
        </p:nvSpPr>
        <p:spPr>
          <a:xfrm>
            <a:off x="4377009" y="5209992"/>
            <a:ext cx="1197429" cy="3958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B5026691-1530-C6B9-C25A-4694673B1012}"/>
              </a:ext>
            </a:extLst>
          </p:cNvPr>
          <p:cNvSpPr/>
          <p:nvPr/>
        </p:nvSpPr>
        <p:spPr>
          <a:xfrm>
            <a:off x="4378890" y="3734910"/>
            <a:ext cx="1197429" cy="3958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D5F817FF-FB59-53DA-1F18-7F9CB29646B5}"/>
              </a:ext>
            </a:extLst>
          </p:cNvPr>
          <p:cNvSpPr/>
          <p:nvPr/>
        </p:nvSpPr>
        <p:spPr>
          <a:xfrm>
            <a:off x="4390179" y="2184569"/>
            <a:ext cx="1197429" cy="3958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58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1754D-28E6-5EF3-8BAA-E2FDB536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D8054-7ECB-2819-108C-05A39F8A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Repositorio del trabajo</a:t>
            </a:r>
          </a:p>
          <a:p>
            <a:r>
              <a:rPr lang="es-ES" dirty="0"/>
              <a:t>Borrador de código </a:t>
            </a:r>
          </a:p>
          <a:p>
            <a:r>
              <a:rPr lang="es-ES" dirty="0"/>
              <a:t>Reuniones Diarias</a:t>
            </a:r>
          </a:p>
          <a:p>
            <a:pPr marL="0" indent="0">
              <a:buNone/>
            </a:pPr>
            <a:endParaRPr lang="es-ES"/>
          </a:p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50B0CEE-F598-F61D-0A00-8E5FF663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15" y="2441815"/>
            <a:ext cx="4195313" cy="23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7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5F97D-2714-D1EC-3CCA-BA5BF3A3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>
                <a:ea typeface="+mj-lt"/>
                <a:cs typeface="+mj-lt"/>
              </a:rPr>
              <a:t>Repositorio del trabajo</a:t>
            </a:r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1EB1049-1DDA-0DEE-A19D-49D1A1CA4A6F}"/>
              </a:ext>
            </a:extLst>
          </p:cNvPr>
          <p:cNvSpPr/>
          <p:nvPr/>
        </p:nvSpPr>
        <p:spPr>
          <a:xfrm>
            <a:off x="654636" y="1723603"/>
            <a:ext cx="4207711" cy="2012827"/>
          </a:xfrm>
          <a:prstGeom prst="roundRect">
            <a:avLst/>
          </a:prstGeom>
          <a:solidFill>
            <a:srgbClr val="E6E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0C300-FA82-1C1D-366A-74ADA956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15" y="2002081"/>
            <a:ext cx="4200576" cy="1739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Creamos un repositorio en </a:t>
            </a: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dirty="0"/>
              <a:t>usando la estrategia de ramificación de </a:t>
            </a:r>
            <a:r>
              <a:rPr lang="es-ES" dirty="0" err="1"/>
              <a:t>branch</a:t>
            </a:r>
            <a:r>
              <a:rPr lang="es-ES" dirty="0"/>
              <a:t> per </a:t>
            </a:r>
            <a:r>
              <a:rPr lang="es-ES" dirty="0" err="1"/>
              <a:t>developer</a:t>
            </a:r>
            <a:endParaRPr lang="es-ES" b="1" dirty="0" err="1"/>
          </a:p>
        </p:txBody>
      </p:sp>
      <p:pic>
        <p:nvPicPr>
          <p:cNvPr id="8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412742B-1CD9-0FA6-424B-D169F4A1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79" y="1997422"/>
            <a:ext cx="5561162" cy="3538893"/>
          </a:xfrm>
          <a:prstGeom prst="rect">
            <a:avLst/>
          </a:prstGeom>
        </p:spPr>
      </p:pic>
      <p:pic>
        <p:nvPicPr>
          <p:cNvPr id="4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760C941-2C15-D7A5-B862-BF3A0A244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628" y="4117047"/>
            <a:ext cx="25336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3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10B44-8662-3126-1B45-2D12D570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>
                <a:ea typeface="+mj-lt"/>
                <a:cs typeface="+mj-lt"/>
              </a:rPr>
              <a:t>Borrador de código 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06BBC3C-CCFA-E5E6-D54C-D4821433FA8B}"/>
              </a:ext>
            </a:extLst>
          </p:cNvPr>
          <p:cNvSpPr/>
          <p:nvPr/>
        </p:nvSpPr>
        <p:spPr>
          <a:xfrm>
            <a:off x="978968" y="2641326"/>
            <a:ext cx="4266153" cy="1561530"/>
          </a:xfrm>
          <a:prstGeom prst="roundRect">
            <a:avLst/>
          </a:prstGeom>
          <a:solidFill>
            <a:srgbClr val="E6E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834E32-3BA1-09F6-F4FA-83C6894CE87F}"/>
              </a:ext>
            </a:extLst>
          </p:cNvPr>
          <p:cNvSpPr txBox="1"/>
          <p:nvPr/>
        </p:nvSpPr>
        <p:spPr>
          <a:xfrm>
            <a:off x="979901" y="2879019"/>
            <a:ext cx="43344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 dirty="0"/>
              <a:t>Para cada tarea de código hemos </a:t>
            </a:r>
            <a:r>
              <a:rPr lang="es-ES" dirty="0">
                <a:ea typeface="+mn-lt"/>
                <a:cs typeface="+mn-lt"/>
              </a:rPr>
              <a:t>creado un</a:t>
            </a:r>
            <a:r>
              <a:rPr lang="es-ES" dirty="0"/>
              <a:t> fichero</a:t>
            </a:r>
            <a:r>
              <a:rPr lang="es-ES" b="1" dirty="0"/>
              <a:t> .</a:t>
            </a:r>
            <a:r>
              <a:rPr lang="es-ES" b="1" dirty="0" err="1"/>
              <a:t>py</a:t>
            </a:r>
            <a:r>
              <a:rPr lang="es-ES" dirty="0"/>
              <a:t> como borrador para probar y desarrollar el código</a:t>
            </a:r>
          </a:p>
        </p:txBody>
      </p:sp>
      <p:pic>
        <p:nvPicPr>
          <p:cNvPr id="6" name="Imagen 7">
            <a:extLst>
              <a:ext uri="{FF2B5EF4-FFF2-40B4-BE49-F238E27FC236}">
                <a16:creationId xmlns:a16="http://schemas.microsoft.com/office/drawing/2014/main" id="{30CEC9EA-76D8-8F1A-70F8-FC2D7E47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36" y="1413294"/>
            <a:ext cx="4838520" cy="40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7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57BFD-45EA-C8CC-AAFC-C057B637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>
                <a:ea typeface="+mj-lt"/>
                <a:cs typeface="+mj-lt"/>
              </a:rPr>
              <a:t>Reuniones Diarias</a:t>
            </a:r>
            <a:endParaRPr lang="es-ES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5A7FC8D3-9113-361E-F42E-9E2A0C27E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741" y="1513250"/>
            <a:ext cx="5425630" cy="3838722"/>
          </a:xfr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D504A70-8E28-DF0A-5A68-E4054A22FA46}"/>
              </a:ext>
            </a:extLst>
          </p:cNvPr>
          <p:cNvSpPr/>
          <p:nvPr/>
        </p:nvSpPr>
        <p:spPr>
          <a:xfrm>
            <a:off x="907081" y="2598194"/>
            <a:ext cx="4409926" cy="2668585"/>
          </a:xfrm>
          <a:prstGeom prst="roundRect">
            <a:avLst/>
          </a:prstGeom>
          <a:solidFill>
            <a:srgbClr val="E6E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270002-8E9A-3074-D30D-785BCB3E0B01}"/>
              </a:ext>
            </a:extLst>
          </p:cNvPr>
          <p:cNvSpPr txBox="1"/>
          <p:nvPr/>
        </p:nvSpPr>
        <p:spPr>
          <a:xfrm>
            <a:off x="979901" y="2879019"/>
            <a:ext cx="433449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 dirty="0"/>
              <a:t>Tuvimos reuniones diarias para mantener el uno al otro informado del estado actual del trabajo y para planificar.</a:t>
            </a:r>
            <a:endParaRPr lang="es-ES"/>
          </a:p>
          <a:p>
            <a:pPr marL="285750" indent="-285750">
              <a:buFont typeface="Calibri"/>
              <a:buChar char="-"/>
            </a:pPr>
            <a:endParaRPr lang="es-ES" dirty="0"/>
          </a:p>
          <a:p>
            <a:pPr marL="285750" indent="-285750">
              <a:buFont typeface="Calibri"/>
              <a:buChar char="-"/>
            </a:pPr>
            <a:r>
              <a:rPr lang="es-ES" dirty="0"/>
              <a:t>Tras dar el visto bueno del nuevo código realizado añadimos él .</a:t>
            </a:r>
            <a:r>
              <a:rPr lang="es-ES" dirty="0" err="1"/>
              <a:t>py</a:t>
            </a:r>
            <a:r>
              <a:rPr lang="es-ES" dirty="0"/>
              <a:t> del nuevo </a:t>
            </a:r>
            <a:r>
              <a:rPr lang="es-ES" dirty="0" err="1"/>
              <a:t>codigo</a:t>
            </a:r>
            <a:r>
              <a:rPr lang="es-ES" dirty="0"/>
              <a:t> al notebook</a:t>
            </a:r>
          </a:p>
        </p:txBody>
      </p:sp>
    </p:spTree>
    <p:extLst>
      <p:ext uri="{BB962C8B-B14F-4D97-AF65-F5344CB8AC3E}">
        <p14:creationId xmlns:p14="http://schemas.microsoft.com/office/powerpoint/2010/main" val="285496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597BB-ACCA-B9B3-4C01-83ECDFC7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Experimentos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6B11C602-21B8-980B-1BE6-DBFCE584E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951" y="2741523"/>
            <a:ext cx="9922764" cy="1708417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4BE790D-472D-4E7D-F03B-FD8AC7B1134A}"/>
              </a:ext>
            </a:extLst>
          </p:cNvPr>
          <p:cNvSpPr txBox="1"/>
          <p:nvPr/>
        </p:nvSpPr>
        <p:spPr>
          <a:xfrm>
            <a:off x="856074" y="2135481"/>
            <a:ext cx="4684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Experimento de ejemplo</a:t>
            </a:r>
          </a:p>
          <a:p>
            <a:endParaRPr lang="es-ES"/>
          </a:p>
        </p:txBody>
      </p:sp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AEF61C8A-DABD-EBFA-35E4-521FE218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11" y="5441683"/>
            <a:ext cx="4276607" cy="8476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86F5CF-CA34-C429-9D8F-CF4EEA5B3666}"/>
              </a:ext>
            </a:extLst>
          </p:cNvPr>
          <p:cNvSpPr txBox="1"/>
          <p:nvPr/>
        </p:nvSpPr>
        <p:spPr>
          <a:xfrm>
            <a:off x="733778" y="4844814"/>
            <a:ext cx="4684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Experimentos con diferentes valores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05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0F9AD-4655-2296-5DC0-80804F8A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D7803-E810-613B-DFA5-A9FE7433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02148"/>
            <a:ext cx="6517282" cy="61198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s-ES"/>
              <a:t>Mejores valores atendiendo a las métricas para </a:t>
            </a:r>
            <a:r>
              <a:rPr lang="es-ES" i="1"/>
              <a:t>titanic.csv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B824780-AD5E-8816-62C8-CB55CB558EC0}"/>
              </a:ext>
            </a:extLst>
          </p:cNvPr>
          <p:cNvSpPr txBox="1">
            <a:spLocks/>
          </p:cNvSpPr>
          <p:nvPr/>
        </p:nvSpPr>
        <p:spPr>
          <a:xfrm>
            <a:off x="1090017" y="2882400"/>
            <a:ext cx="6103357" cy="6119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Mejores valores atendiendo a las métricas para </a:t>
            </a:r>
            <a:r>
              <a:rPr lang="es-ES" i="1"/>
              <a:t>pcos.csv</a:t>
            </a: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B3F7C177-2E55-86AD-84CB-80C8E54E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6" y="2433775"/>
            <a:ext cx="11256904" cy="278303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94AECA04-1D77-CC87-A56B-22D885D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7" y="3425256"/>
            <a:ext cx="11256903" cy="346153"/>
          </a:xfrm>
          <a:prstGeom prst="rect">
            <a:avLst/>
          </a:prstGeom>
        </p:spPr>
      </p:pic>
      <p:graphicFrame>
        <p:nvGraphicFramePr>
          <p:cNvPr id="10" name="Diagrama 10">
            <a:extLst>
              <a:ext uri="{FF2B5EF4-FFF2-40B4-BE49-F238E27FC236}">
                <a16:creationId xmlns:a16="http://schemas.microsoft.com/office/drawing/2014/main" id="{1DA9CA8F-6247-4628-3ED8-564201F11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6281"/>
              </p:ext>
            </p:extLst>
          </p:nvPr>
        </p:nvGraphicFramePr>
        <p:xfrm>
          <a:off x="3452518" y="4384792"/>
          <a:ext cx="5286963" cy="2133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95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29C00-6678-42A0-8080-4CF06C6A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Índice: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0C3E3-DAA6-C61D-F752-BC17BDC4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Introducción</a:t>
            </a:r>
          </a:p>
          <a:p>
            <a:r>
              <a:rPr lang="es-ES"/>
              <a:t>Estructura</a:t>
            </a:r>
          </a:p>
          <a:p>
            <a:r>
              <a:rPr lang="es-ES"/>
              <a:t>Decisiones de diseño</a:t>
            </a:r>
          </a:p>
          <a:p>
            <a:r>
              <a:rPr lang="es-ES"/>
              <a:t>Metodología</a:t>
            </a:r>
          </a:p>
          <a:p>
            <a:r>
              <a:rPr lang="es-ES"/>
              <a:t>Experimentos</a:t>
            </a:r>
          </a:p>
          <a:p>
            <a:r>
              <a:rPr lang="es-ES"/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59827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ADA35-52AD-2A22-EDB3-B0FE453E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FDD09-5A30-126C-73FA-A037B280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Con el entrenamiento de un algoritmo con un conjunto de aprendizaje tratamos:</a:t>
            </a:r>
          </a:p>
          <a:p>
            <a:pPr lvl="1">
              <a:buFont typeface="Wingdings,Sans-Serif" panose="020B0504020202020204" pitchFamily="34" charset="0"/>
              <a:buChar char="Ø"/>
            </a:pPr>
            <a:r>
              <a:rPr lang="es-ES" b="1">
                <a:latin typeface="Arial"/>
                <a:cs typeface="Arial"/>
              </a:rPr>
              <a:t> ++ Generalización</a:t>
            </a:r>
            <a:endParaRPr lang="es-ES">
              <a:latin typeface="Arial"/>
              <a:cs typeface="Arial"/>
            </a:endParaRPr>
          </a:p>
          <a:p>
            <a:pPr lvl="1">
              <a:buFont typeface="Wingdings,Sans-Serif" panose="020B0504020202020204" pitchFamily="34" charset="0"/>
              <a:buChar char="Ø"/>
            </a:pPr>
            <a:r>
              <a:rPr lang="es-ES" b="1">
                <a:latin typeface="Arial"/>
                <a:cs typeface="Arial"/>
              </a:rPr>
              <a:t>  --  Sobreajuste</a:t>
            </a:r>
            <a:endParaRPr lang="es-ES"/>
          </a:p>
          <a:p>
            <a:r>
              <a:rPr lang="es-ES">
                <a:latin typeface="Neue Haas Grotesk Text Pro"/>
                <a:cs typeface="Arial"/>
              </a:rPr>
              <a:t>Algunos métodos de ensamble son:</a:t>
            </a:r>
          </a:p>
          <a:p>
            <a:pPr lvl="1">
              <a:buFont typeface="Wingdings,Sans-Serif" panose="020B0504020202020204" pitchFamily="34" charset="0"/>
              <a:buChar char="Ø"/>
            </a:pPr>
            <a:r>
              <a:rPr lang="es-ES" b="1" err="1">
                <a:latin typeface="Arial"/>
                <a:cs typeface="Arial"/>
              </a:rPr>
              <a:t>Bootstrapping</a:t>
            </a:r>
          </a:p>
          <a:p>
            <a:pPr lvl="1">
              <a:buFont typeface="Wingdings,Sans-Serif" panose="020B0504020202020204" pitchFamily="34" charset="0"/>
              <a:buChar char="Ø"/>
            </a:pPr>
            <a:r>
              <a:rPr lang="es-ES" b="1" err="1">
                <a:latin typeface="Arial"/>
                <a:cs typeface="Arial"/>
              </a:rPr>
              <a:t>RandomSubspace</a:t>
            </a:r>
            <a:r>
              <a:rPr lang="es-ES" b="1">
                <a:latin typeface="Arial"/>
                <a:cs typeface="Arial"/>
              </a:rPr>
              <a:t> </a:t>
            </a:r>
            <a:r>
              <a:rPr lang="es-ES" b="1" err="1">
                <a:latin typeface="Arial"/>
                <a:cs typeface="Arial"/>
              </a:rPr>
              <a:t>Method</a:t>
            </a:r>
            <a:endParaRPr lang="es-ES" b="1">
              <a:latin typeface="Arial"/>
              <a:cs typeface="Arial"/>
            </a:endParaRPr>
          </a:p>
          <a:p>
            <a:pPr lvl="1">
              <a:buFont typeface="Wingdings,Sans-Serif" panose="020B0504020202020204" pitchFamily="34" charset="0"/>
              <a:buChar char="Ø"/>
            </a:pPr>
            <a:r>
              <a:rPr lang="es-ES" b="1" err="1">
                <a:latin typeface="Arial"/>
                <a:cs typeface="Arial"/>
              </a:rPr>
              <a:t>Random</a:t>
            </a:r>
            <a:r>
              <a:rPr lang="es-ES" b="1">
                <a:latin typeface="Arial"/>
                <a:cs typeface="Arial"/>
              </a:rPr>
              <a:t> Forest</a:t>
            </a:r>
          </a:p>
          <a:p>
            <a:endParaRPr lang="es-ES">
              <a:cs typeface="Arial"/>
            </a:endParaRPr>
          </a:p>
          <a:p>
            <a:pPr lvl="1">
              <a:buFont typeface="Wingdings" panose="020B0504020202020204" pitchFamily="34" charset="0"/>
              <a:buChar char="Ø"/>
            </a:pPr>
            <a:endParaRPr lang="es-ES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77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2A229-A3FE-6EB3-3C9A-31DCB5E6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err="1"/>
              <a:t>Bootstrapping</a:t>
            </a:r>
          </a:p>
        </p:txBody>
      </p:sp>
      <p:pic>
        <p:nvPicPr>
          <p:cNvPr id="8" name="Imagen 8" descr="Diagrama&#10;&#10;Descripción generada automáticamente">
            <a:extLst>
              <a:ext uri="{FF2B5EF4-FFF2-40B4-BE49-F238E27FC236}">
                <a16:creationId xmlns:a16="http://schemas.microsoft.com/office/drawing/2014/main" id="{425232FE-E80C-AA7B-AEE3-1302A591E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511" y="2200921"/>
            <a:ext cx="6138053" cy="2923455"/>
          </a:xfrm>
        </p:spPr>
      </p:pic>
    </p:spTree>
    <p:extLst>
      <p:ext uri="{BB962C8B-B14F-4D97-AF65-F5344CB8AC3E}">
        <p14:creationId xmlns:p14="http://schemas.microsoft.com/office/powerpoint/2010/main" val="37904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F538E-906C-64E7-1BCD-FE3481E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err="1"/>
              <a:t>Random</a:t>
            </a:r>
            <a:r>
              <a:rPr lang="es-ES" sz="2000"/>
              <a:t> </a:t>
            </a:r>
            <a:r>
              <a:rPr lang="es-ES" sz="2000" err="1"/>
              <a:t>Subspace</a:t>
            </a:r>
            <a:r>
              <a:rPr lang="es-ES" sz="2000"/>
              <a:t> </a:t>
            </a:r>
            <a:r>
              <a:rPr lang="es-ES" sz="2000" err="1"/>
              <a:t>Method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1E6EAD69-4D06-0A1C-28AA-1B5E873B8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28" y="2386838"/>
            <a:ext cx="7187600" cy="2666640"/>
          </a:xfrm>
        </p:spPr>
      </p:pic>
    </p:spTree>
    <p:extLst>
      <p:ext uri="{BB962C8B-B14F-4D97-AF65-F5344CB8AC3E}">
        <p14:creationId xmlns:p14="http://schemas.microsoft.com/office/powerpoint/2010/main" val="269349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B027F-3009-C504-B18E-3F28B9B7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err="1">
                <a:ea typeface="+mj-lt"/>
                <a:cs typeface="+mj-lt"/>
              </a:rPr>
              <a:t>Random</a:t>
            </a:r>
            <a:r>
              <a:rPr lang="es-ES" sz="2000">
                <a:ea typeface="+mj-lt"/>
                <a:cs typeface="+mj-lt"/>
              </a:rPr>
              <a:t> Forest</a:t>
            </a:r>
            <a:endParaRPr lang="es-ES">
              <a:ea typeface="+mj-lt"/>
              <a:cs typeface="+mj-lt"/>
            </a:endParaRP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B5F20F2C-93E1-FE3D-AEF6-60AE9A15F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436" y="892311"/>
            <a:ext cx="5908015" cy="5425655"/>
          </a:xfrm>
        </p:spPr>
      </p:pic>
    </p:spTree>
    <p:extLst>
      <p:ext uri="{BB962C8B-B14F-4D97-AF65-F5344CB8AC3E}">
        <p14:creationId xmlns:p14="http://schemas.microsoft.com/office/powerpoint/2010/main" val="44969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3CAE-1D63-5D4F-C31F-D84DAE38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8A17F-8BE3-5741-2F4A-8B0D6C85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45212"/>
            <a:ext cx="9922764" cy="38387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s-ES"/>
              <a:t>En un </a:t>
            </a:r>
            <a:r>
              <a:rPr lang="es-ES" err="1"/>
              <a:t>Jupyter</a:t>
            </a:r>
            <a:r>
              <a:rPr lang="es-ES"/>
              <a:t> Notebook:</a:t>
            </a:r>
          </a:p>
          <a:p>
            <a:pPr marL="617220" lvl="1" indent="-342900">
              <a:buAutoNum type="arabicPeriod"/>
            </a:pPr>
            <a:r>
              <a:rPr lang="es-ES"/>
              <a:t>Importación de librerías </a:t>
            </a:r>
            <a:r>
              <a:rPr lang="es-ES" i="1"/>
              <a:t>(</a:t>
            </a:r>
            <a:r>
              <a:rPr lang="es-ES" i="1" err="1"/>
              <a:t>numpy</a:t>
            </a:r>
            <a:r>
              <a:rPr lang="es-ES" i="1"/>
              <a:t>, pandas, etc..)</a:t>
            </a:r>
          </a:p>
          <a:p>
            <a:pPr marL="617220" lvl="1" indent="-342900">
              <a:buAutoNum type="arabicPeriod"/>
            </a:pPr>
            <a:r>
              <a:rPr lang="es-ES"/>
              <a:t>Crear conjunto de datos  </a:t>
            </a:r>
            <a:r>
              <a:rPr lang="es-ES" i="1"/>
              <a:t>(</a:t>
            </a:r>
            <a:r>
              <a:rPr lang="es-ES" i="1" err="1"/>
              <a:t>pcosData</a:t>
            </a:r>
            <a:r>
              <a:rPr lang="es-ES" i="1"/>
              <a:t>, </a:t>
            </a:r>
            <a:r>
              <a:rPr lang="es-ES" i="1" err="1"/>
              <a:t>titanicData</a:t>
            </a:r>
            <a:r>
              <a:rPr lang="es-ES" i="1"/>
              <a:t>)</a:t>
            </a:r>
            <a:r>
              <a:rPr lang="es-ES"/>
              <a:t>                  </a:t>
            </a:r>
          </a:p>
          <a:p>
            <a:pPr marL="617220" lvl="1" indent="-342900">
              <a:buAutoNum type="arabicPeriod"/>
            </a:pPr>
            <a:r>
              <a:rPr lang="es-ES"/>
              <a:t>Estandarizar ficheros de entrada </a:t>
            </a:r>
            <a:r>
              <a:rPr lang="es-ES" i="1"/>
              <a:t>(</a:t>
            </a:r>
            <a:r>
              <a:rPr lang="es-ES" i="1" err="1"/>
              <a:t>dataStandarization</a:t>
            </a:r>
            <a:r>
              <a:rPr lang="es-ES" i="1"/>
              <a:t>)</a:t>
            </a:r>
          </a:p>
          <a:p>
            <a:pPr marL="617220" lvl="1" indent="-342900">
              <a:buAutoNum type="arabicPeriod"/>
            </a:pPr>
            <a:r>
              <a:rPr lang="es-ES"/>
              <a:t>Dividir fichero en datos de prueba y entrenamiento </a:t>
            </a:r>
            <a:r>
              <a:rPr lang="es-ES" i="1"/>
              <a:t>(</a:t>
            </a:r>
            <a:r>
              <a:rPr lang="es-ES" i="1" err="1"/>
              <a:t>dataSplit</a:t>
            </a:r>
            <a:r>
              <a:rPr lang="es-ES" i="1"/>
              <a:t>)</a:t>
            </a:r>
          </a:p>
          <a:p>
            <a:pPr marL="617220" lvl="1" indent="-342900">
              <a:buAutoNum type="arabicPeriod"/>
            </a:pPr>
            <a:r>
              <a:rPr lang="es-ES"/>
              <a:t>Generar conjunto de entrenamiento </a:t>
            </a:r>
            <a:r>
              <a:rPr lang="es-ES" i="1"/>
              <a:t>(</a:t>
            </a:r>
            <a:r>
              <a:rPr lang="es-ES" i="1" err="1"/>
              <a:t>generadorConjuntosEntrenamientos</a:t>
            </a:r>
            <a:r>
              <a:rPr lang="es-ES" i="1"/>
              <a:t>)</a:t>
            </a:r>
          </a:p>
          <a:p>
            <a:pPr marL="617220" lvl="1" indent="-342900">
              <a:buAutoNum type="arabicPeriod"/>
            </a:pPr>
            <a:r>
              <a:rPr lang="es-ES"/>
              <a:t>Separamos variable objetivos y entrenamos modelos</a:t>
            </a:r>
            <a:r>
              <a:rPr lang="es-ES" i="1"/>
              <a:t>(</a:t>
            </a:r>
            <a:r>
              <a:rPr lang="es-ES" i="1" err="1"/>
              <a:t>separarVariable</a:t>
            </a:r>
            <a:r>
              <a:rPr lang="es-ES" i="1"/>
              <a:t>, </a:t>
            </a:r>
            <a:r>
              <a:rPr lang="es-ES" sz="1600" i="1" err="1"/>
              <a:t>entrenamientoModelo</a:t>
            </a:r>
            <a:r>
              <a:rPr lang="es-ES" i="1"/>
              <a:t>)</a:t>
            </a:r>
          </a:p>
          <a:p>
            <a:pPr marL="617220" lvl="1" indent="-342900">
              <a:buAutoNum type="arabicPeriod"/>
            </a:pPr>
            <a:r>
              <a:rPr lang="es-ES"/>
              <a:t>Pruebas</a:t>
            </a:r>
          </a:p>
          <a:p>
            <a:pPr marL="617220" lvl="1" indent="-342900">
              <a:buAutoNum type="arabicPeriod"/>
            </a:pPr>
            <a:r>
              <a:rPr lang="es-ES"/>
              <a:t>Métricas y resultados </a:t>
            </a:r>
            <a:r>
              <a:rPr lang="es-ES" i="1"/>
              <a:t>(</a:t>
            </a:r>
            <a:r>
              <a:rPr lang="es-ES" i="1" err="1"/>
              <a:t>balanced</a:t>
            </a:r>
            <a:r>
              <a:rPr lang="es-ES" i="1"/>
              <a:t> </a:t>
            </a:r>
            <a:r>
              <a:rPr lang="es-ES" i="1" err="1"/>
              <a:t>accuracy</a:t>
            </a:r>
            <a:r>
              <a:rPr lang="es-ES" i="1"/>
              <a:t> score y f1 score)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26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6A2E0-18A1-4B22-8F61-5E162B674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04B5B-4571-A515-6EF4-7E4118E3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4"/>
            <a:ext cx="3763693" cy="2338756"/>
          </a:xfrm>
        </p:spPr>
        <p:txBody>
          <a:bodyPr anchor="t">
            <a:normAutofit/>
          </a:bodyPr>
          <a:lstStyle/>
          <a:p>
            <a:r>
              <a:rPr lang="es-ES" sz="4000"/>
              <a:t>Decisiones de diseño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14833B-CDC9-DB42-C698-4905D4D8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126602"/>
              </p:ext>
            </p:extLst>
          </p:nvPr>
        </p:nvGraphicFramePr>
        <p:xfrm>
          <a:off x="5524499" y="1006573"/>
          <a:ext cx="5800913" cy="480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45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8936D08E-1EEE-40A7-9B9D-E4199C637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96F07-A6E0-E8C5-AEE9-3C25780D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321651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rgbClr val="000000"/>
                </a:solidFill>
                <a:latin typeface="Neue Haas Grotesk Text Pro"/>
                <a:cs typeface="Calibri"/>
              </a:rPr>
              <a:t>Argumento </a:t>
            </a:r>
            <a:r>
              <a:rPr lang="es-ES" sz="2000" err="1">
                <a:solidFill>
                  <a:srgbClr val="000000"/>
                </a:solidFill>
                <a:latin typeface="Neue Haas Grotesk Text Pro"/>
                <a:cs typeface="Calibri"/>
              </a:rPr>
              <a:t>dataName</a:t>
            </a:r>
            <a:r>
              <a:rPr lang="es-ES" sz="2000">
                <a:solidFill>
                  <a:srgbClr val="000000"/>
                </a:solidFill>
                <a:latin typeface="Neue Haas Grotesk Text Pro"/>
                <a:cs typeface="Calibri"/>
              </a:rPr>
              <a:t>/</a:t>
            </a:r>
            <a:r>
              <a:rPr lang="es-ES" sz="2000" err="1">
                <a:solidFill>
                  <a:srgbClr val="000000"/>
                </a:solidFill>
                <a:latin typeface="Neue Haas Grotesk Text Pro"/>
                <a:cs typeface="Calibri"/>
              </a:rPr>
              <a:t>fileName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C478AAA5-4D2F-46A1-80DC-AF8E673E8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2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40518F3-1F07-E177-AD72-FBDFFB51B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r="2689" b="840"/>
          <a:stretch/>
        </p:blipFill>
        <p:spPr>
          <a:xfrm>
            <a:off x="538348" y="2958703"/>
            <a:ext cx="5692122" cy="1197971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5D1C217D-64D3-9541-A7AB-65BB99B1CCC5}"/>
              </a:ext>
            </a:extLst>
          </p:cNvPr>
          <p:cNvSpPr/>
          <p:nvPr/>
        </p:nvSpPr>
        <p:spPr>
          <a:xfrm>
            <a:off x="3503220" y="3067791"/>
            <a:ext cx="930234" cy="38594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1" descr="Interfaz de usuario gráfica, Texto, Chat o mensaje de texto&#10;&#10;Descripción generada automáticamente">
            <a:extLst>
              <a:ext uri="{FF2B5EF4-FFF2-40B4-BE49-F238E27FC236}">
                <a16:creationId xmlns:a16="http://schemas.microsoft.com/office/drawing/2014/main" id="{03CFFC39-3847-3FB2-AA83-8CD7616F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82" y="2254905"/>
            <a:ext cx="2852057" cy="4149280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A990338-56BA-5421-92B5-9ECA10DEB415}"/>
              </a:ext>
            </a:extLst>
          </p:cNvPr>
          <p:cNvSpPr/>
          <p:nvPr/>
        </p:nvSpPr>
        <p:spPr>
          <a:xfrm>
            <a:off x="6719453" y="4918362"/>
            <a:ext cx="1197429" cy="3958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7">
            <a:extLst>
              <a:ext uri="{FF2B5EF4-FFF2-40B4-BE49-F238E27FC236}">
                <a16:creationId xmlns:a16="http://schemas.microsoft.com/office/drawing/2014/main" id="{9BB171BC-78C3-E0C0-F0DB-FB6B1CCCE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8" y="4900090"/>
            <a:ext cx="5761511" cy="432390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768EF2B-8867-EA2D-9A42-F6BBB66E07C3}"/>
              </a:ext>
            </a:extLst>
          </p:cNvPr>
          <p:cNvSpPr/>
          <p:nvPr/>
        </p:nvSpPr>
        <p:spPr>
          <a:xfrm rot="5400000">
            <a:off x="3151908" y="4418608"/>
            <a:ext cx="534391" cy="257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78334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BjornVTI</vt:lpstr>
      <vt:lpstr>Ensamble de modelos predictivos</vt:lpstr>
      <vt:lpstr>Índice: </vt:lpstr>
      <vt:lpstr>Introducción</vt:lpstr>
      <vt:lpstr>Bootstrapping</vt:lpstr>
      <vt:lpstr>Random Subspace Method</vt:lpstr>
      <vt:lpstr>Random Forest</vt:lpstr>
      <vt:lpstr>Estructura</vt:lpstr>
      <vt:lpstr>Decisiones de diseño</vt:lpstr>
      <vt:lpstr>Argumento dataName/fileName</vt:lpstr>
      <vt:lpstr>Estandarización de datos</vt:lpstr>
      <vt:lpstr>Generación de conjuntos de datos de entrenamiento</vt:lpstr>
      <vt:lpstr>Algoritmo de entrenamiento</vt:lpstr>
      <vt:lpstr>Metodología</vt:lpstr>
      <vt:lpstr>Repositorio del trabajo</vt:lpstr>
      <vt:lpstr>Borrador de código </vt:lpstr>
      <vt:lpstr>Reuniones Diarias</vt:lpstr>
      <vt:lpstr>Experimentos</vt:lpstr>
      <vt:lpstr>Análisis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82</cp:revision>
  <dcterms:created xsi:type="dcterms:W3CDTF">2023-06-18T18:25:07Z</dcterms:created>
  <dcterms:modified xsi:type="dcterms:W3CDTF">2023-06-20T00:00:29Z</dcterms:modified>
</cp:coreProperties>
</file>