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66" r:id="rId6"/>
    <p:sldId id="268" r:id="rId7"/>
    <p:sldId id="259" r:id="rId8"/>
    <p:sldId id="260" r:id="rId9"/>
    <p:sldId id="262" r:id="rId10"/>
    <p:sldId id="263" r:id="rId11"/>
    <p:sldId id="264" r:id="rId12"/>
    <p:sldId id="269"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5B5E4D-91F7-4496-912A-27CD241E1203}" v="6" dt="2024-10-11T10:10:57.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Guerra" userId="609c3e1d6907b331" providerId="LiveId" clId="{C753B52D-46A8-46BB-9D40-C7546F38C420}"/>
    <pc:docChg chg="modSld">
      <pc:chgData name="Eduardo Guerra" userId="609c3e1d6907b331" providerId="LiveId" clId="{C753B52D-46A8-46BB-9D40-C7546F38C420}" dt="2024-10-04T08:23:45.289" v="14" actId="20577"/>
      <pc:docMkLst>
        <pc:docMk/>
      </pc:docMkLst>
      <pc:sldChg chg="modSp mod">
        <pc:chgData name="Eduardo Guerra" userId="609c3e1d6907b331" providerId="LiveId" clId="{C753B52D-46A8-46BB-9D40-C7546F38C420}" dt="2024-10-04T08:23:45.289" v="14" actId="20577"/>
        <pc:sldMkLst>
          <pc:docMk/>
          <pc:sldMk cId="522352994" sldId="258"/>
        </pc:sldMkLst>
        <pc:spChg chg="mod">
          <ac:chgData name="Eduardo Guerra" userId="609c3e1d6907b331" providerId="LiveId" clId="{C753B52D-46A8-46BB-9D40-C7546F38C420}" dt="2024-10-04T08:23:45.289" v="14" actId="20577"/>
          <ac:spMkLst>
            <pc:docMk/>
            <pc:sldMk cId="522352994" sldId="258"/>
            <ac:spMk id="3" creationId="{BDDB96B5-77BC-7D91-06A3-85295F7BC3A4}"/>
          </ac:spMkLst>
        </pc:spChg>
      </pc:sldChg>
      <pc:sldChg chg="modSp mod">
        <pc:chgData name="Eduardo Guerra" userId="609c3e1d6907b331" providerId="LiveId" clId="{C753B52D-46A8-46BB-9D40-C7546F38C420}" dt="2024-10-04T08:23:26.820" v="4" actId="20577"/>
        <pc:sldMkLst>
          <pc:docMk/>
          <pc:sldMk cId="3096279500" sldId="259"/>
        </pc:sldMkLst>
        <pc:spChg chg="mod">
          <ac:chgData name="Eduardo Guerra" userId="609c3e1d6907b331" providerId="LiveId" clId="{C753B52D-46A8-46BB-9D40-C7546F38C420}" dt="2024-10-04T08:23:26.820" v="4" actId="20577"/>
          <ac:spMkLst>
            <pc:docMk/>
            <pc:sldMk cId="3096279500" sldId="259"/>
            <ac:spMk id="3" creationId="{2BF7EAA1-5570-3BCD-DD38-161A38CA53F6}"/>
          </ac:spMkLst>
        </pc:spChg>
        <pc:spChg chg="mod">
          <ac:chgData name="Eduardo Guerra" userId="609c3e1d6907b331" providerId="LiveId" clId="{C753B52D-46A8-46BB-9D40-C7546F38C420}" dt="2024-10-04T08:23:16.995" v="2" actId="20577"/>
          <ac:spMkLst>
            <pc:docMk/>
            <pc:sldMk cId="3096279500" sldId="259"/>
            <ac:spMk id="7" creationId="{EC8BA41A-EC1C-1C64-2BCC-56676B8A5739}"/>
          </ac:spMkLst>
        </pc:spChg>
      </pc:sldChg>
      <pc:sldChg chg="modSp mod">
        <pc:chgData name="Eduardo Guerra" userId="609c3e1d6907b331" providerId="LiveId" clId="{C753B52D-46A8-46BB-9D40-C7546F38C420}" dt="2024-10-04T08:22:49.228" v="0" actId="20577"/>
        <pc:sldMkLst>
          <pc:docMk/>
          <pc:sldMk cId="3533712903" sldId="261"/>
        </pc:sldMkLst>
        <pc:spChg chg="mod">
          <ac:chgData name="Eduardo Guerra" userId="609c3e1d6907b331" providerId="LiveId" clId="{C753B52D-46A8-46BB-9D40-C7546F38C420}" dt="2024-10-04T08:22:49.228" v="0" actId="20577"/>
          <ac:spMkLst>
            <pc:docMk/>
            <pc:sldMk cId="3533712903" sldId="261"/>
            <ac:spMk id="3" creationId="{9289BB6C-2777-AE38-CE80-32A5E0FEB9EC}"/>
          </ac:spMkLst>
        </pc:spChg>
      </pc:sldChg>
      <pc:sldChg chg="modSp mod">
        <pc:chgData name="Eduardo Guerra" userId="609c3e1d6907b331" providerId="LiveId" clId="{C753B52D-46A8-46BB-9D40-C7546F38C420}" dt="2024-10-04T08:23:04.176" v="1" actId="20577"/>
        <pc:sldMkLst>
          <pc:docMk/>
          <pc:sldMk cId="426504158" sldId="262"/>
        </pc:sldMkLst>
        <pc:spChg chg="mod">
          <ac:chgData name="Eduardo Guerra" userId="609c3e1d6907b331" providerId="LiveId" clId="{C753B52D-46A8-46BB-9D40-C7546F38C420}" dt="2024-10-04T08:23:04.176" v="1" actId="20577"/>
          <ac:spMkLst>
            <pc:docMk/>
            <pc:sldMk cId="426504158" sldId="262"/>
            <ac:spMk id="3" creationId="{81CADF1B-D164-624D-CEE6-47719FE19825}"/>
          </ac:spMkLst>
        </pc:spChg>
      </pc:sldChg>
    </pc:docChg>
  </pc:docChgLst>
  <pc:docChgLst>
    <pc:chgData name="EDUARDO AFONSO CORREIA GUERRA" userId="fdf39d30-e9f9-4a60-ac2d-363050dd78a9" providerId="ADAL" clId="{D15B5E4D-91F7-4496-912A-27CD241E1203}"/>
    <pc:docChg chg="undo custSel addSld delSld modSld sldOrd">
      <pc:chgData name="EDUARDO AFONSO CORREIA GUERRA" userId="fdf39d30-e9f9-4a60-ac2d-363050dd78a9" providerId="ADAL" clId="{D15B5E4D-91F7-4496-912A-27CD241E1203}" dt="2024-10-17T18:15:34.712" v="451" actId="20577"/>
      <pc:docMkLst>
        <pc:docMk/>
      </pc:docMkLst>
      <pc:sldChg chg="modSp mod">
        <pc:chgData name="EDUARDO AFONSO CORREIA GUERRA" userId="fdf39d30-e9f9-4a60-ac2d-363050dd78a9" providerId="ADAL" clId="{D15B5E4D-91F7-4496-912A-27CD241E1203}" dt="2024-10-17T18:15:34.712" v="451" actId="20577"/>
        <pc:sldMkLst>
          <pc:docMk/>
          <pc:sldMk cId="680991769" sldId="256"/>
        </pc:sldMkLst>
        <pc:spChg chg="mod">
          <ac:chgData name="EDUARDO AFONSO CORREIA GUERRA" userId="fdf39d30-e9f9-4a60-ac2d-363050dd78a9" providerId="ADAL" clId="{D15B5E4D-91F7-4496-912A-27CD241E1203}" dt="2024-10-17T18:15:34.712" v="451" actId="20577"/>
          <ac:spMkLst>
            <pc:docMk/>
            <pc:sldMk cId="680991769" sldId="256"/>
            <ac:spMk id="10" creationId="{95E8BDF0-B1D1-8D97-6DE8-2A971F231B8F}"/>
          </ac:spMkLst>
        </pc:spChg>
      </pc:sldChg>
      <pc:sldChg chg="modSp mod">
        <pc:chgData name="EDUARDO AFONSO CORREIA GUERRA" userId="fdf39d30-e9f9-4a60-ac2d-363050dd78a9" providerId="ADAL" clId="{D15B5E4D-91F7-4496-912A-27CD241E1203}" dt="2024-10-11T08:41:49.582" v="3" actId="27636"/>
        <pc:sldMkLst>
          <pc:docMk/>
          <pc:sldMk cId="3109251887" sldId="257"/>
        </pc:sldMkLst>
        <pc:spChg chg="mod">
          <ac:chgData name="EDUARDO AFONSO CORREIA GUERRA" userId="fdf39d30-e9f9-4a60-ac2d-363050dd78a9" providerId="ADAL" clId="{D15B5E4D-91F7-4496-912A-27CD241E1203}" dt="2024-10-11T08:41:49.582" v="3" actId="27636"/>
          <ac:spMkLst>
            <pc:docMk/>
            <pc:sldMk cId="3109251887" sldId="257"/>
            <ac:spMk id="3" creationId="{9262DED8-0B22-7380-418A-71721C8F1EC6}"/>
          </ac:spMkLst>
        </pc:spChg>
      </pc:sldChg>
      <pc:sldChg chg="modSp mod">
        <pc:chgData name="EDUARDO AFONSO CORREIA GUERRA" userId="fdf39d30-e9f9-4a60-ac2d-363050dd78a9" providerId="ADAL" clId="{D15B5E4D-91F7-4496-912A-27CD241E1203}" dt="2024-10-11T08:43:29.580" v="14" actId="20577"/>
        <pc:sldMkLst>
          <pc:docMk/>
          <pc:sldMk cId="522352994" sldId="258"/>
        </pc:sldMkLst>
        <pc:spChg chg="mod">
          <ac:chgData name="EDUARDO AFONSO CORREIA GUERRA" userId="fdf39d30-e9f9-4a60-ac2d-363050dd78a9" providerId="ADAL" clId="{D15B5E4D-91F7-4496-912A-27CD241E1203}" dt="2024-10-11T08:43:29.580" v="14" actId="20577"/>
          <ac:spMkLst>
            <pc:docMk/>
            <pc:sldMk cId="522352994" sldId="258"/>
            <ac:spMk id="3" creationId="{BDDB96B5-77BC-7D91-06A3-85295F7BC3A4}"/>
          </ac:spMkLst>
        </pc:spChg>
      </pc:sldChg>
      <pc:sldChg chg="ord">
        <pc:chgData name="EDUARDO AFONSO CORREIA GUERRA" userId="fdf39d30-e9f9-4a60-ac2d-363050dd78a9" providerId="ADAL" clId="{D15B5E4D-91F7-4496-912A-27CD241E1203}" dt="2024-10-11T09:06:34.734" v="113"/>
        <pc:sldMkLst>
          <pc:docMk/>
          <pc:sldMk cId="3533712903" sldId="261"/>
        </pc:sldMkLst>
      </pc:sldChg>
      <pc:sldChg chg="modSp mod">
        <pc:chgData name="EDUARDO AFONSO CORREIA GUERRA" userId="fdf39d30-e9f9-4a60-ac2d-363050dd78a9" providerId="ADAL" clId="{D15B5E4D-91F7-4496-912A-27CD241E1203}" dt="2024-10-11T08:42:26.747" v="5" actId="20577"/>
        <pc:sldMkLst>
          <pc:docMk/>
          <pc:sldMk cId="1063570541" sldId="264"/>
        </pc:sldMkLst>
        <pc:spChg chg="mod">
          <ac:chgData name="EDUARDO AFONSO CORREIA GUERRA" userId="fdf39d30-e9f9-4a60-ac2d-363050dd78a9" providerId="ADAL" clId="{D15B5E4D-91F7-4496-912A-27CD241E1203}" dt="2024-10-11T08:42:26.747" v="5" actId="20577"/>
          <ac:spMkLst>
            <pc:docMk/>
            <pc:sldMk cId="1063570541" sldId="264"/>
            <ac:spMk id="3" creationId="{A0C0A0FE-0E67-3AEB-E244-9C680F6ADEBD}"/>
          </ac:spMkLst>
        </pc:spChg>
      </pc:sldChg>
      <pc:sldChg chg="del">
        <pc:chgData name="EDUARDO AFONSO CORREIA GUERRA" userId="fdf39d30-e9f9-4a60-ac2d-363050dd78a9" providerId="ADAL" clId="{D15B5E4D-91F7-4496-912A-27CD241E1203}" dt="2024-10-11T09:07:09.087" v="114" actId="47"/>
        <pc:sldMkLst>
          <pc:docMk/>
          <pc:sldMk cId="3765222940" sldId="265"/>
        </pc:sldMkLst>
      </pc:sldChg>
      <pc:sldChg chg="addSp delSp modSp new mod">
        <pc:chgData name="EDUARDO AFONSO CORREIA GUERRA" userId="fdf39d30-e9f9-4a60-ac2d-363050dd78a9" providerId="ADAL" clId="{D15B5E4D-91F7-4496-912A-27CD241E1203}" dt="2024-10-11T10:10:53.031" v="442" actId="478"/>
        <pc:sldMkLst>
          <pc:docMk/>
          <pc:sldMk cId="1551416439" sldId="266"/>
        </pc:sldMkLst>
        <pc:spChg chg="mod">
          <ac:chgData name="EDUARDO AFONSO CORREIA GUERRA" userId="fdf39d30-e9f9-4a60-ac2d-363050dd78a9" providerId="ADAL" clId="{D15B5E4D-91F7-4496-912A-27CD241E1203}" dt="2024-10-11T08:44:46.840" v="46" actId="2711"/>
          <ac:spMkLst>
            <pc:docMk/>
            <pc:sldMk cId="1551416439" sldId="266"/>
            <ac:spMk id="2" creationId="{6CA1CB56-EA8A-B0A1-FF70-B95BF8C1316E}"/>
          </ac:spMkLst>
        </pc:spChg>
        <pc:spChg chg="del mod">
          <ac:chgData name="EDUARDO AFONSO CORREIA GUERRA" userId="fdf39d30-e9f9-4a60-ac2d-363050dd78a9" providerId="ADAL" clId="{D15B5E4D-91F7-4496-912A-27CD241E1203}" dt="2024-10-11T08:53:12.619" v="49" actId="478"/>
          <ac:spMkLst>
            <pc:docMk/>
            <pc:sldMk cId="1551416439" sldId="266"/>
            <ac:spMk id="3" creationId="{AC976795-81C8-9175-0707-1B95BCA5B262}"/>
          </ac:spMkLst>
        </pc:spChg>
        <pc:spChg chg="add mod">
          <ac:chgData name="EDUARDO AFONSO CORREIA GUERRA" userId="fdf39d30-e9f9-4a60-ac2d-363050dd78a9" providerId="ADAL" clId="{D15B5E4D-91F7-4496-912A-27CD241E1203}" dt="2024-10-11T09:04:41.984" v="103" actId="20577"/>
          <ac:spMkLst>
            <pc:docMk/>
            <pc:sldMk cId="1551416439" sldId="266"/>
            <ac:spMk id="4" creationId="{978BD74A-08FC-A5D7-BCE9-F81FC20DC756}"/>
          </ac:spMkLst>
        </pc:spChg>
        <pc:picChg chg="add del mod">
          <ac:chgData name="EDUARDO AFONSO CORREIA GUERRA" userId="fdf39d30-e9f9-4a60-ac2d-363050dd78a9" providerId="ADAL" clId="{D15B5E4D-91F7-4496-912A-27CD241E1203}" dt="2024-10-11T10:10:52.607" v="441" actId="22"/>
          <ac:picMkLst>
            <pc:docMk/>
            <pc:sldMk cId="1551416439" sldId="266"/>
            <ac:picMk id="5" creationId="{3B3A0F15-95E4-1128-00FC-5B5B7D222513}"/>
          </ac:picMkLst>
        </pc:picChg>
        <pc:picChg chg="add del mod">
          <ac:chgData name="EDUARDO AFONSO CORREIA GUERRA" userId="fdf39d30-e9f9-4a60-ac2d-363050dd78a9" providerId="ADAL" clId="{D15B5E4D-91F7-4496-912A-27CD241E1203}" dt="2024-10-11T10:10:53.031" v="442" actId="478"/>
          <ac:picMkLst>
            <pc:docMk/>
            <pc:sldMk cId="1551416439" sldId="266"/>
            <ac:picMk id="6" creationId="{CA10A391-12D9-889D-7E38-2828F7E8DCDC}"/>
          </ac:picMkLst>
        </pc:picChg>
      </pc:sldChg>
      <pc:sldChg chg="delSp new del mod">
        <pc:chgData name="EDUARDO AFONSO CORREIA GUERRA" userId="fdf39d30-e9f9-4a60-ac2d-363050dd78a9" providerId="ADAL" clId="{D15B5E4D-91F7-4496-912A-27CD241E1203}" dt="2024-10-11T09:03:34.115" v="71" actId="47"/>
        <pc:sldMkLst>
          <pc:docMk/>
          <pc:sldMk cId="1172371554" sldId="267"/>
        </pc:sldMkLst>
        <pc:spChg chg="del">
          <ac:chgData name="EDUARDO AFONSO CORREIA GUERRA" userId="fdf39d30-e9f9-4a60-ac2d-363050dd78a9" providerId="ADAL" clId="{D15B5E4D-91F7-4496-912A-27CD241E1203}" dt="2024-10-11T09:03:29.473" v="69" actId="478"/>
          <ac:spMkLst>
            <pc:docMk/>
            <pc:sldMk cId="1172371554" sldId="267"/>
            <ac:spMk id="3" creationId="{A96A72E7-697E-D35D-C1E1-D2B9E71CC00A}"/>
          </ac:spMkLst>
        </pc:spChg>
      </pc:sldChg>
      <pc:sldChg chg="addSp delSp modSp add mod">
        <pc:chgData name="EDUARDO AFONSO CORREIA GUERRA" userId="fdf39d30-e9f9-4a60-ac2d-363050dd78a9" providerId="ADAL" clId="{D15B5E4D-91F7-4496-912A-27CD241E1203}" dt="2024-10-11T10:11:02.950" v="447" actId="1076"/>
        <pc:sldMkLst>
          <pc:docMk/>
          <pc:sldMk cId="1349005128" sldId="268"/>
        </pc:sldMkLst>
        <pc:spChg chg="mod">
          <ac:chgData name="EDUARDO AFONSO CORREIA GUERRA" userId="fdf39d30-e9f9-4a60-ac2d-363050dd78a9" providerId="ADAL" clId="{D15B5E4D-91F7-4496-912A-27CD241E1203}" dt="2024-10-11T09:04:33.965" v="99" actId="20577"/>
          <ac:spMkLst>
            <pc:docMk/>
            <pc:sldMk cId="1349005128" sldId="268"/>
            <ac:spMk id="4" creationId="{D89894A8-BDA7-1425-31B0-E55D4DECCA38}"/>
          </ac:spMkLst>
        </pc:spChg>
        <pc:picChg chg="add mod">
          <ac:chgData name="EDUARDO AFONSO CORREIA GUERRA" userId="fdf39d30-e9f9-4a60-ac2d-363050dd78a9" providerId="ADAL" clId="{D15B5E4D-91F7-4496-912A-27CD241E1203}" dt="2024-10-11T10:11:02.950" v="447" actId="1076"/>
          <ac:picMkLst>
            <pc:docMk/>
            <pc:sldMk cId="1349005128" sldId="268"/>
            <ac:picMk id="5" creationId="{3B3A0F15-95E4-1128-00FC-5B5B7D222513}"/>
          </ac:picMkLst>
        </pc:picChg>
        <pc:picChg chg="add del mod">
          <ac:chgData name="EDUARDO AFONSO CORREIA GUERRA" userId="fdf39d30-e9f9-4a60-ac2d-363050dd78a9" providerId="ADAL" clId="{D15B5E4D-91F7-4496-912A-27CD241E1203}" dt="2024-10-11T09:05:25.736" v="109" actId="21"/>
          <ac:picMkLst>
            <pc:docMk/>
            <pc:sldMk cId="1349005128" sldId="268"/>
            <ac:picMk id="5" creationId="{84A86FCB-8502-4289-2BF7-8E74E58DE823}"/>
          </ac:picMkLst>
        </pc:picChg>
        <pc:picChg chg="del">
          <ac:chgData name="EDUARDO AFONSO CORREIA GUERRA" userId="fdf39d30-e9f9-4a60-ac2d-363050dd78a9" providerId="ADAL" clId="{D15B5E4D-91F7-4496-912A-27CD241E1203}" dt="2024-10-11T09:05:27.061" v="110" actId="478"/>
          <ac:picMkLst>
            <pc:docMk/>
            <pc:sldMk cId="1349005128" sldId="268"/>
            <ac:picMk id="6" creationId="{4247225E-2240-4351-D23B-451B1BBB6755}"/>
          </ac:picMkLst>
        </pc:picChg>
        <pc:picChg chg="add del mod">
          <ac:chgData name="EDUARDO AFONSO CORREIA GUERRA" userId="fdf39d30-e9f9-4a60-ac2d-363050dd78a9" providerId="ADAL" clId="{D15B5E4D-91F7-4496-912A-27CD241E1203}" dt="2024-10-11T10:10:56.721" v="443" actId="478"/>
          <ac:picMkLst>
            <pc:docMk/>
            <pc:sldMk cId="1349005128" sldId="268"/>
            <ac:picMk id="7" creationId="{84A86FCB-8502-4289-2BF7-8E74E58DE823}"/>
          </ac:picMkLst>
        </pc:picChg>
      </pc:sldChg>
      <pc:sldChg chg="addSp delSp modSp new mod delAnim modAnim">
        <pc:chgData name="EDUARDO AFONSO CORREIA GUERRA" userId="fdf39d30-e9f9-4a60-ac2d-363050dd78a9" providerId="ADAL" clId="{D15B5E4D-91F7-4496-912A-27CD241E1203}" dt="2024-10-11T09:23:48.122" v="433" actId="20577"/>
        <pc:sldMkLst>
          <pc:docMk/>
          <pc:sldMk cId="1313291254" sldId="269"/>
        </pc:sldMkLst>
        <pc:spChg chg="mod">
          <ac:chgData name="EDUARDO AFONSO CORREIA GUERRA" userId="fdf39d30-e9f9-4a60-ac2d-363050dd78a9" providerId="ADAL" clId="{D15B5E4D-91F7-4496-912A-27CD241E1203}" dt="2024-10-11T09:15:52.291" v="247" actId="790"/>
          <ac:spMkLst>
            <pc:docMk/>
            <pc:sldMk cId="1313291254" sldId="269"/>
            <ac:spMk id="2" creationId="{BE88D2A8-583A-AFE1-06F0-C9EC17154402}"/>
          </ac:spMkLst>
        </pc:spChg>
        <pc:spChg chg="mod">
          <ac:chgData name="EDUARDO AFONSO CORREIA GUERRA" userId="fdf39d30-e9f9-4a60-ac2d-363050dd78a9" providerId="ADAL" clId="{D15B5E4D-91F7-4496-912A-27CD241E1203}" dt="2024-10-11T09:15:52.291" v="247" actId="790"/>
          <ac:spMkLst>
            <pc:docMk/>
            <pc:sldMk cId="1313291254" sldId="269"/>
            <ac:spMk id="3" creationId="{33720AAF-E287-18F9-CB89-1C9040EAA0CB}"/>
          </ac:spMkLst>
        </pc:spChg>
        <pc:spChg chg="add mod">
          <ac:chgData name="EDUARDO AFONSO CORREIA GUERRA" userId="fdf39d30-e9f9-4a60-ac2d-363050dd78a9" providerId="ADAL" clId="{D15B5E4D-91F7-4496-912A-27CD241E1203}" dt="2024-10-11T09:23:48.122" v="433" actId="20577"/>
          <ac:spMkLst>
            <pc:docMk/>
            <pc:sldMk cId="1313291254" sldId="269"/>
            <ac:spMk id="7" creationId="{37DAFA71-844C-1092-13BB-3D848CD71202}"/>
          </ac:spMkLst>
        </pc:spChg>
        <pc:picChg chg="add del mod">
          <ac:chgData name="EDUARDO AFONSO CORREIA GUERRA" userId="fdf39d30-e9f9-4a60-ac2d-363050dd78a9" providerId="ADAL" clId="{D15B5E4D-91F7-4496-912A-27CD241E1203}" dt="2024-10-11T09:10:51.343" v="138" actId="478"/>
          <ac:picMkLst>
            <pc:docMk/>
            <pc:sldMk cId="1313291254" sldId="269"/>
            <ac:picMk id="4" creationId="{915DA2A0-C57E-68CF-FE27-326E4A62D34D}"/>
          </ac:picMkLst>
        </pc:picChg>
        <pc:picChg chg="add mod">
          <ac:chgData name="EDUARDO AFONSO CORREIA GUERRA" userId="fdf39d30-e9f9-4a60-ac2d-363050dd78a9" providerId="ADAL" clId="{D15B5E4D-91F7-4496-912A-27CD241E1203}" dt="2024-10-11T09:14:38.884" v="153" actId="1076"/>
          <ac:picMkLst>
            <pc:docMk/>
            <pc:sldMk cId="1313291254" sldId="269"/>
            <ac:picMk id="6" creationId="{68B844AC-0D85-BA93-514B-8D9555CD9A89}"/>
          </ac:picMkLst>
        </pc:picChg>
      </pc:sldChg>
      <pc:sldChg chg="modSp new del mod">
        <pc:chgData name="EDUARDO AFONSO CORREIA GUERRA" userId="fdf39d30-e9f9-4a60-ac2d-363050dd78a9" providerId="ADAL" clId="{D15B5E4D-91F7-4496-912A-27CD241E1203}" dt="2024-10-11T09:24:14.877" v="434" actId="47"/>
        <pc:sldMkLst>
          <pc:docMk/>
          <pc:sldMk cId="712114829" sldId="270"/>
        </pc:sldMkLst>
        <pc:spChg chg="mod">
          <ac:chgData name="EDUARDO AFONSO CORREIA GUERRA" userId="fdf39d30-e9f9-4a60-ac2d-363050dd78a9" providerId="ADAL" clId="{D15B5E4D-91F7-4496-912A-27CD241E1203}" dt="2024-10-11T09:14:01.721" v="143" actId="20577"/>
          <ac:spMkLst>
            <pc:docMk/>
            <pc:sldMk cId="712114829" sldId="270"/>
            <ac:spMk id="3" creationId="{96A567B5-58EC-ACAB-C0DA-1389BA4168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7CFDE-7955-4E16-98A4-740A88BAAB59}" type="datetimeFigureOut">
              <a:rPr lang="pt-PT" smtClean="0"/>
              <a:t>17/10/2024</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A7DDA-AFBE-4FD6-A5A6-95E7D6AAFEE4}" type="slidenum">
              <a:rPr lang="pt-PT" smtClean="0"/>
              <a:t>‹#›</a:t>
            </a:fld>
            <a:endParaRPr lang="pt-PT"/>
          </a:p>
        </p:txBody>
      </p:sp>
    </p:spTree>
    <p:extLst>
      <p:ext uri="{BB962C8B-B14F-4D97-AF65-F5344CB8AC3E}">
        <p14:creationId xmlns:p14="http://schemas.microsoft.com/office/powerpoint/2010/main" val="3040405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fld id="{EF4A7DDA-AFBE-4FD6-A5A6-95E7D6AAFEE4}" type="slidenum">
              <a:rPr lang="pt-PT" smtClean="0"/>
              <a:t>5</a:t>
            </a:fld>
            <a:endParaRPr lang="pt-PT"/>
          </a:p>
        </p:txBody>
      </p:sp>
    </p:spTree>
    <p:extLst>
      <p:ext uri="{BB962C8B-B14F-4D97-AF65-F5344CB8AC3E}">
        <p14:creationId xmlns:p14="http://schemas.microsoft.com/office/powerpoint/2010/main" val="92863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8E04A-ED4C-6FC5-912D-A6E756D8F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D426075F-D20F-6FD9-AFEC-6847D0E724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A026585D-B0C8-305B-08CA-6F28106ABA23}"/>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5" name="Footer Placeholder 4">
            <a:extLst>
              <a:ext uri="{FF2B5EF4-FFF2-40B4-BE49-F238E27FC236}">
                <a16:creationId xmlns:a16="http://schemas.microsoft.com/office/drawing/2014/main" id="{9108C2B5-8879-2AB8-4DC2-8A24ECAEDCAF}"/>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0E4945A2-0924-4342-B3B7-D6ACF59C8580}"/>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132392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2C1C-AFDF-5CFE-6AAF-46900810DA2F}"/>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C41C5541-376B-AE0C-4DDC-719337348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23F9D160-10C8-086B-313D-61B82A154FFD}"/>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5" name="Footer Placeholder 4">
            <a:extLst>
              <a:ext uri="{FF2B5EF4-FFF2-40B4-BE49-F238E27FC236}">
                <a16:creationId xmlns:a16="http://schemas.microsoft.com/office/drawing/2014/main" id="{64249B7C-1B30-3147-AD35-0A46FB3CD183}"/>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7384A0C0-143A-661C-A9A1-ED83C5A10F8E}"/>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1190112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EF226-B04C-B048-17AF-9820E8BF89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267EB748-1F8C-9C45-3D33-75DECCED7C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528D68CA-85E9-AFE9-B14B-E104A7AE4B2D}"/>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5" name="Footer Placeholder 4">
            <a:extLst>
              <a:ext uri="{FF2B5EF4-FFF2-40B4-BE49-F238E27FC236}">
                <a16:creationId xmlns:a16="http://schemas.microsoft.com/office/drawing/2014/main" id="{69A78C31-F9EE-28CD-DD7F-D4D67A9F06B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ED356CCC-BFBA-F1AA-4205-95A8A5899D17}"/>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2580515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D667-F423-19C5-566E-195ADF2A3E97}"/>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0BF85642-EC20-15CF-876C-88255A4F87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A96DE511-B695-EADE-440E-39C5BDB69F02}"/>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5" name="Footer Placeholder 4">
            <a:extLst>
              <a:ext uri="{FF2B5EF4-FFF2-40B4-BE49-F238E27FC236}">
                <a16:creationId xmlns:a16="http://schemas.microsoft.com/office/drawing/2014/main" id="{2D5D9A48-2445-8463-B607-DB30097CE349}"/>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A111DB19-F891-902F-9747-5B6705D94DF7}"/>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933799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AFB0-891E-3991-D127-824713BF7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21379946-52C4-8CFF-A190-4FAE6C9659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6F33D6-591E-AE31-E46C-F9AFBDDD4996}"/>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5" name="Footer Placeholder 4">
            <a:extLst>
              <a:ext uri="{FF2B5EF4-FFF2-40B4-BE49-F238E27FC236}">
                <a16:creationId xmlns:a16="http://schemas.microsoft.com/office/drawing/2014/main" id="{87B94A20-5EED-9EA4-059F-ECBBC21F4F0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B0E4CE57-B2D1-B8CC-8AF6-944D158A9D3C}"/>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193837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B987-90E5-CC93-2215-122A42C65389}"/>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63361ECC-A299-ED5A-8A9F-BF6B954A7D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6CD2B0DF-EACB-E8F7-A581-60FD6CF22A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EACFCD36-12C7-180C-3627-07BFBCF65A3C}"/>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6" name="Footer Placeholder 5">
            <a:extLst>
              <a:ext uri="{FF2B5EF4-FFF2-40B4-BE49-F238E27FC236}">
                <a16:creationId xmlns:a16="http://schemas.microsoft.com/office/drawing/2014/main" id="{3C59704C-225A-E0D4-B46F-3A765E71F2D7}"/>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0A380548-106D-6AAA-C448-EAE53E079946}"/>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267560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6542-6BAC-3F17-A1F1-650D94398B3F}"/>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78A97ACE-BDAB-B4B3-0A77-61C6DEE12A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95383-8856-8DAD-7CA2-D1DF1DE27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A58DACF3-5EE6-6538-CB5A-AD3D94D82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988534-45C0-EC2D-E492-BB4A300BC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CE2BAAA9-9D61-97F7-C6CA-BCE8E4656CD6}"/>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8" name="Footer Placeholder 7">
            <a:extLst>
              <a:ext uri="{FF2B5EF4-FFF2-40B4-BE49-F238E27FC236}">
                <a16:creationId xmlns:a16="http://schemas.microsoft.com/office/drawing/2014/main" id="{5A594689-2937-041A-0DAA-4B8E73C48A0C}"/>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85142534-A8B6-2D85-13B4-E08F2CBBF8F0}"/>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265931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663E-E591-7D96-3187-A8555E312A72}"/>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EECAE58C-4522-129D-9AD1-BA90CBF936FF}"/>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4" name="Footer Placeholder 3">
            <a:extLst>
              <a:ext uri="{FF2B5EF4-FFF2-40B4-BE49-F238E27FC236}">
                <a16:creationId xmlns:a16="http://schemas.microsoft.com/office/drawing/2014/main" id="{A3C1E83D-4C86-BB2B-2D4D-18CD48263749}"/>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8F4E59A9-A416-B4AE-1532-240FF7D28CC3}"/>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84288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AFB74-2BB8-3747-2ABD-3FD083E573F1}"/>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3" name="Footer Placeholder 2">
            <a:extLst>
              <a:ext uri="{FF2B5EF4-FFF2-40B4-BE49-F238E27FC236}">
                <a16:creationId xmlns:a16="http://schemas.microsoft.com/office/drawing/2014/main" id="{3D6721D2-1955-E935-68EA-795B85EA8580}"/>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B229CEB2-1108-3F7C-7E45-91ADB69D6B83}"/>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202648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BFD0-20FC-622A-AA32-644F4D5785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F75BA59C-8593-7AEC-6A54-9C85DCD135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317321D8-69E1-90B5-0D75-8294E43EF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4FD86-99F1-68E4-96DF-99D21E1E558E}"/>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6" name="Footer Placeholder 5">
            <a:extLst>
              <a:ext uri="{FF2B5EF4-FFF2-40B4-BE49-F238E27FC236}">
                <a16:creationId xmlns:a16="http://schemas.microsoft.com/office/drawing/2014/main" id="{ED32CDF4-88B8-F40D-82CD-EA6496E9531D}"/>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C6B98948-2FA4-9B7A-18E9-5BEC5AA5D27A}"/>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52997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E8400-8F7E-015D-BD34-072C9CE62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F49F642E-9263-5D60-6257-2CC8C270F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90D74B2A-2EA8-29F5-5020-610A81639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A7A616-7981-F8C2-952D-4A815E7CC889}"/>
              </a:ext>
            </a:extLst>
          </p:cNvPr>
          <p:cNvSpPr>
            <a:spLocks noGrp="1"/>
          </p:cNvSpPr>
          <p:nvPr>
            <p:ph type="dt" sz="half" idx="10"/>
          </p:nvPr>
        </p:nvSpPr>
        <p:spPr/>
        <p:txBody>
          <a:bodyPr/>
          <a:lstStyle/>
          <a:p>
            <a:fld id="{43D2394E-BF18-4612-9E80-013211DF075C}" type="datetimeFigureOut">
              <a:rPr lang="pt-PT" smtClean="0"/>
              <a:t>17/10/2024</a:t>
            </a:fld>
            <a:endParaRPr lang="pt-PT"/>
          </a:p>
        </p:txBody>
      </p:sp>
      <p:sp>
        <p:nvSpPr>
          <p:cNvPr id="6" name="Footer Placeholder 5">
            <a:extLst>
              <a:ext uri="{FF2B5EF4-FFF2-40B4-BE49-F238E27FC236}">
                <a16:creationId xmlns:a16="http://schemas.microsoft.com/office/drawing/2014/main" id="{D6B46B6C-7522-4985-1C44-C11B0883972F}"/>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AEC34B49-94D8-40C6-E6BD-2FB327A6384D}"/>
              </a:ext>
            </a:extLst>
          </p:cNvPr>
          <p:cNvSpPr>
            <a:spLocks noGrp="1"/>
          </p:cNvSpPr>
          <p:nvPr>
            <p:ph type="sldNum" sz="quarter" idx="12"/>
          </p:nvPr>
        </p:nvSpPr>
        <p:spPr/>
        <p:txBody>
          <a:bodyPr/>
          <a:lstStyle/>
          <a:p>
            <a:fld id="{C197ECFB-397E-41D7-BF5C-54132D40E2E6}" type="slidenum">
              <a:rPr lang="pt-PT" smtClean="0"/>
              <a:t>‹#›</a:t>
            </a:fld>
            <a:endParaRPr lang="pt-PT"/>
          </a:p>
        </p:txBody>
      </p:sp>
    </p:spTree>
    <p:extLst>
      <p:ext uri="{BB962C8B-B14F-4D97-AF65-F5344CB8AC3E}">
        <p14:creationId xmlns:p14="http://schemas.microsoft.com/office/powerpoint/2010/main" val="165287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FF478-E9BB-3D24-E018-69C003BEE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268E982F-04C8-A88A-7EFB-A887B1D17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02A46B6F-5888-A9BF-D42F-DDEB58EB71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D2394E-BF18-4612-9E80-013211DF075C}" type="datetimeFigureOut">
              <a:rPr lang="pt-PT" smtClean="0"/>
              <a:t>17/10/2024</a:t>
            </a:fld>
            <a:endParaRPr lang="pt-PT"/>
          </a:p>
        </p:txBody>
      </p:sp>
      <p:sp>
        <p:nvSpPr>
          <p:cNvPr id="5" name="Footer Placeholder 4">
            <a:extLst>
              <a:ext uri="{FF2B5EF4-FFF2-40B4-BE49-F238E27FC236}">
                <a16:creationId xmlns:a16="http://schemas.microsoft.com/office/drawing/2014/main" id="{0EEA9D62-D8AE-088C-C346-9534A714A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Slide Number Placeholder 5">
            <a:extLst>
              <a:ext uri="{FF2B5EF4-FFF2-40B4-BE49-F238E27FC236}">
                <a16:creationId xmlns:a16="http://schemas.microsoft.com/office/drawing/2014/main" id="{90D76360-4ECE-8056-1CE3-FDAE70D34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97ECFB-397E-41D7-BF5C-54132D40E2E6}" type="slidenum">
              <a:rPr lang="pt-PT" smtClean="0"/>
              <a:t>‹#›</a:t>
            </a:fld>
            <a:endParaRPr lang="pt-PT"/>
          </a:p>
        </p:txBody>
      </p:sp>
    </p:spTree>
    <p:extLst>
      <p:ext uri="{BB962C8B-B14F-4D97-AF65-F5344CB8AC3E}">
        <p14:creationId xmlns:p14="http://schemas.microsoft.com/office/powerpoint/2010/main" val="130823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3D405-A964-C879-CE13-7F68C89EBB4F}"/>
              </a:ext>
            </a:extLst>
          </p:cNvPr>
          <p:cNvSpPr>
            <a:spLocks noGrp="1"/>
          </p:cNvSpPr>
          <p:nvPr>
            <p:ph type="ctrTitle"/>
          </p:nvPr>
        </p:nvSpPr>
        <p:spPr>
          <a:xfrm>
            <a:off x="384755" y="1960542"/>
            <a:ext cx="6400800" cy="1985526"/>
          </a:xfrm>
        </p:spPr>
        <p:txBody>
          <a:bodyPr anchor="b">
            <a:normAutofit/>
          </a:bodyPr>
          <a:lstStyle/>
          <a:p>
            <a:pPr algn="l"/>
            <a:r>
              <a:rPr lang="pt-PT" sz="3600" dirty="0" err="1">
                <a:latin typeface="Arial" panose="020B0604020202020204" pitchFamily="34" charset="0"/>
                <a:cs typeface="Arial" panose="020B0604020202020204" pitchFamily="34" charset="0"/>
              </a:rPr>
              <a:t>IRob</a:t>
            </a:r>
            <a:r>
              <a:rPr lang="pt-PT" sz="3600" dirty="0">
                <a:latin typeface="Arial" panose="020B0604020202020204" pitchFamily="34" charset="0"/>
                <a:cs typeface="Arial" panose="020B0604020202020204" pitchFamily="34" charset="0"/>
              </a:rPr>
              <a:t> </a:t>
            </a:r>
            <a:r>
              <a:rPr lang="pt-PT" sz="3600" dirty="0" err="1">
                <a:latin typeface="Arial" panose="020B0604020202020204" pitchFamily="34" charset="0"/>
                <a:cs typeface="Arial" panose="020B0604020202020204" pitchFamily="34" charset="0"/>
              </a:rPr>
              <a:t>Lab</a:t>
            </a:r>
            <a:r>
              <a:rPr lang="pt-PT" sz="3600" dirty="0">
                <a:latin typeface="Arial" panose="020B0604020202020204" pitchFamily="34" charset="0"/>
                <a:cs typeface="Arial" panose="020B0604020202020204" pitchFamily="34" charset="0"/>
              </a:rPr>
              <a:t> </a:t>
            </a:r>
            <a:r>
              <a:rPr lang="pt-PT" sz="3600" dirty="0" err="1">
                <a:latin typeface="Arial" panose="020B0604020202020204" pitchFamily="34" charset="0"/>
                <a:cs typeface="Arial" panose="020B0604020202020204" pitchFamily="34" charset="0"/>
              </a:rPr>
              <a:t>Presentation</a:t>
            </a:r>
            <a:endParaRPr lang="pt-PT" sz="3600" dirty="0">
              <a:latin typeface="Arial" panose="020B0604020202020204" pitchFamily="34" charset="0"/>
              <a:cs typeface="Arial" panose="020B0604020202020204" pitchFamily="34" charset="0"/>
            </a:endParaRPr>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E17DE1F-A0B6-C312-3759-CB8B4020EEA9}"/>
              </a:ext>
            </a:extLst>
          </p:cNvPr>
          <p:cNvPicPr>
            <a:picLocks noChangeAspect="1"/>
          </p:cNvPicPr>
          <p:nvPr/>
        </p:nvPicPr>
        <p:blipFill>
          <a:blip r:embed="rId2"/>
          <a:srcRect l="17587" r="1796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a16="http://schemas.microsoft.com/office/drawing/2014/main" id="{57540812-697C-008A-896E-AE90F7AC8A5D}"/>
              </a:ext>
            </a:extLst>
          </p:cNvPr>
          <p:cNvPicPr>
            <a:picLocks noChangeAspect="1"/>
          </p:cNvPicPr>
          <p:nvPr/>
        </p:nvPicPr>
        <p:blipFill>
          <a:blip r:embed="rId3"/>
          <a:stretch>
            <a:fillRect/>
          </a:stretch>
        </p:blipFill>
        <p:spPr>
          <a:xfrm>
            <a:off x="0" y="7782"/>
            <a:ext cx="2057687" cy="1114581"/>
          </a:xfrm>
          <a:prstGeom prst="rect">
            <a:avLst/>
          </a:prstGeom>
        </p:spPr>
      </p:pic>
      <p:sp>
        <p:nvSpPr>
          <p:cNvPr id="8" name="TextBox 7">
            <a:extLst>
              <a:ext uri="{FF2B5EF4-FFF2-40B4-BE49-F238E27FC236}">
                <a16:creationId xmlns:a16="http://schemas.microsoft.com/office/drawing/2014/main" id="{DB060F50-56A0-AEA8-EC9E-B50203025763}"/>
              </a:ext>
            </a:extLst>
          </p:cNvPr>
          <p:cNvSpPr txBox="1"/>
          <p:nvPr/>
        </p:nvSpPr>
        <p:spPr>
          <a:xfrm>
            <a:off x="62188" y="5884893"/>
            <a:ext cx="5412059" cy="923330"/>
          </a:xfrm>
          <a:prstGeom prst="rect">
            <a:avLst/>
          </a:prstGeom>
          <a:noFill/>
        </p:spPr>
        <p:txBody>
          <a:bodyPr wrap="none" rtlCol="0">
            <a:spAutoFit/>
          </a:bodyPr>
          <a:lstStyle/>
          <a:p>
            <a:r>
              <a:rPr lang="pt-PT" dirty="0">
                <a:latin typeface="Arial" panose="020B0604020202020204" pitchFamily="34" charset="0"/>
                <a:cs typeface="Arial" panose="020B0604020202020204" pitchFamily="34" charset="0"/>
              </a:rPr>
              <a:t>Artur Filipe de Menezes Crespo Ferreira nº 102482</a:t>
            </a:r>
          </a:p>
          <a:p>
            <a:r>
              <a:rPr lang="pt-PT" dirty="0">
                <a:latin typeface="Arial" panose="020B0604020202020204" pitchFamily="34" charset="0"/>
                <a:cs typeface="Arial" panose="020B0604020202020204" pitchFamily="34" charset="0"/>
              </a:rPr>
              <a:t>Eduardo Afonso Correia Guerra nº 102681</a:t>
            </a:r>
          </a:p>
          <a:p>
            <a:r>
              <a:rPr lang="pt-PT" dirty="0">
                <a:latin typeface="Arial" panose="020B0604020202020204" pitchFamily="34" charset="0"/>
                <a:cs typeface="Arial" panose="020B0604020202020204" pitchFamily="34" charset="0"/>
              </a:rPr>
              <a:t>Miguel Correia Coimbra Mano nº 99286</a:t>
            </a:r>
          </a:p>
        </p:txBody>
      </p:sp>
      <p:sp>
        <p:nvSpPr>
          <p:cNvPr id="10" name="TextBox 9">
            <a:extLst>
              <a:ext uri="{FF2B5EF4-FFF2-40B4-BE49-F238E27FC236}">
                <a16:creationId xmlns:a16="http://schemas.microsoft.com/office/drawing/2014/main" id="{95E8BDF0-B1D1-8D97-6DE8-2A971F231B8F}"/>
              </a:ext>
            </a:extLst>
          </p:cNvPr>
          <p:cNvSpPr txBox="1"/>
          <p:nvPr/>
        </p:nvSpPr>
        <p:spPr>
          <a:xfrm>
            <a:off x="1735829" y="3908278"/>
            <a:ext cx="1710813" cy="369332"/>
          </a:xfrm>
          <a:prstGeom prst="rect">
            <a:avLst/>
          </a:prstGeom>
          <a:noFill/>
        </p:spPr>
        <p:txBody>
          <a:bodyPr wrap="square">
            <a:spAutoFit/>
          </a:bodyPr>
          <a:lstStyle/>
          <a:p>
            <a:r>
              <a:rPr lang="en-US">
                <a:latin typeface="Arial" panose="020B0604020202020204" pitchFamily="34" charset="0"/>
                <a:cs typeface="Arial" panose="020B0604020202020204" pitchFamily="34" charset="0"/>
              </a:rPr>
              <a:t>Mini-Project </a:t>
            </a:r>
            <a:r>
              <a:rPr lang="en-US" dirty="0">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68099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150C-357A-CD8B-277D-A9E2A1A3CF29}"/>
              </a:ext>
            </a:extLst>
          </p:cNvPr>
          <p:cNvSpPr>
            <a:spLocks noGrp="1"/>
          </p:cNvSpPr>
          <p:nvPr>
            <p:ph type="title"/>
          </p:nvPr>
        </p:nvSpPr>
        <p:spPr/>
        <p:txBody>
          <a:bodyPr/>
          <a:lstStyle/>
          <a:p>
            <a:r>
              <a:rPr lang="pt-PT" dirty="0">
                <a:latin typeface="Arial" panose="020B0604020202020204" pitchFamily="34" charset="0"/>
                <a:cs typeface="Arial" panose="020B0604020202020204" pitchFamily="34" charset="0"/>
              </a:rPr>
              <a:t>Error </a:t>
            </a:r>
            <a:r>
              <a:rPr lang="pt-PT" dirty="0" err="1">
                <a:latin typeface="Arial" panose="020B0604020202020204" pitchFamily="34" charset="0"/>
                <a:cs typeface="Arial" panose="020B0604020202020204" pitchFamily="34" charset="0"/>
              </a:rPr>
              <a:t>Spike</a:t>
            </a:r>
            <a:endParaRPr lang="pt-PT"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9ACC515-C609-DB88-D8C5-F1C019EFE7FF}"/>
              </a:ext>
            </a:extLst>
          </p:cNvPr>
          <p:cNvSpPr>
            <a:spLocks noGrp="1"/>
          </p:cNvSpPr>
          <p:nvPr>
            <p:ph idx="1"/>
          </p:nvPr>
        </p:nvSpPr>
        <p:spPr>
          <a:xfrm>
            <a:off x="838200" y="3008671"/>
            <a:ext cx="3722832" cy="3168292"/>
          </a:xfrm>
        </p:spPr>
        <p:txBody>
          <a:bodyPr>
            <a:normAutofit/>
          </a:bodyPr>
          <a:lstStyle/>
          <a:p>
            <a:r>
              <a:rPr lang="en-US" sz="2000" dirty="0">
                <a:latin typeface="Arial" panose="020B0604020202020204" pitchFamily="34" charset="0"/>
                <a:cs typeface="Arial" panose="020B0604020202020204" pitchFamily="34" charset="0"/>
              </a:rPr>
              <a:t>significant spike in error around the 80-second mark</a:t>
            </a:r>
          </a:p>
          <a:p>
            <a:r>
              <a:rPr lang="en-US" sz="2000" dirty="0">
                <a:latin typeface="Arial" panose="020B0604020202020204" pitchFamily="34" charset="0"/>
                <a:cs typeface="Arial" panose="020B0604020202020204" pitchFamily="34" charset="0"/>
              </a:rPr>
              <a:t>Our problem</a:t>
            </a:r>
          </a:p>
          <a:p>
            <a:r>
              <a:rPr lang="en-US" sz="2000" dirty="0">
                <a:latin typeface="Arial" panose="020B0604020202020204" pitchFamily="34" charset="0"/>
                <a:cs typeface="Arial" panose="020B0604020202020204" pitchFamily="34" charset="0"/>
              </a:rPr>
              <a:t>Dataset problem</a:t>
            </a:r>
            <a:endParaRPr lang="pt-PT"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06E3546-8268-A66A-3194-1B72E2C40CBD}"/>
              </a:ext>
            </a:extLst>
          </p:cNvPr>
          <p:cNvPicPr>
            <a:picLocks noChangeAspect="1"/>
          </p:cNvPicPr>
          <p:nvPr/>
        </p:nvPicPr>
        <p:blipFill>
          <a:blip r:embed="rId2"/>
          <a:stretch>
            <a:fillRect/>
          </a:stretch>
        </p:blipFill>
        <p:spPr>
          <a:xfrm>
            <a:off x="4561032" y="1825625"/>
            <a:ext cx="7630968" cy="4141864"/>
          </a:xfrm>
          <a:prstGeom prst="rect">
            <a:avLst/>
          </a:prstGeom>
        </p:spPr>
      </p:pic>
    </p:spTree>
    <p:extLst>
      <p:ext uri="{BB962C8B-B14F-4D97-AF65-F5344CB8AC3E}">
        <p14:creationId xmlns:p14="http://schemas.microsoft.com/office/powerpoint/2010/main" val="41183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EC0E-2B69-DACB-8CDF-7386EAC7C09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Unfinished Tasks </a:t>
            </a:r>
          </a:p>
        </p:txBody>
      </p:sp>
      <p:sp>
        <p:nvSpPr>
          <p:cNvPr id="3" name="Content Placeholder 2">
            <a:extLst>
              <a:ext uri="{FF2B5EF4-FFF2-40B4-BE49-F238E27FC236}">
                <a16:creationId xmlns:a16="http://schemas.microsoft.com/office/drawing/2014/main" id="{A0C0A0FE-0E67-3AEB-E244-9C680F6ADEBD}"/>
              </a:ext>
            </a:extLst>
          </p:cNvPr>
          <p:cNvSpPr>
            <a:spLocks noGrp="1"/>
          </p:cNvSpPr>
          <p:nvPr>
            <p:ph idx="1"/>
          </p:nvPr>
        </p:nvSpPr>
        <p:spPr>
          <a:xfrm>
            <a:off x="838200" y="3224981"/>
            <a:ext cx="10515600" cy="2951982"/>
          </a:xfrm>
        </p:spPr>
        <p:txBody>
          <a:bodyPr/>
          <a:lstStyle/>
          <a:p>
            <a:r>
              <a:rPr lang="en-US" sz="2000" dirty="0">
                <a:latin typeface="Arial" panose="020B0604020202020204" pitchFamily="34" charset="0"/>
                <a:cs typeface="Arial" panose="020B0604020202020204" pitchFamily="34" charset="0"/>
              </a:rPr>
              <a:t>robot path (estimated by the robot) for EKF-based localization– in RVIZ;</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57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D2A8-583A-AFE1-06F0-C9EC1715440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Mini-Project 2</a:t>
            </a:r>
          </a:p>
        </p:txBody>
      </p:sp>
      <p:sp>
        <p:nvSpPr>
          <p:cNvPr id="3" name="Content Placeholder 2">
            <a:extLst>
              <a:ext uri="{FF2B5EF4-FFF2-40B4-BE49-F238E27FC236}">
                <a16:creationId xmlns:a16="http://schemas.microsoft.com/office/drawing/2014/main" id="{33720AAF-E287-18F9-CB89-1C9040EAA0CB}"/>
              </a:ext>
            </a:extLst>
          </p:cNvPr>
          <p:cNvSpPr>
            <a:spLocks noGrp="1"/>
          </p:cNvSpPr>
          <p:nvPr>
            <p:ph idx="1"/>
          </p:nvPr>
        </p:nvSpPr>
        <p:spPr>
          <a:xfrm>
            <a:off x="838200" y="1825625"/>
            <a:ext cx="4236720" cy="567055"/>
          </a:xfrm>
        </p:spPr>
        <p:txBody>
          <a:bodyPr/>
          <a:lstStyle/>
          <a:p>
            <a:r>
              <a:rPr lang="en-US" dirty="0"/>
              <a:t>planned paths – in RVIZ</a:t>
            </a:r>
          </a:p>
        </p:txBody>
      </p:sp>
      <p:pic>
        <p:nvPicPr>
          <p:cNvPr id="6" name="Picture 5">
            <a:extLst>
              <a:ext uri="{FF2B5EF4-FFF2-40B4-BE49-F238E27FC236}">
                <a16:creationId xmlns:a16="http://schemas.microsoft.com/office/drawing/2014/main" id="{68B844AC-0D85-BA93-514B-8D9555CD9A89}"/>
              </a:ext>
            </a:extLst>
          </p:cNvPr>
          <p:cNvPicPr>
            <a:picLocks noChangeAspect="1"/>
          </p:cNvPicPr>
          <p:nvPr/>
        </p:nvPicPr>
        <p:blipFill>
          <a:blip r:embed="rId2"/>
          <a:stretch>
            <a:fillRect/>
          </a:stretch>
        </p:blipFill>
        <p:spPr>
          <a:xfrm>
            <a:off x="838200" y="2561016"/>
            <a:ext cx="4513420" cy="3931859"/>
          </a:xfrm>
          <a:prstGeom prst="rect">
            <a:avLst/>
          </a:prstGeom>
        </p:spPr>
      </p:pic>
      <p:sp>
        <p:nvSpPr>
          <p:cNvPr id="7" name="Content Placeholder 2">
            <a:extLst>
              <a:ext uri="{FF2B5EF4-FFF2-40B4-BE49-F238E27FC236}">
                <a16:creationId xmlns:a16="http://schemas.microsoft.com/office/drawing/2014/main" id="{37DAFA71-844C-1092-13BB-3D848CD71202}"/>
              </a:ext>
            </a:extLst>
          </p:cNvPr>
          <p:cNvSpPr txBox="1">
            <a:spLocks/>
          </p:cNvSpPr>
          <p:nvPr/>
        </p:nvSpPr>
        <p:spPr>
          <a:xfrm>
            <a:off x="6010990" y="2141537"/>
            <a:ext cx="54406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Path is close to obstacles and sometimes nodes can be inside the obstacles</a:t>
            </a:r>
          </a:p>
          <a:p>
            <a:r>
              <a:rPr lang="en-US" dirty="0"/>
              <a:t>We increased the inflation to prevent the robot from getting too close to the obstacles</a:t>
            </a:r>
          </a:p>
        </p:txBody>
      </p:sp>
    </p:spTree>
    <p:extLst>
      <p:ext uri="{BB962C8B-B14F-4D97-AF65-F5344CB8AC3E}">
        <p14:creationId xmlns:p14="http://schemas.microsoft.com/office/powerpoint/2010/main" val="131329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A754-EE94-36DA-EA83-024309931CB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Finished</a:t>
            </a:r>
            <a:r>
              <a:rPr lang="pt-PT"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Tasks</a:t>
            </a:r>
          </a:p>
        </p:txBody>
      </p:sp>
      <p:sp>
        <p:nvSpPr>
          <p:cNvPr id="3" name="Content Placeholder 2">
            <a:extLst>
              <a:ext uri="{FF2B5EF4-FFF2-40B4-BE49-F238E27FC236}">
                <a16:creationId xmlns:a16="http://schemas.microsoft.com/office/drawing/2014/main" id="{9262DED8-0B22-7380-418A-71721C8F1EC6}"/>
              </a:ext>
            </a:extLst>
          </p:cNvPr>
          <p:cNvSpPr>
            <a:spLocks noGrp="1"/>
          </p:cNvSpPr>
          <p:nvPr>
            <p:ph idx="1"/>
          </p:nvPr>
        </p:nvSpPr>
        <p:spPr>
          <a:xfrm>
            <a:off x="838200" y="2861187"/>
            <a:ext cx="10515600" cy="3315776"/>
          </a:xfrm>
        </p:spPr>
        <p:txBody>
          <a:bodyPr>
            <a:normAutofit lnSpcReduction="10000"/>
          </a:bodyPr>
          <a:lstStyle/>
          <a:p>
            <a:r>
              <a:rPr lang="en-US" sz="2000" dirty="0">
                <a:latin typeface="Arial" panose="020B0604020202020204" pitchFamily="34" charset="0"/>
                <a:cs typeface="Arial" panose="020B0604020202020204" pitchFamily="34" charset="0"/>
              </a:rPr>
              <a:t>map provided with dataset and map estimated from the real robot using </a:t>
            </a:r>
            <a:r>
              <a:rPr lang="en-US" sz="2000" dirty="0" err="1">
                <a:latin typeface="Arial" panose="020B0604020202020204" pitchFamily="34" charset="0"/>
                <a:cs typeface="Arial" panose="020B0604020202020204" pitchFamily="34" charset="0"/>
              </a:rPr>
              <a:t>gmapping</a:t>
            </a:r>
            <a:r>
              <a:rPr lang="en-US" sz="2000" dirty="0">
                <a:latin typeface="Arial" panose="020B0604020202020204" pitchFamily="34" charset="0"/>
                <a:cs typeface="Arial" panose="020B0604020202020204" pitchFamily="34" charset="0"/>
              </a:rPr>
              <a:t> - in RVIZ;</a:t>
            </a:r>
          </a:p>
          <a:p>
            <a:r>
              <a:rPr lang="en-US" sz="2000" dirty="0">
                <a:latin typeface="Arial" panose="020B0604020202020204" pitchFamily="34" charset="0"/>
                <a:cs typeface="Arial" panose="020B0604020202020204" pitchFamily="34" charset="0"/>
              </a:rPr>
              <a:t>robot paths (estimated by the robot and estimated from the dataset) for MCL-based localization– in RVIZ;</a:t>
            </a:r>
          </a:p>
          <a:p>
            <a:r>
              <a:rPr lang="en-US" sz="2000" dirty="0">
                <a:latin typeface="Arial" panose="020B0604020202020204" pitchFamily="34" charset="0"/>
                <a:cs typeface="Arial" panose="020B0604020202020204" pitchFamily="34" charset="0"/>
              </a:rPr>
              <a:t>[for the dataset only] ground-truth path– in RVIZ;</a:t>
            </a:r>
          </a:p>
          <a:p>
            <a:r>
              <a:rPr lang="en-US" sz="2000" dirty="0">
                <a:latin typeface="Arial" panose="020B0604020202020204" pitchFamily="34" charset="0"/>
                <a:cs typeface="Arial" panose="020B0604020202020204" pitchFamily="34" charset="0"/>
              </a:rPr>
              <a:t>[for the dataset only] error (estimated position minus ground truth position) along the path with associated uncertainty (computed from the estimate covariance matrix) for MCL-based localization.</a:t>
            </a:r>
          </a:p>
          <a:p>
            <a:r>
              <a:rPr lang="en-US" sz="2000" dirty="0">
                <a:latin typeface="Arial" panose="020B0604020202020204" pitchFamily="34" charset="0"/>
                <a:cs typeface="Arial" panose="020B0604020202020204" pitchFamily="34" charset="0"/>
              </a:rPr>
              <a:t>[for the dataset only] error (estimated position minus ground truth position) along the path with associated uncertainty (computed from the estimate covariance matrix) for EKF-based localization.</a:t>
            </a:r>
            <a:endParaRPr lang="pt-PT" sz="2000" dirty="0">
              <a:latin typeface="Arial" panose="020B0604020202020204" pitchFamily="34" charset="0"/>
              <a:cs typeface="Arial" panose="020B0604020202020204" pitchFamily="34" charset="0"/>
            </a:endParaRPr>
          </a:p>
          <a:p>
            <a:endParaRPr lang="pt-PT"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925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CE06-DB06-6A0C-6E84-33159C4E85CC}"/>
              </a:ext>
            </a:extLst>
          </p:cNvPr>
          <p:cNvSpPr>
            <a:spLocks noGrp="1"/>
          </p:cNvSpPr>
          <p:nvPr>
            <p:ph type="title"/>
          </p:nvPr>
        </p:nvSpPr>
        <p:spPr/>
        <p:txBody>
          <a:bodyPr/>
          <a:lstStyle/>
          <a:p>
            <a:r>
              <a:rPr lang="pt-PT" dirty="0" err="1">
                <a:latin typeface="Arial" panose="020B0604020202020204" pitchFamily="34" charset="0"/>
                <a:cs typeface="Arial" panose="020B0604020202020204" pitchFamily="34" charset="0"/>
              </a:rPr>
              <a:t>Gmapping</a:t>
            </a:r>
            <a:endParaRPr lang="pt-PT"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DB96B5-77BC-7D91-06A3-85295F7BC3A4}"/>
              </a:ext>
            </a:extLst>
          </p:cNvPr>
          <p:cNvSpPr>
            <a:spLocks noGrp="1"/>
          </p:cNvSpPr>
          <p:nvPr>
            <p:ph idx="1"/>
          </p:nvPr>
        </p:nvSpPr>
        <p:spPr>
          <a:xfrm>
            <a:off x="742335" y="1996291"/>
            <a:ext cx="5385619" cy="3473962"/>
          </a:xfrm>
        </p:spPr>
        <p:txBody>
          <a:bodyPr>
            <a:normAutofit/>
          </a:bodyPr>
          <a:lstStyle/>
          <a:p>
            <a:r>
              <a:rPr lang="en-US" sz="2000" dirty="0">
                <a:latin typeface="Arial" panose="020B0604020202020204" pitchFamily="34" charset="0"/>
                <a:cs typeface="Arial" panose="020B0604020202020204" pitchFamily="34" charset="0"/>
              </a:rPr>
              <a:t>configured the system to use </a:t>
            </a:r>
            <a:r>
              <a:rPr lang="en-US" sz="2000" dirty="0" err="1">
                <a:latin typeface="Arial" panose="020B0604020202020204" pitchFamily="34" charset="0"/>
                <a:cs typeface="Arial" panose="020B0604020202020204" pitchFamily="34" charset="0"/>
              </a:rPr>
              <a:t>Gmapping</a:t>
            </a:r>
            <a:r>
              <a:rPr lang="en-US" sz="2000" dirty="0">
                <a:latin typeface="Arial" panose="020B0604020202020204" pitchFamily="34" charset="0"/>
                <a:cs typeface="Arial" panose="020B0604020202020204" pitchFamily="34" charset="0"/>
              </a:rPr>
              <a:t> for SLAM </a:t>
            </a:r>
          </a:p>
          <a:p>
            <a:r>
              <a:rPr lang="en-US" sz="2000" dirty="0">
                <a:latin typeface="Arial" panose="020B0604020202020204" pitchFamily="34" charset="0"/>
                <a:cs typeface="Arial" panose="020B0604020202020204" pitchFamily="34" charset="0"/>
              </a:rPr>
              <a:t>Manually controlled the robot using </a:t>
            </a:r>
            <a:r>
              <a:rPr lang="en-US" sz="2000" dirty="0" err="1">
                <a:latin typeface="Arial" panose="020B0604020202020204" pitchFamily="34" charset="0"/>
                <a:cs typeface="Arial" panose="020B0604020202020204" pitchFamily="34" charset="0"/>
              </a:rPr>
              <a:t>teleop</a:t>
            </a:r>
            <a:r>
              <a:rPr lang="en-US" sz="2000" dirty="0">
                <a:latin typeface="Arial" panose="020B0604020202020204" pitchFamily="34" charset="0"/>
                <a:cs typeface="Arial" panose="020B0604020202020204" pitchFamily="34" charset="0"/>
              </a:rPr>
              <a:t>, allowing its LiDAR sensor and odometry data to generate the map in real-time. </a:t>
            </a:r>
          </a:p>
          <a:p>
            <a:r>
              <a:rPr lang="en-US" sz="2000" dirty="0" err="1">
                <a:latin typeface="Arial" panose="020B0604020202020204" pitchFamily="34" charset="0"/>
                <a:cs typeface="Arial" panose="020B0604020202020204" pitchFamily="34" charset="0"/>
              </a:rPr>
              <a:t>Rosbag</a:t>
            </a:r>
            <a:r>
              <a:rPr lang="en-US" sz="2000" dirty="0">
                <a:latin typeface="Arial" panose="020B0604020202020204" pitchFamily="34" charset="0"/>
                <a:cs typeface="Arial" panose="020B0604020202020204" pitchFamily="34" charset="0"/>
              </a:rPr>
              <a:t> to capture all relevant sensor and movement data for further analysis and use in the localization process.</a:t>
            </a:r>
            <a:endParaRPr lang="pt-PT"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25AF2F1-BF37-1BB4-3CCA-4551C266C345}"/>
              </a:ext>
            </a:extLst>
          </p:cNvPr>
          <p:cNvPicPr>
            <a:picLocks noChangeAspect="1"/>
          </p:cNvPicPr>
          <p:nvPr/>
        </p:nvPicPr>
        <p:blipFill>
          <a:blip r:embed="rId2"/>
          <a:stretch>
            <a:fillRect/>
          </a:stretch>
        </p:blipFill>
        <p:spPr>
          <a:xfrm>
            <a:off x="6822101" y="659459"/>
            <a:ext cx="4531699" cy="4164463"/>
          </a:xfrm>
          <a:prstGeom prst="rect">
            <a:avLst/>
          </a:prstGeom>
        </p:spPr>
      </p:pic>
      <p:sp>
        <p:nvSpPr>
          <p:cNvPr id="7" name="TextBox 6">
            <a:extLst>
              <a:ext uri="{FF2B5EF4-FFF2-40B4-BE49-F238E27FC236}">
                <a16:creationId xmlns:a16="http://schemas.microsoft.com/office/drawing/2014/main" id="{B56775A1-F80D-78B4-75D9-C053EF3B4739}"/>
              </a:ext>
            </a:extLst>
          </p:cNvPr>
          <p:cNvSpPr txBox="1"/>
          <p:nvPr/>
        </p:nvSpPr>
        <p:spPr>
          <a:xfrm>
            <a:off x="6802437" y="4820205"/>
            <a:ext cx="4822722" cy="276999"/>
          </a:xfrm>
          <a:prstGeom prst="rect">
            <a:avLst/>
          </a:prstGeom>
          <a:noFill/>
        </p:spPr>
        <p:txBody>
          <a:bodyPr wrap="square">
            <a:spAutoFit/>
          </a:bodyPr>
          <a:lstStyle/>
          <a:p>
            <a:r>
              <a:rPr lang="pt-PT" sz="1200" dirty="0">
                <a:latin typeface="Arial" panose="020B0604020202020204" pitchFamily="34" charset="0"/>
                <a:cs typeface="Arial" panose="020B0604020202020204" pitchFamily="34" charset="0"/>
              </a:rPr>
              <a:t>2D </a:t>
            </a:r>
            <a:r>
              <a:rPr lang="pt-PT" sz="1200" dirty="0" err="1">
                <a:latin typeface="Arial" panose="020B0604020202020204" pitchFamily="34" charset="0"/>
                <a:cs typeface="Arial" panose="020B0604020202020204" pitchFamily="34" charset="0"/>
              </a:rPr>
              <a:t>Occupancy</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Grid</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Map</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of</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the</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Room</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Generated</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Using</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Gmapping</a:t>
            </a:r>
            <a:endParaRPr lang="pt-PT"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35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6246-0BEA-B8D8-2577-D33E74097579}"/>
              </a:ext>
            </a:extLst>
          </p:cNvPr>
          <p:cNvSpPr>
            <a:spLocks noGrp="1"/>
          </p:cNvSpPr>
          <p:nvPr>
            <p:ph type="title"/>
          </p:nvPr>
        </p:nvSpPr>
        <p:spPr/>
        <p:txBody>
          <a:bodyPr/>
          <a:lstStyle/>
          <a:p>
            <a:r>
              <a:rPr lang="pt-PT" dirty="0" err="1"/>
              <a:t>Ground-truth</a:t>
            </a:r>
            <a:r>
              <a:rPr lang="pt-PT" dirty="0"/>
              <a:t> </a:t>
            </a:r>
            <a:r>
              <a:rPr lang="pt-PT" dirty="0" err="1"/>
              <a:t>Path</a:t>
            </a:r>
            <a:endParaRPr lang="pt-PT" dirty="0"/>
          </a:p>
        </p:txBody>
      </p:sp>
      <p:sp>
        <p:nvSpPr>
          <p:cNvPr id="3" name="Content Placeholder 2">
            <a:extLst>
              <a:ext uri="{FF2B5EF4-FFF2-40B4-BE49-F238E27FC236}">
                <a16:creationId xmlns:a16="http://schemas.microsoft.com/office/drawing/2014/main" id="{9289BB6C-2777-AE38-CE80-32A5E0FEB9EC}"/>
              </a:ext>
            </a:extLst>
          </p:cNvPr>
          <p:cNvSpPr>
            <a:spLocks noGrp="1"/>
          </p:cNvSpPr>
          <p:nvPr>
            <p:ph idx="1"/>
          </p:nvPr>
        </p:nvSpPr>
        <p:spPr>
          <a:xfrm>
            <a:off x="838200" y="1825625"/>
            <a:ext cx="5474110" cy="4351338"/>
          </a:xfrm>
        </p:spPr>
        <p:txBody>
          <a:bodyPr>
            <a:normAutofit/>
          </a:bodyPr>
          <a:lstStyle/>
          <a:p>
            <a:r>
              <a:rPr lang="en-US" sz="2000" dirty="0">
                <a:latin typeface="Arial" panose="020B0604020202020204" pitchFamily="34" charset="0"/>
                <a:cs typeface="Arial" panose="020B0604020202020204" pitchFamily="34" charset="0"/>
              </a:rPr>
              <a:t>script that subscribes to the ‘/</a:t>
            </a:r>
            <a:r>
              <a:rPr lang="en-US" sz="2000" dirty="0" err="1">
                <a:latin typeface="Arial" panose="020B0604020202020204" pitchFamily="34" charset="0"/>
                <a:cs typeface="Arial" panose="020B0604020202020204" pitchFamily="34" charset="0"/>
              </a:rPr>
              <a:t>tf</a:t>
            </a:r>
            <a:r>
              <a:rPr lang="en-US" sz="2000" dirty="0">
                <a:latin typeface="Arial" panose="020B0604020202020204" pitchFamily="34" charset="0"/>
                <a:cs typeface="Arial" panose="020B0604020202020204" pitchFamily="34" charset="0"/>
              </a:rPr>
              <a:t>‘ topic to track the true position of the robot based on motion capture data.</a:t>
            </a:r>
          </a:p>
          <a:p>
            <a:r>
              <a:rPr lang="en-US" sz="2000" dirty="0">
                <a:latin typeface="Arial" panose="020B0604020202020204" pitchFamily="34" charset="0"/>
                <a:cs typeface="Arial" panose="020B0604020202020204" pitchFamily="34" charset="0"/>
              </a:rPr>
              <a:t>The accumulated path, which reflects the robot’s true trajectory, is published to the ‘/ground truth path‘ topic. </a:t>
            </a:r>
          </a:p>
          <a:p>
            <a:r>
              <a:rPr lang="en-US" sz="2000" dirty="0">
                <a:latin typeface="Arial" panose="020B0604020202020204" pitchFamily="34" charset="0"/>
                <a:cs typeface="Arial" panose="020B0604020202020204" pitchFamily="34" charset="0"/>
              </a:rPr>
              <a:t> Allow us to compare the AMCL and EKF estimated paths against the ground-truth to assess the accuracy of our localization</a:t>
            </a:r>
            <a:endParaRPr lang="pt-PT"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AA59022-8D08-B984-845E-3516EDB59016}"/>
              </a:ext>
            </a:extLst>
          </p:cNvPr>
          <p:cNvPicPr>
            <a:picLocks noChangeAspect="1"/>
          </p:cNvPicPr>
          <p:nvPr/>
        </p:nvPicPr>
        <p:blipFill>
          <a:blip r:embed="rId2"/>
          <a:stretch>
            <a:fillRect/>
          </a:stretch>
        </p:blipFill>
        <p:spPr>
          <a:xfrm>
            <a:off x="7183939" y="1803584"/>
            <a:ext cx="4078634" cy="3623823"/>
          </a:xfrm>
          <a:prstGeom prst="rect">
            <a:avLst/>
          </a:prstGeom>
        </p:spPr>
      </p:pic>
      <p:sp>
        <p:nvSpPr>
          <p:cNvPr id="7" name="TextBox 6">
            <a:extLst>
              <a:ext uri="{FF2B5EF4-FFF2-40B4-BE49-F238E27FC236}">
                <a16:creationId xmlns:a16="http://schemas.microsoft.com/office/drawing/2014/main" id="{769B7F19-95EC-AD20-E553-32D710BE6E8E}"/>
              </a:ext>
            </a:extLst>
          </p:cNvPr>
          <p:cNvSpPr txBox="1"/>
          <p:nvPr/>
        </p:nvSpPr>
        <p:spPr>
          <a:xfrm>
            <a:off x="7157887" y="5419675"/>
            <a:ext cx="6096000" cy="276999"/>
          </a:xfrm>
          <a:prstGeom prst="rect">
            <a:avLst/>
          </a:prstGeom>
          <a:noFill/>
        </p:spPr>
        <p:txBody>
          <a:bodyPr wrap="square">
            <a:spAutoFit/>
          </a:bodyPr>
          <a:lstStyle/>
          <a:p>
            <a:r>
              <a:rPr lang="pt-PT" sz="1200" dirty="0" err="1">
                <a:latin typeface="Arial" panose="020B0604020202020204" pitchFamily="34" charset="0"/>
                <a:cs typeface="Arial" panose="020B0604020202020204" pitchFamily="34" charset="0"/>
              </a:rPr>
              <a:t>Groud-truth</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path</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of</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the</a:t>
            </a:r>
            <a:r>
              <a:rPr lang="pt-PT" sz="1200" dirty="0">
                <a:latin typeface="Arial" panose="020B0604020202020204" pitchFamily="34" charset="0"/>
                <a:cs typeface="Arial" panose="020B0604020202020204" pitchFamily="34" charset="0"/>
              </a:rPr>
              <a:t> TurtleBot3 Waffle Pi </a:t>
            </a:r>
            <a:r>
              <a:rPr lang="pt-PT" sz="1200" dirty="0" err="1">
                <a:latin typeface="Arial" panose="020B0604020202020204" pitchFamily="34" charset="0"/>
                <a:cs typeface="Arial" panose="020B0604020202020204" pitchFamily="34" charset="0"/>
              </a:rPr>
              <a:t>from</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the</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dataset</a:t>
            </a:r>
            <a:endParaRPr lang="pt-PT"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71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CB56-EA8A-B0A1-FF70-B95BF8C1316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EKF-Based Localization</a:t>
            </a:r>
          </a:p>
        </p:txBody>
      </p:sp>
      <p:sp>
        <p:nvSpPr>
          <p:cNvPr id="4" name="TextBox 3">
            <a:extLst>
              <a:ext uri="{FF2B5EF4-FFF2-40B4-BE49-F238E27FC236}">
                <a16:creationId xmlns:a16="http://schemas.microsoft.com/office/drawing/2014/main" id="{978BD74A-08FC-A5D7-BCE9-F81FC20DC756}"/>
              </a:ext>
            </a:extLst>
          </p:cNvPr>
          <p:cNvSpPr txBox="1"/>
          <p:nvPr/>
        </p:nvSpPr>
        <p:spPr>
          <a:xfrm>
            <a:off x="285947" y="2948077"/>
            <a:ext cx="4231975"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 estimated the robot’s path using EKF ,where the odometry provides linear and angular velocity information, while the IMU supplies orientation data (yaw), on the generated map and on the dataset.</a:t>
            </a:r>
            <a:endParaRPr lang="pt-PT"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A10A391-12D9-889D-7E38-2828F7E8DCDC}"/>
              </a:ext>
            </a:extLst>
          </p:cNvPr>
          <p:cNvPicPr>
            <a:picLocks noChangeAspect="1"/>
          </p:cNvPicPr>
          <p:nvPr/>
        </p:nvPicPr>
        <p:blipFill>
          <a:blip r:embed="rId3"/>
          <a:stretch>
            <a:fillRect/>
          </a:stretch>
        </p:blipFill>
        <p:spPr>
          <a:xfrm>
            <a:off x="4732204" y="1988344"/>
            <a:ext cx="7023606" cy="3673792"/>
          </a:xfrm>
          <a:prstGeom prst="rect">
            <a:avLst/>
          </a:prstGeom>
        </p:spPr>
      </p:pic>
    </p:spTree>
    <p:extLst>
      <p:ext uri="{BB962C8B-B14F-4D97-AF65-F5344CB8AC3E}">
        <p14:creationId xmlns:p14="http://schemas.microsoft.com/office/powerpoint/2010/main" val="155141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0498F-BC36-9849-EB95-37F1A65BB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B76EFE-A34C-FE43-7E41-BA2C8BE615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EKF-Based Localization</a:t>
            </a:r>
          </a:p>
        </p:txBody>
      </p:sp>
      <p:sp>
        <p:nvSpPr>
          <p:cNvPr id="4" name="TextBox 3">
            <a:extLst>
              <a:ext uri="{FF2B5EF4-FFF2-40B4-BE49-F238E27FC236}">
                <a16:creationId xmlns:a16="http://schemas.microsoft.com/office/drawing/2014/main" id="{D89894A8-BDA7-1425-31B0-E55D4DECCA38}"/>
              </a:ext>
            </a:extLst>
          </p:cNvPr>
          <p:cNvSpPr txBox="1"/>
          <p:nvPr/>
        </p:nvSpPr>
        <p:spPr>
          <a:xfrm>
            <a:off x="285947" y="2948077"/>
            <a:ext cx="4231975"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We then did the same but, in this case, we used pose and velocity information from the odometry, specifically the x, y, and yaw components, while the IMU provides yaw and angular velocity.</a:t>
            </a:r>
            <a:endParaRPr lang="pt-PT"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B3A0F15-95E4-1128-00FC-5B5B7D222513}"/>
              </a:ext>
            </a:extLst>
          </p:cNvPr>
          <p:cNvPicPr>
            <a:picLocks noChangeAspect="1"/>
          </p:cNvPicPr>
          <p:nvPr/>
        </p:nvPicPr>
        <p:blipFill>
          <a:blip r:embed="rId2"/>
          <a:stretch>
            <a:fillRect/>
          </a:stretch>
        </p:blipFill>
        <p:spPr>
          <a:xfrm>
            <a:off x="4798787" y="2194596"/>
            <a:ext cx="7107266" cy="3453100"/>
          </a:xfrm>
          <a:prstGeom prst="rect">
            <a:avLst/>
          </a:prstGeom>
        </p:spPr>
      </p:pic>
    </p:spTree>
    <p:extLst>
      <p:ext uri="{BB962C8B-B14F-4D97-AF65-F5344CB8AC3E}">
        <p14:creationId xmlns:p14="http://schemas.microsoft.com/office/powerpoint/2010/main" val="134900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0DF0-49FD-08FF-096C-A44846D2663D}"/>
              </a:ext>
            </a:extLst>
          </p:cNvPr>
          <p:cNvSpPr>
            <a:spLocks noGrp="1"/>
          </p:cNvSpPr>
          <p:nvPr>
            <p:ph type="title"/>
          </p:nvPr>
        </p:nvSpPr>
        <p:spPr/>
        <p:txBody>
          <a:bodyPr/>
          <a:lstStyle/>
          <a:p>
            <a:r>
              <a:rPr lang="pt-PT" dirty="0">
                <a:latin typeface="Arial" panose="020B0604020202020204" pitchFamily="34" charset="0"/>
                <a:cs typeface="Arial" panose="020B0604020202020204" pitchFamily="34" charset="0"/>
              </a:rPr>
              <a:t>MCL-</a:t>
            </a:r>
            <a:r>
              <a:rPr lang="pt-PT" dirty="0" err="1">
                <a:latin typeface="Arial" panose="020B0604020202020204" pitchFamily="34" charset="0"/>
                <a:cs typeface="Arial" panose="020B0604020202020204" pitchFamily="34" charset="0"/>
              </a:rPr>
              <a:t>based</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localization</a:t>
            </a:r>
            <a:r>
              <a:rPr lang="pt-PT" dirty="0">
                <a:latin typeface="Arial" panose="020B0604020202020204" pitchFamily="34" charset="0"/>
                <a:cs typeface="Arial" panose="020B0604020202020204" pitchFamily="34" charset="0"/>
              </a:rPr>
              <a:t> in RVIZ</a:t>
            </a:r>
          </a:p>
        </p:txBody>
      </p:sp>
      <p:sp>
        <p:nvSpPr>
          <p:cNvPr id="3" name="Content Placeholder 2">
            <a:extLst>
              <a:ext uri="{FF2B5EF4-FFF2-40B4-BE49-F238E27FC236}">
                <a16:creationId xmlns:a16="http://schemas.microsoft.com/office/drawing/2014/main" id="{2BF7EAA1-5570-3BCD-DD38-161A38CA53F6}"/>
              </a:ext>
            </a:extLst>
          </p:cNvPr>
          <p:cNvSpPr>
            <a:spLocks noGrp="1"/>
          </p:cNvSpPr>
          <p:nvPr>
            <p:ph idx="1"/>
          </p:nvPr>
        </p:nvSpPr>
        <p:spPr>
          <a:xfrm>
            <a:off x="838200" y="1545456"/>
            <a:ext cx="10515600" cy="1325563"/>
          </a:xfrm>
        </p:spPr>
        <p:txBody>
          <a:bodyPr>
            <a:normAutofit/>
          </a:bodyPr>
          <a:lstStyle/>
          <a:p>
            <a:r>
              <a:rPr lang="en-US" sz="2000" dirty="0">
                <a:latin typeface="Arial" panose="020B0604020202020204" pitchFamily="34" charset="0"/>
                <a:cs typeface="Arial" panose="020B0604020202020204" pitchFamily="34" charset="0"/>
              </a:rPr>
              <a:t>AMCL works by constantly updating the robot’s position estimate based on sensor data and refining it using particle filters. By maintaining a history of the robot’s path with a script, we were able to observe how well the robot localized and navigated the environment.</a:t>
            </a:r>
            <a:endParaRPr lang="pt-PT"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E18D195-268A-04DE-9789-BF50235DCDE6}"/>
              </a:ext>
            </a:extLst>
          </p:cNvPr>
          <p:cNvPicPr>
            <a:picLocks noChangeAspect="1"/>
          </p:cNvPicPr>
          <p:nvPr/>
        </p:nvPicPr>
        <p:blipFill>
          <a:blip r:embed="rId2"/>
          <a:stretch>
            <a:fillRect/>
          </a:stretch>
        </p:blipFill>
        <p:spPr>
          <a:xfrm>
            <a:off x="1808583" y="3005956"/>
            <a:ext cx="7925906" cy="2915057"/>
          </a:xfrm>
          <a:prstGeom prst="rect">
            <a:avLst/>
          </a:prstGeom>
        </p:spPr>
      </p:pic>
      <p:sp>
        <p:nvSpPr>
          <p:cNvPr id="7" name="TextBox 6">
            <a:extLst>
              <a:ext uri="{FF2B5EF4-FFF2-40B4-BE49-F238E27FC236}">
                <a16:creationId xmlns:a16="http://schemas.microsoft.com/office/drawing/2014/main" id="{EC8BA41A-EC1C-1C64-2BCC-56676B8A5739}"/>
              </a:ext>
            </a:extLst>
          </p:cNvPr>
          <p:cNvSpPr txBox="1"/>
          <p:nvPr/>
        </p:nvSpPr>
        <p:spPr>
          <a:xfrm>
            <a:off x="1986116" y="6055950"/>
            <a:ext cx="7748373" cy="646331"/>
          </a:xfrm>
          <a:prstGeom prst="rect">
            <a:avLst/>
          </a:prstGeom>
          <a:noFill/>
        </p:spPr>
        <p:txBody>
          <a:bodyPr wrap="square">
            <a:spAutoFit/>
          </a:bodyPr>
          <a:lstStyle/>
          <a:p>
            <a:r>
              <a:rPr lang="pt-PT" dirty="0" err="1">
                <a:latin typeface="Arial" panose="020B0604020202020204" pitchFamily="34" charset="0"/>
                <a:cs typeface="Arial" panose="020B0604020202020204" pitchFamily="34" charset="0"/>
              </a:rPr>
              <a:t>The</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particle</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cloud</a:t>
            </a:r>
            <a:r>
              <a:rPr lang="pt-PT" dirty="0">
                <a:latin typeface="Arial" panose="020B0604020202020204" pitchFamily="34" charset="0"/>
                <a:cs typeface="Arial" panose="020B0604020202020204" pitchFamily="34" charset="0"/>
              </a:rPr>
              <a:t> (green </a:t>
            </a:r>
            <a:r>
              <a:rPr lang="pt-PT" dirty="0" err="1">
                <a:latin typeface="Arial" panose="020B0604020202020204" pitchFamily="34" charset="0"/>
                <a:cs typeface="Arial" panose="020B0604020202020204" pitchFamily="34" charset="0"/>
              </a:rPr>
              <a:t>dots</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represents</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the</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possible</a:t>
            </a:r>
            <a:r>
              <a:rPr lang="pt-PT" dirty="0">
                <a:latin typeface="Arial" panose="020B0604020202020204" pitchFamily="34" charset="0"/>
                <a:cs typeface="Arial" panose="020B0604020202020204" pitchFamily="34" charset="0"/>
              </a:rPr>
              <a:t> robot poses, </a:t>
            </a:r>
            <a:r>
              <a:rPr lang="pt-PT" dirty="0" err="1">
                <a:latin typeface="Arial" panose="020B0604020202020204" pitchFamily="34" charset="0"/>
                <a:cs typeface="Arial" panose="020B0604020202020204" pitchFamily="34" charset="0"/>
              </a:rPr>
              <a:t>and</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the</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estimated</a:t>
            </a:r>
            <a:r>
              <a:rPr lang="pt-PT" dirty="0">
                <a:latin typeface="Arial" panose="020B0604020202020204" pitchFamily="34" charset="0"/>
                <a:cs typeface="Arial" panose="020B0604020202020204" pitchFamily="34" charset="0"/>
              </a:rPr>
              <a:t> pose </a:t>
            </a:r>
            <a:r>
              <a:rPr lang="pt-PT" dirty="0" err="1">
                <a:latin typeface="Arial" panose="020B0604020202020204" pitchFamily="34" charset="0"/>
                <a:cs typeface="Arial" panose="020B0604020202020204" pitchFamily="34" charset="0"/>
              </a:rPr>
              <a:t>is</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marked</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on</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the</a:t>
            </a:r>
            <a:r>
              <a:rPr lang="pt-PT" dirty="0">
                <a:latin typeface="Arial" panose="020B0604020202020204" pitchFamily="34" charset="0"/>
                <a:cs typeface="Arial" panose="020B0604020202020204" pitchFamily="34" charset="0"/>
              </a:rPr>
              <a:t> </a:t>
            </a:r>
            <a:r>
              <a:rPr lang="pt-PT" dirty="0" err="1">
                <a:latin typeface="Arial" panose="020B0604020202020204" pitchFamily="34" charset="0"/>
                <a:cs typeface="Arial" panose="020B0604020202020204" pitchFamily="34" charset="0"/>
              </a:rPr>
              <a:t>map</a:t>
            </a:r>
            <a:r>
              <a:rPr lang="pt-PT"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627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DC8B-785F-D56C-495B-C4CD9710990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Generated paths</a:t>
            </a:r>
          </a:p>
        </p:txBody>
      </p:sp>
      <p:pic>
        <p:nvPicPr>
          <p:cNvPr id="5" name="Picture 4">
            <a:extLst>
              <a:ext uri="{FF2B5EF4-FFF2-40B4-BE49-F238E27FC236}">
                <a16:creationId xmlns:a16="http://schemas.microsoft.com/office/drawing/2014/main" id="{6F9AE5A8-0E3A-C31F-B634-090008A34E5B}"/>
              </a:ext>
            </a:extLst>
          </p:cNvPr>
          <p:cNvPicPr>
            <a:picLocks noChangeAspect="1"/>
          </p:cNvPicPr>
          <p:nvPr/>
        </p:nvPicPr>
        <p:blipFill>
          <a:blip r:embed="rId2"/>
          <a:srcRect t="11150" b="11266"/>
          <a:stretch/>
        </p:blipFill>
        <p:spPr>
          <a:xfrm>
            <a:off x="1939460" y="2025444"/>
            <a:ext cx="8116433" cy="3274143"/>
          </a:xfrm>
          <a:prstGeom prst="rect">
            <a:avLst/>
          </a:prstGeom>
        </p:spPr>
      </p:pic>
      <p:sp>
        <p:nvSpPr>
          <p:cNvPr id="7" name="TextBox 6">
            <a:extLst>
              <a:ext uri="{FF2B5EF4-FFF2-40B4-BE49-F238E27FC236}">
                <a16:creationId xmlns:a16="http://schemas.microsoft.com/office/drawing/2014/main" id="{256699FA-F00F-7423-EE8C-1E6A1F7C4372}"/>
              </a:ext>
            </a:extLst>
          </p:cNvPr>
          <p:cNvSpPr txBox="1"/>
          <p:nvPr/>
        </p:nvSpPr>
        <p:spPr>
          <a:xfrm>
            <a:off x="3456037" y="5495843"/>
            <a:ext cx="7128387" cy="276999"/>
          </a:xfrm>
          <a:prstGeom prst="rect">
            <a:avLst/>
          </a:prstGeom>
          <a:noFill/>
        </p:spPr>
        <p:txBody>
          <a:bodyPr wrap="square">
            <a:spAutoFit/>
          </a:bodyPr>
          <a:lstStyle/>
          <a:p>
            <a:r>
              <a:rPr lang="pt-PT" sz="1200" dirty="0" err="1">
                <a:latin typeface="Arial" panose="020B0604020202020204" pitchFamily="34" charset="0"/>
                <a:cs typeface="Arial" panose="020B0604020202020204" pitchFamily="34" charset="0"/>
              </a:rPr>
              <a:t>amcl</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generated</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path</a:t>
            </a:r>
            <a:r>
              <a:rPr lang="pt-PT" sz="1200" dirty="0">
                <a:latin typeface="Arial" panose="020B0604020202020204" pitchFamily="34" charset="0"/>
                <a:cs typeface="Arial" panose="020B0604020202020204" pitchFamily="34" charset="0"/>
              </a:rPr>
              <a:t> in </a:t>
            </a:r>
            <a:r>
              <a:rPr lang="pt-PT" sz="1200" dirty="0" err="1">
                <a:latin typeface="Arial" panose="020B0604020202020204" pitchFamily="34" charset="0"/>
                <a:cs typeface="Arial" panose="020B0604020202020204" pitchFamily="34" charset="0"/>
              </a:rPr>
              <a:t>both</a:t>
            </a:r>
            <a:r>
              <a:rPr lang="pt-PT" sz="1200" dirty="0">
                <a:latin typeface="Arial" panose="020B0604020202020204" pitchFamily="34" charset="0"/>
                <a:cs typeface="Arial" panose="020B0604020202020204" pitchFamily="34" charset="0"/>
              </a:rPr>
              <a:t> data set (</a:t>
            </a:r>
            <a:r>
              <a:rPr lang="pt-PT" sz="1200" dirty="0" err="1">
                <a:latin typeface="Arial" panose="020B0604020202020204" pitchFamily="34" charset="0"/>
                <a:cs typeface="Arial" panose="020B0604020202020204" pitchFamily="34" charset="0"/>
              </a:rPr>
              <a:t>left</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and</a:t>
            </a:r>
            <a:r>
              <a:rPr lang="pt-PT" sz="1200" dirty="0">
                <a:latin typeface="Arial" panose="020B0604020202020204" pitchFamily="34" charset="0"/>
                <a:cs typeface="Arial" panose="020B0604020202020204" pitchFamily="34" charset="0"/>
              </a:rPr>
              <a:t> real-</a:t>
            </a:r>
            <a:r>
              <a:rPr lang="pt-PT" sz="1200" dirty="0" err="1">
                <a:latin typeface="Arial" panose="020B0604020202020204" pitchFamily="34" charset="0"/>
                <a:cs typeface="Arial" panose="020B0604020202020204" pitchFamily="34" charset="0"/>
              </a:rPr>
              <a:t>world</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map</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right</a:t>
            </a:r>
            <a:r>
              <a:rPr lang="pt-PT"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6739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10EA-D167-CA3F-DA0D-C6FE334D775E}"/>
              </a:ext>
            </a:extLst>
          </p:cNvPr>
          <p:cNvSpPr>
            <a:spLocks noGrp="1"/>
          </p:cNvSpPr>
          <p:nvPr>
            <p:ph type="title"/>
          </p:nvPr>
        </p:nvSpPr>
        <p:spPr/>
        <p:txBody>
          <a:bodyPr/>
          <a:lstStyle/>
          <a:p>
            <a:r>
              <a:rPr lang="pt-PT" dirty="0">
                <a:latin typeface="Arial" panose="020B0604020202020204" pitchFamily="34" charset="0"/>
                <a:cs typeface="Arial" panose="020B0604020202020204" pitchFamily="34" charset="0"/>
              </a:rPr>
              <a:t>Error </a:t>
            </a:r>
            <a:r>
              <a:rPr lang="pt-PT" dirty="0" err="1">
                <a:latin typeface="Arial" panose="020B0604020202020204" pitchFamily="34" charset="0"/>
                <a:cs typeface="Arial" panose="020B0604020202020204" pitchFamily="34" charset="0"/>
              </a:rPr>
              <a:t>Analysis</a:t>
            </a:r>
            <a:r>
              <a:rPr lang="pt-PT" dirty="0">
                <a:latin typeface="Arial" panose="020B0604020202020204" pitchFamily="34" charset="0"/>
                <a:cs typeface="Arial" panose="020B0604020202020204" pitchFamily="34" charset="0"/>
              </a:rPr>
              <a:t> (MCL)</a:t>
            </a:r>
          </a:p>
        </p:txBody>
      </p:sp>
      <p:sp>
        <p:nvSpPr>
          <p:cNvPr id="3" name="Content Placeholder 2">
            <a:extLst>
              <a:ext uri="{FF2B5EF4-FFF2-40B4-BE49-F238E27FC236}">
                <a16:creationId xmlns:a16="http://schemas.microsoft.com/office/drawing/2014/main" id="{81CADF1B-D164-624D-CEE6-47719FE19825}"/>
              </a:ext>
            </a:extLst>
          </p:cNvPr>
          <p:cNvSpPr>
            <a:spLocks noGrp="1"/>
          </p:cNvSpPr>
          <p:nvPr>
            <p:ph idx="1"/>
          </p:nvPr>
        </p:nvSpPr>
        <p:spPr>
          <a:xfrm>
            <a:off x="838200" y="1825625"/>
            <a:ext cx="5670755" cy="4351338"/>
          </a:xfrm>
        </p:spPr>
        <p:txBody>
          <a:bodyPr>
            <a:normAutofit/>
          </a:bodyPr>
          <a:lstStyle/>
          <a:p>
            <a:r>
              <a:rPr lang="en-US" sz="2000" dirty="0">
                <a:latin typeface="Arial" panose="020B0604020202020204" pitchFamily="34" charset="0"/>
                <a:cs typeface="Arial" panose="020B0604020202020204" pitchFamily="34" charset="0"/>
              </a:rPr>
              <a:t>AMCL closely tracks the ground-truth trajectory for most of the experiment. This indicates that the localization system is functioning well across the majority of the robot’s path. </a:t>
            </a:r>
          </a:p>
          <a:p>
            <a:r>
              <a:rPr lang="en-US" sz="2000" dirty="0">
                <a:latin typeface="Arial" panose="020B0604020202020204" pitchFamily="34" charset="0"/>
                <a:cs typeface="Arial" panose="020B0604020202020204" pitchFamily="34" charset="0"/>
              </a:rPr>
              <a:t>Initially, there is a higher error, which quickly decreases as the robot begins to localize itself more accurately.</a:t>
            </a:r>
          </a:p>
          <a:p>
            <a:r>
              <a:rPr lang="en-US" sz="2000" dirty="0">
                <a:latin typeface="Arial" panose="020B0604020202020204" pitchFamily="34" charset="0"/>
                <a:cs typeface="Arial" panose="020B0604020202020204" pitchFamily="34" charset="0"/>
              </a:rPr>
              <a:t>The uncertainty remains relatively stable, indicating that AMCL is confident in its estimates throughout the trajectory, even when small errors occur.</a:t>
            </a:r>
            <a:endParaRPr lang="pt-PT"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9CBB5D3-F96C-310F-5611-9E474DF3F2D2}"/>
              </a:ext>
            </a:extLst>
          </p:cNvPr>
          <p:cNvPicPr>
            <a:picLocks noChangeAspect="1"/>
          </p:cNvPicPr>
          <p:nvPr/>
        </p:nvPicPr>
        <p:blipFill>
          <a:blip r:embed="rId2"/>
          <a:stretch>
            <a:fillRect/>
          </a:stretch>
        </p:blipFill>
        <p:spPr>
          <a:xfrm>
            <a:off x="6508955" y="2054942"/>
            <a:ext cx="5428542" cy="2946452"/>
          </a:xfrm>
          <a:prstGeom prst="rect">
            <a:avLst/>
          </a:prstGeom>
        </p:spPr>
      </p:pic>
      <p:sp>
        <p:nvSpPr>
          <p:cNvPr id="7" name="TextBox 6">
            <a:extLst>
              <a:ext uri="{FF2B5EF4-FFF2-40B4-BE49-F238E27FC236}">
                <a16:creationId xmlns:a16="http://schemas.microsoft.com/office/drawing/2014/main" id="{DEB07D0B-1B53-7BBC-B8DC-88D158E911B6}"/>
              </a:ext>
            </a:extLst>
          </p:cNvPr>
          <p:cNvSpPr txBox="1"/>
          <p:nvPr/>
        </p:nvSpPr>
        <p:spPr>
          <a:xfrm>
            <a:off x="6595597" y="5075281"/>
            <a:ext cx="5428541" cy="364263"/>
          </a:xfrm>
          <a:prstGeom prst="rect">
            <a:avLst/>
          </a:prstGeom>
          <a:noFill/>
        </p:spPr>
        <p:txBody>
          <a:bodyPr wrap="square">
            <a:spAutoFit/>
          </a:bodyPr>
          <a:lstStyle/>
          <a:p>
            <a:r>
              <a:rPr lang="pt-PT" sz="1200" dirty="0">
                <a:latin typeface="Arial" panose="020B0604020202020204" pitchFamily="34" charset="0"/>
                <a:cs typeface="Arial" panose="020B0604020202020204" pitchFamily="34" charset="0"/>
              </a:rPr>
              <a:t>Error </a:t>
            </a:r>
            <a:r>
              <a:rPr lang="pt-PT" sz="1200" dirty="0" err="1">
                <a:latin typeface="Arial" panose="020B0604020202020204" pitchFamily="34" charset="0"/>
                <a:cs typeface="Arial" panose="020B0604020202020204" pitchFamily="34" charset="0"/>
              </a:rPr>
              <a:t>between</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estimated</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and</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ground</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truth</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positions</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along</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the</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path</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with</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associateduncertainty</a:t>
            </a:r>
            <a:r>
              <a:rPr lang="pt-PT" sz="1200" dirty="0">
                <a:latin typeface="Arial" panose="020B0604020202020204" pitchFamily="34" charset="0"/>
                <a:cs typeface="Arial" panose="020B0604020202020204" pitchFamily="34" charset="0"/>
              </a:rPr>
              <a:t> for AMCL-</a:t>
            </a:r>
            <a:r>
              <a:rPr lang="pt-PT" sz="1200" dirty="0" err="1">
                <a:latin typeface="Arial" panose="020B0604020202020204" pitchFamily="34" charset="0"/>
                <a:cs typeface="Arial" panose="020B0604020202020204" pitchFamily="34" charset="0"/>
              </a:rPr>
              <a:t>based</a:t>
            </a:r>
            <a:r>
              <a:rPr lang="pt-PT" sz="1200" dirty="0">
                <a:latin typeface="Arial" panose="020B0604020202020204" pitchFamily="34" charset="0"/>
                <a:cs typeface="Arial" panose="020B0604020202020204" pitchFamily="34" charset="0"/>
              </a:rPr>
              <a:t> </a:t>
            </a:r>
            <a:r>
              <a:rPr lang="pt-PT" sz="1200" dirty="0" err="1">
                <a:latin typeface="Arial" panose="020B0604020202020204" pitchFamily="34" charset="0"/>
                <a:cs typeface="Arial" panose="020B0604020202020204" pitchFamily="34" charset="0"/>
              </a:rPr>
              <a:t>method</a:t>
            </a:r>
            <a:endParaRPr lang="pt-PT"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50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TM03090434[[fn=Wood Type]]</Template>
  <TotalTime>116</TotalTime>
  <Words>613</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IRob Lab Presentation</vt:lpstr>
      <vt:lpstr>Finished Tasks</vt:lpstr>
      <vt:lpstr>Gmapping</vt:lpstr>
      <vt:lpstr>Ground-truth Path</vt:lpstr>
      <vt:lpstr>EKF-Based Localization</vt:lpstr>
      <vt:lpstr>EKF-Based Localization</vt:lpstr>
      <vt:lpstr>MCL-based localization in RVIZ</vt:lpstr>
      <vt:lpstr>Generated paths</vt:lpstr>
      <vt:lpstr>Error Analysis (MCL)</vt:lpstr>
      <vt:lpstr>Error Spike</vt:lpstr>
      <vt:lpstr>Unfinished Tasks </vt:lpstr>
      <vt:lpstr>Mini-Project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EDUARDO AFONSO CORREIA GUERRA</dc:creator>
  <cp:lastModifiedBy>EDUARDO AFONSO CORREIA GUERRA</cp:lastModifiedBy>
  <cp:revision>1</cp:revision>
  <dcterms:created xsi:type="dcterms:W3CDTF">2024-10-04T07:27:30Z</dcterms:created>
  <dcterms:modified xsi:type="dcterms:W3CDTF">2024-10-17T18:15:35Z</dcterms:modified>
</cp:coreProperties>
</file>