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6" r:id="rId6"/>
    <p:sldId id="268" r:id="rId7"/>
    <p:sldId id="267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49B7E-0DF7-4DAE-9F5E-40716AAEC165}" v="22" dt="2024-10-18T09:21:42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FONSO CORREIA GUERRA" userId="fdf39d30-e9f9-4a60-ac2d-363050dd78a9" providerId="ADAL" clId="{5C449B7E-0DF7-4DAE-9F5E-40716AAEC165}"/>
    <pc:docChg chg="undo custSel addSld delSld modSld">
      <pc:chgData name="EDUARDO AFONSO CORREIA GUERRA" userId="fdf39d30-e9f9-4a60-ac2d-363050dd78a9" providerId="ADAL" clId="{5C449B7E-0DF7-4DAE-9F5E-40716AAEC165}" dt="2024-10-18T09:21:49.163" v="2064" actId="1076"/>
      <pc:docMkLst>
        <pc:docMk/>
      </pc:docMkLst>
      <pc:sldChg chg="addSp delSp modSp mod">
        <pc:chgData name="EDUARDO AFONSO CORREIA GUERRA" userId="fdf39d30-e9f9-4a60-ac2d-363050dd78a9" providerId="ADAL" clId="{5C449B7E-0DF7-4DAE-9F5E-40716AAEC165}" dt="2024-10-17T18:16:11.069" v="3" actId="20577"/>
        <pc:sldMkLst>
          <pc:docMk/>
          <pc:sldMk cId="680991769" sldId="256"/>
        </pc:sldMkLst>
        <pc:spChg chg="add del mod">
          <ac:chgData name="EDUARDO AFONSO CORREIA GUERRA" userId="fdf39d30-e9f9-4a60-ac2d-363050dd78a9" providerId="ADAL" clId="{5C449B7E-0DF7-4DAE-9F5E-40716AAEC165}" dt="2024-10-17T18:16:11.069" v="3" actId="20577"/>
          <ac:spMkLst>
            <pc:docMk/>
            <pc:sldMk cId="680991769" sldId="256"/>
            <ac:spMk id="10" creationId="{95E8BDF0-B1D1-8D97-6DE8-2A971F231B8F}"/>
          </ac:spMkLst>
        </pc:spChg>
      </pc:sldChg>
      <pc:sldChg chg="modSp mod">
        <pc:chgData name="EDUARDO AFONSO CORREIA GUERRA" userId="fdf39d30-e9f9-4a60-ac2d-363050dd78a9" providerId="ADAL" clId="{5C449B7E-0DF7-4DAE-9F5E-40716AAEC165}" dt="2024-10-18T08:16:05.368" v="1835" actId="20577"/>
        <pc:sldMkLst>
          <pc:docMk/>
          <pc:sldMk cId="3109251887" sldId="257"/>
        </pc:sldMkLst>
        <pc:spChg chg="mod">
          <ac:chgData name="EDUARDO AFONSO CORREIA GUERRA" userId="fdf39d30-e9f9-4a60-ac2d-363050dd78a9" providerId="ADAL" clId="{5C449B7E-0DF7-4DAE-9F5E-40716AAEC165}" dt="2024-10-18T08:16:05.368" v="1835" actId="20577"/>
          <ac:spMkLst>
            <pc:docMk/>
            <pc:sldMk cId="3109251887" sldId="257"/>
            <ac:spMk id="3" creationId="{9262DED8-0B22-7380-418A-71721C8F1EC6}"/>
          </ac:spMkLst>
        </pc:spChg>
      </pc:sldChg>
      <pc:sldChg chg="addSp delSp modSp mod">
        <pc:chgData name="EDUARDO AFONSO CORREIA GUERRA" userId="fdf39d30-e9f9-4a60-ac2d-363050dd78a9" providerId="ADAL" clId="{5C449B7E-0DF7-4DAE-9F5E-40716AAEC165}" dt="2024-10-18T08:20:42.690" v="1987" actId="6549"/>
        <pc:sldMkLst>
          <pc:docMk/>
          <pc:sldMk cId="522352994" sldId="258"/>
        </pc:sldMkLst>
        <pc:spChg chg="mod">
          <ac:chgData name="EDUARDO AFONSO CORREIA GUERRA" userId="fdf39d30-e9f9-4a60-ac2d-363050dd78a9" providerId="ADAL" clId="{5C449B7E-0DF7-4DAE-9F5E-40716AAEC165}" dt="2024-10-18T08:16:13.179" v="1837" actId="20577"/>
          <ac:spMkLst>
            <pc:docMk/>
            <pc:sldMk cId="522352994" sldId="258"/>
            <ac:spMk id="2" creationId="{E2C7CE06-DB06-6A0C-6E84-33159C4E85CC}"/>
          </ac:spMkLst>
        </pc:spChg>
        <pc:spChg chg="mod">
          <ac:chgData name="EDUARDO AFONSO CORREIA GUERRA" userId="fdf39d30-e9f9-4a60-ac2d-363050dd78a9" providerId="ADAL" clId="{5C449B7E-0DF7-4DAE-9F5E-40716AAEC165}" dt="2024-10-18T08:20:42.690" v="1987" actId="6549"/>
          <ac:spMkLst>
            <pc:docMk/>
            <pc:sldMk cId="522352994" sldId="258"/>
            <ac:spMk id="3" creationId="{BDDB96B5-77BC-7D91-06A3-85295F7BC3A4}"/>
          </ac:spMkLst>
        </pc:spChg>
        <pc:spChg chg="add mod">
          <ac:chgData name="EDUARDO AFONSO CORREIA GUERRA" userId="fdf39d30-e9f9-4a60-ac2d-363050dd78a9" providerId="ADAL" clId="{5C449B7E-0DF7-4DAE-9F5E-40716AAEC165}" dt="2024-10-18T08:16:50.130" v="1847" actId="1076"/>
          <ac:spMkLst>
            <pc:docMk/>
            <pc:sldMk cId="522352994" sldId="258"/>
            <ac:spMk id="7" creationId="{711B0976-62BA-D3BA-DE4A-A57F665E07B4}"/>
          </ac:spMkLst>
        </pc:spChg>
        <pc:spChg chg="del">
          <ac:chgData name="EDUARDO AFONSO CORREIA GUERRA" userId="fdf39d30-e9f9-4a60-ac2d-363050dd78a9" providerId="ADAL" clId="{5C449B7E-0DF7-4DAE-9F5E-40716AAEC165}" dt="2024-10-17T18:20:42.499" v="80" actId="478"/>
          <ac:spMkLst>
            <pc:docMk/>
            <pc:sldMk cId="522352994" sldId="258"/>
            <ac:spMk id="7" creationId="{B56775A1-F80D-78B4-75D9-C053EF3B4739}"/>
          </ac:spMkLst>
        </pc:spChg>
        <pc:spChg chg="add mod">
          <ac:chgData name="EDUARDO AFONSO CORREIA GUERRA" userId="fdf39d30-e9f9-4a60-ac2d-363050dd78a9" providerId="ADAL" clId="{5C449B7E-0DF7-4DAE-9F5E-40716AAEC165}" dt="2024-10-18T08:17:06.059" v="1864" actId="20577"/>
          <ac:spMkLst>
            <pc:docMk/>
            <pc:sldMk cId="522352994" sldId="258"/>
            <ac:spMk id="8" creationId="{8990DCF7-170D-0787-303F-242D05A163AF}"/>
          </ac:spMkLst>
        </pc:spChg>
        <pc:spChg chg="add mod">
          <ac:chgData name="EDUARDO AFONSO CORREIA GUERRA" userId="fdf39d30-e9f9-4a60-ac2d-363050dd78a9" providerId="ADAL" clId="{5C449B7E-0DF7-4DAE-9F5E-40716AAEC165}" dt="2024-10-18T08:16:50.130" v="1847" actId="1076"/>
          <ac:spMkLst>
            <pc:docMk/>
            <pc:sldMk cId="522352994" sldId="258"/>
            <ac:spMk id="9" creationId="{CCA8885D-77F9-7159-5038-2CBF7E396A42}"/>
          </ac:spMkLst>
        </pc:spChg>
        <pc:picChg chg="add mod">
          <ac:chgData name="EDUARDO AFONSO CORREIA GUERRA" userId="fdf39d30-e9f9-4a60-ac2d-363050dd78a9" providerId="ADAL" clId="{5C449B7E-0DF7-4DAE-9F5E-40716AAEC165}" dt="2024-10-18T08:15:29.646" v="1812" actId="1076"/>
          <ac:picMkLst>
            <pc:docMk/>
            <pc:sldMk cId="522352994" sldId="258"/>
            <ac:picMk id="5" creationId="{59314495-0828-F737-263E-178889786147}"/>
          </ac:picMkLst>
        </pc:picChg>
        <pc:picChg chg="del mod">
          <ac:chgData name="EDUARDO AFONSO CORREIA GUERRA" userId="fdf39d30-e9f9-4a60-ac2d-363050dd78a9" providerId="ADAL" clId="{5C449B7E-0DF7-4DAE-9F5E-40716AAEC165}" dt="2024-10-17T18:20:40.433" v="79" actId="478"/>
          <ac:picMkLst>
            <pc:docMk/>
            <pc:sldMk cId="522352994" sldId="258"/>
            <ac:picMk id="5" creationId="{625AF2F1-BF37-1BB4-3CCA-4551C266C345}"/>
          </ac:picMkLst>
        </pc:picChg>
        <pc:picChg chg="add del mod">
          <ac:chgData name="EDUARDO AFONSO CORREIA GUERRA" userId="fdf39d30-e9f9-4a60-ac2d-363050dd78a9" providerId="ADAL" clId="{5C449B7E-0DF7-4DAE-9F5E-40716AAEC165}" dt="2024-10-18T08:15:20.527" v="1808" actId="478"/>
          <ac:picMkLst>
            <pc:docMk/>
            <pc:sldMk cId="522352994" sldId="258"/>
            <ac:picMk id="6" creationId="{E3BF77FE-44D2-C14B-8324-507783DD0151}"/>
          </ac:picMkLst>
        </pc:picChg>
      </pc:sldChg>
      <pc:sldChg chg="del">
        <pc:chgData name="EDUARDO AFONSO CORREIA GUERRA" userId="fdf39d30-e9f9-4a60-ac2d-363050dd78a9" providerId="ADAL" clId="{5C449B7E-0DF7-4DAE-9F5E-40716AAEC165}" dt="2024-10-17T18:54:59.491" v="1307" actId="47"/>
        <pc:sldMkLst>
          <pc:docMk/>
          <pc:sldMk cId="3096279500" sldId="259"/>
        </pc:sldMkLst>
      </pc:sldChg>
      <pc:sldChg chg="del">
        <pc:chgData name="EDUARDO AFONSO CORREIA GUERRA" userId="fdf39d30-e9f9-4a60-ac2d-363050dd78a9" providerId="ADAL" clId="{5C449B7E-0DF7-4DAE-9F5E-40716AAEC165}" dt="2024-10-17T18:55:00.109" v="1308" actId="47"/>
        <pc:sldMkLst>
          <pc:docMk/>
          <pc:sldMk cId="4167390896" sldId="260"/>
        </pc:sldMkLst>
      </pc:sldChg>
      <pc:sldChg chg="addSp delSp modSp mod">
        <pc:chgData name="EDUARDO AFONSO CORREIA GUERRA" userId="fdf39d30-e9f9-4a60-ac2d-363050dd78a9" providerId="ADAL" clId="{5C449B7E-0DF7-4DAE-9F5E-40716AAEC165}" dt="2024-10-17T18:56:51.263" v="1383" actId="255"/>
        <pc:sldMkLst>
          <pc:docMk/>
          <pc:sldMk cId="3533712903" sldId="261"/>
        </pc:sldMkLst>
        <pc:spChg chg="mod">
          <ac:chgData name="EDUARDO AFONSO CORREIA GUERRA" userId="fdf39d30-e9f9-4a60-ac2d-363050dd78a9" providerId="ADAL" clId="{5C449B7E-0DF7-4DAE-9F5E-40716AAEC165}" dt="2024-10-17T18:41:43.222" v="741" actId="20577"/>
          <ac:spMkLst>
            <pc:docMk/>
            <pc:sldMk cId="3533712903" sldId="261"/>
            <ac:spMk id="2" creationId="{BB5D6246-0BEA-B8D8-2577-D33E74097579}"/>
          </ac:spMkLst>
        </pc:spChg>
        <pc:spChg chg="mod">
          <ac:chgData name="EDUARDO AFONSO CORREIA GUERRA" userId="fdf39d30-e9f9-4a60-ac2d-363050dd78a9" providerId="ADAL" clId="{5C449B7E-0DF7-4DAE-9F5E-40716AAEC165}" dt="2024-10-17T18:56:51.263" v="1383" actId="255"/>
          <ac:spMkLst>
            <pc:docMk/>
            <pc:sldMk cId="3533712903" sldId="261"/>
            <ac:spMk id="3" creationId="{9289BB6C-2777-AE38-CE80-32A5E0FEB9EC}"/>
          </ac:spMkLst>
        </pc:spChg>
        <pc:spChg chg="mod">
          <ac:chgData name="EDUARDO AFONSO CORREIA GUERRA" userId="fdf39d30-e9f9-4a60-ac2d-363050dd78a9" providerId="ADAL" clId="{5C449B7E-0DF7-4DAE-9F5E-40716AAEC165}" dt="2024-10-17T18:42:48.614" v="799" actId="1076"/>
          <ac:spMkLst>
            <pc:docMk/>
            <pc:sldMk cId="3533712903" sldId="261"/>
            <ac:spMk id="7" creationId="{769B7F19-95EC-AD20-E553-32D710BE6E8E}"/>
          </ac:spMkLst>
        </pc:spChg>
        <pc:picChg chg="del">
          <ac:chgData name="EDUARDO AFONSO CORREIA GUERRA" userId="fdf39d30-e9f9-4a60-ac2d-363050dd78a9" providerId="ADAL" clId="{5C449B7E-0DF7-4DAE-9F5E-40716AAEC165}" dt="2024-10-17T18:41:48.054" v="742" actId="478"/>
          <ac:picMkLst>
            <pc:docMk/>
            <pc:sldMk cId="3533712903" sldId="261"/>
            <ac:picMk id="5" creationId="{EAA59022-8D08-B984-845E-3516EDB59016}"/>
          </ac:picMkLst>
        </pc:picChg>
        <pc:picChg chg="add mod">
          <ac:chgData name="EDUARDO AFONSO CORREIA GUERRA" userId="fdf39d30-e9f9-4a60-ac2d-363050dd78a9" providerId="ADAL" clId="{5C449B7E-0DF7-4DAE-9F5E-40716AAEC165}" dt="2024-10-17T18:41:56.743" v="745" actId="1076"/>
          <ac:picMkLst>
            <pc:docMk/>
            <pc:sldMk cId="3533712903" sldId="261"/>
            <ac:picMk id="6" creationId="{E3D16DE1-D96A-FB34-68C0-D421D305751F}"/>
          </ac:picMkLst>
        </pc:picChg>
      </pc:sldChg>
      <pc:sldChg chg="del">
        <pc:chgData name="EDUARDO AFONSO CORREIA GUERRA" userId="fdf39d30-e9f9-4a60-ac2d-363050dd78a9" providerId="ADAL" clId="{5C449B7E-0DF7-4DAE-9F5E-40716AAEC165}" dt="2024-10-17T18:55:01.209" v="1309" actId="47"/>
        <pc:sldMkLst>
          <pc:docMk/>
          <pc:sldMk cId="426504158" sldId="262"/>
        </pc:sldMkLst>
      </pc:sldChg>
      <pc:sldChg chg="del">
        <pc:chgData name="EDUARDO AFONSO CORREIA GUERRA" userId="fdf39d30-e9f9-4a60-ac2d-363050dd78a9" providerId="ADAL" clId="{5C449B7E-0DF7-4DAE-9F5E-40716AAEC165}" dt="2024-10-17T18:55:01.861" v="1310" actId="47"/>
        <pc:sldMkLst>
          <pc:docMk/>
          <pc:sldMk cId="411835064" sldId="263"/>
        </pc:sldMkLst>
      </pc:sldChg>
      <pc:sldChg chg="modSp mod">
        <pc:chgData name="EDUARDO AFONSO CORREIA GUERRA" userId="fdf39d30-e9f9-4a60-ac2d-363050dd78a9" providerId="ADAL" clId="{5C449B7E-0DF7-4DAE-9F5E-40716AAEC165}" dt="2024-10-17T19:01:00.584" v="1593" actId="20577"/>
        <pc:sldMkLst>
          <pc:docMk/>
          <pc:sldMk cId="1063570541" sldId="264"/>
        </pc:sldMkLst>
        <pc:spChg chg="mod">
          <ac:chgData name="EDUARDO AFONSO CORREIA GUERRA" userId="fdf39d30-e9f9-4a60-ac2d-363050dd78a9" providerId="ADAL" clId="{5C449B7E-0DF7-4DAE-9F5E-40716AAEC165}" dt="2024-10-17T19:01:00.584" v="1593" actId="20577"/>
          <ac:spMkLst>
            <pc:docMk/>
            <pc:sldMk cId="1063570541" sldId="264"/>
            <ac:spMk id="3" creationId="{A0C0A0FE-0E67-3AEB-E244-9C680F6ADEBD}"/>
          </ac:spMkLst>
        </pc:spChg>
      </pc:sldChg>
      <pc:sldChg chg="addSp delSp modSp mod">
        <pc:chgData name="EDUARDO AFONSO CORREIA GUERRA" userId="fdf39d30-e9f9-4a60-ac2d-363050dd78a9" providerId="ADAL" clId="{5C449B7E-0DF7-4DAE-9F5E-40716AAEC165}" dt="2024-10-18T09:16:45.812" v="2008" actId="165"/>
        <pc:sldMkLst>
          <pc:docMk/>
          <pc:sldMk cId="1551416439" sldId="266"/>
        </pc:sldMkLst>
        <pc:spChg chg="del mod">
          <ac:chgData name="EDUARDO AFONSO CORREIA GUERRA" userId="fdf39d30-e9f9-4a60-ac2d-363050dd78a9" providerId="ADAL" clId="{5C449B7E-0DF7-4DAE-9F5E-40716AAEC165}" dt="2024-10-17T19:15:41.704" v="1671" actId="478"/>
          <ac:spMkLst>
            <pc:docMk/>
            <pc:sldMk cId="1551416439" sldId="266"/>
            <ac:spMk id="2" creationId="{6CA1CB56-EA8A-B0A1-FF70-B95BF8C1316E}"/>
          </ac:spMkLst>
        </pc:spChg>
        <pc:spChg chg="del mod">
          <ac:chgData name="EDUARDO AFONSO CORREIA GUERRA" userId="fdf39d30-e9f9-4a60-ac2d-363050dd78a9" providerId="ADAL" clId="{5C449B7E-0DF7-4DAE-9F5E-40716AAEC165}" dt="2024-10-17T18:52:08.224" v="1128" actId="478"/>
          <ac:spMkLst>
            <pc:docMk/>
            <pc:sldMk cId="1551416439" sldId="266"/>
            <ac:spMk id="4" creationId="{978BD74A-08FC-A5D7-BCE9-F81FC20DC756}"/>
          </ac:spMkLst>
        </pc:spChg>
        <pc:spChg chg="add mod topLvl">
          <ac:chgData name="EDUARDO AFONSO CORREIA GUERRA" userId="fdf39d30-e9f9-4a60-ac2d-363050dd78a9" providerId="ADAL" clId="{5C449B7E-0DF7-4DAE-9F5E-40716AAEC165}" dt="2024-10-18T09:16:45.812" v="2008" actId="165"/>
          <ac:spMkLst>
            <pc:docMk/>
            <pc:sldMk cId="1551416439" sldId="266"/>
            <ac:spMk id="20" creationId="{C8F8C5BC-0F41-A26C-FF36-8A380623F995}"/>
          </ac:spMkLst>
        </pc:spChg>
        <pc:spChg chg="add mod topLvl">
          <ac:chgData name="EDUARDO AFONSO CORREIA GUERRA" userId="fdf39d30-e9f9-4a60-ac2d-363050dd78a9" providerId="ADAL" clId="{5C449B7E-0DF7-4DAE-9F5E-40716AAEC165}" dt="2024-10-18T09:16:45.812" v="2008" actId="165"/>
          <ac:spMkLst>
            <pc:docMk/>
            <pc:sldMk cId="1551416439" sldId="266"/>
            <ac:spMk id="21" creationId="{C9B62DE1-CCB1-B036-C54B-9F9CF98F5C0B}"/>
          </ac:spMkLst>
        </pc:spChg>
        <pc:spChg chg="add mod topLvl">
          <ac:chgData name="EDUARDO AFONSO CORREIA GUERRA" userId="fdf39d30-e9f9-4a60-ac2d-363050dd78a9" providerId="ADAL" clId="{5C449B7E-0DF7-4DAE-9F5E-40716AAEC165}" dt="2024-10-18T09:16:45.812" v="2008" actId="165"/>
          <ac:spMkLst>
            <pc:docMk/>
            <pc:sldMk cId="1551416439" sldId="266"/>
            <ac:spMk id="22" creationId="{38CF77A9-46F1-6C91-52FC-244419D67BB0}"/>
          </ac:spMkLst>
        </pc:spChg>
        <pc:spChg chg="add mod topLvl">
          <ac:chgData name="EDUARDO AFONSO CORREIA GUERRA" userId="fdf39d30-e9f9-4a60-ac2d-363050dd78a9" providerId="ADAL" clId="{5C449B7E-0DF7-4DAE-9F5E-40716AAEC165}" dt="2024-10-18T09:16:45.812" v="2008" actId="165"/>
          <ac:spMkLst>
            <pc:docMk/>
            <pc:sldMk cId="1551416439" sldId="266"/>
            <ac:spMk id="23" creationId="{1FD23D9C-5A17-09FF-A5E1-224308152B6E}"/>
          </ac:spMkLst>
        </pc:spChg>
        <pc:spChg chg="add mod">
          <ac:chgData name="EDUARDO AFONSO CORREIA GUERRA" userId="fdf39d30-e9f9-4a60-ac2d-363050dd78a9" providerId="ADAL" clId="{5C449B7E-0DF7-4DAE-9F5E-40716AAEC165}" dt="2024-10-17T18:56:57.594" v="1384" actId="255"/>
          <ac:spMkLst>
            <pc:docMk/>
            <pc:sldMk cId="1551416439" sldId="266"/>
            <ac:spMk id="24" creationId="{BBAA8AC6-8FCB-4D23-E1F3-2683BE4D8CD4}"/>
          </ac:spMkLst>
        </pc:spChg>
        <pc:spChg chg="add mod">
          <ac:chgData name="EDUARDO AFONSO CORREIA GUERRA" userId="fdf39d30-e9f9-4a60-ac2d-363050dd78a9" providerId="ADAL" clId="{5C449B7E-0DF7-4DAE-9F5E-40716AAEC165}" dt="2024-10-17T18:52:17.392" v="1131"/>
          <ac:spMkLst>
            <pc:docMk/>
            <pc:sldMk cId="1551416439" sldId="266"/>
            <ac:spMk id="25" creationId="{489071B3-B1F3-DBD4-1270-8ACA686A96AF}"/>
          </ac:spMkLst>
        </pc:spChg>
        <pc:spChg chg="add mod">
          <ac:chgData name="EDUARDO AFONSO CORREIA GUERRA" userId="fdf39d30-e9f9-4a60-ac2d-363050dd78a9" providerId="ADAL" clId="{5C449B7E-0DF7-4DAE-9F5E-40716AAEC165}" dt="2024-10-17T19:15:49.925" v="1673"/>
          <ac:spMkLst>
            <pc:docMk/>
            <pc:sldMk cId="1551416439" sldId="266"/>
            <ac:spMk id="26" creationId="{28B99660-ACE3-B7AA-0D42-744DF780F8F4}"/>
          </ac:spMkLst>
        </pc:spChg>
        <pc:spChg chg="add del mod">
          <ac:chgData name="EDUARDO AFONSO CORREIA GUERRA" userId="fdf39d30-e9f9-4a60-ac2d-363050dd78a9" providerId="ADAL" clId="{5C449B7E-0DF7-4DAE-9F5E-40716AAEC165}" dt="2024-10-17T19:15:47.355" v="1672" actId="478"/>
          <ac:spMkLst>
            <pc:docMk/>
            <pc:sldMk cId="1551416439" sldId="266"/>
            <ac:spMk id="28" creationId="{4C19B2AF-91BE-AC10-9D5C-CB672356FF38}"/>
          </ac:spMkLst>
        </pc:spChg>
        <pc:grpChg chg="add del mod">
          <ac:chgData name="EDUARDO AFONSO CORREIA GUERRA" userId="fdf39d30-e9f9-4a60-ac2d-363050dd78a9" providerId="ADAL" clId="{5C449B7E-0DF7-4DAE-9F5E-40716AAEC165}" dt="2024-10-18T09:16:45.812" v="2008" actId="165"/>
          <ac:grpSpMkLst>
            <pc:docMk/>
            <pc:sldMk cId="1551416439" sldId="266"/>
            <ac:grpSpMk id="2" creationId="{1481565A-FDF3-C3D6-18A9-615BC315A29E}"/>
          </ac:grpSpMkLst>
        </pc:grpChg>
        <pc:picChg chg="add mod topLvl">
          <ac:chgData name="EDUARDO AFONSO CORREIA GUERRA" userId="fdf39d30-e9f9-4a60-ac2d-363050dd78a9" providerId="ADAL" clId="{5C449B7E-0DF7-4DAE-9F5E-40716AAEC165}" dt="2024-10-18T09:16:45.812" v="2008" actId="165"/>
          <ac:picMkLst>
            <pc:docMk/>
            <pc:sldMk cId="1551416439" sldId="266"/>
            <ac:picMk id="5" creationId="{DAE2D513-74DC-D44F-7136-9DEA3FF66B5B}"/>
          </ac:picMkLst>
        </pc:picChg>
        <pc:picChg chg="del">
          <ac:chgData name="EDUARDO AFONSO CORREIA GUERRA" userId="fdf39d30-e9f9-4a60-ac2d-363050dd78a9" providerId="ADAL" clId="{5C449B7E-0DF7-4DAE-9F5E-40716AAEC165}" dt="2024-10-17T18:45:52.650" v="896" actId="478"/>
          <ac:picMkLst>
            <pc:docMk/>
            <pc:sldMk cId="1551416439" sldId="266"/>
            <ac:picMk id="6" creationId="{CA10A391-12D9-889D-7E38-2828F7E8DCDC}"/>
          </ac:picMkLst>
        </pc:picChg>
        <pc:cxnChg chg="add mod topLvl">
          <ac:chgData name="EDUARDO AFONSO CORREIA GUERRA" userId="fdf39d30-e9f9-4a60-ac2d-363050dd78a9" providerId="ADAL" clId="{5C449B7E-0DF7-4DAE-9F5E-40716AAEC165}" dt="2024-10-18T09:16:45.812" v="2008" actId="165"/>
          <ac:cxnSpMkLst>
            <pc:docMk/>
            <pc:sldMk cId="1551416439" sldId="266"/>
            <ac:cxnSpMk id="8" creationId="{455DA6B2-4F9B-218E-872D-527924C847EE}"/>
          </ac:cxnSpMkLst>
        </pc:cxnChg>
        <pc:cxnChg chg="add mod topLvl">
          <ac:chgData name="EDUARDO AFONSO CORREIA GUERRA" userId="fdf39d30-e9f9-4a60-ac2d-363050dd78a9" providerId="ADAL" clId="{5C449B7E-0DF7-4DAE-9F5E-40716AAEC165}" dt="2024-10-18T09:16:45.812" v="2008" actId="165"/>
          <ac:cxnSpMkLst>
            <pc:docMk/>
            <pc:sldMk cId="1551416439" sldId="266"/>
            <ac:cxnSpMk id="12" creationId="{674BA7B1-0895-3530-1D3D-79D9E8F00D91}"/>
          </ac:cxnSpMkLst>
        </pc:cxnChg>
        <pc:cxnChg chg="add mod topLvl">
          <ac:chgData name="EDUARDO AFONSO CORREIA GUERRA" userId="fdf39d30-e9f9-4a60-ac2d-363050dd78a9" providerId="ADAL" clId="{5C449B7E-0DF7-4DAE-9F5E-40716AAEC165}" dt="2024-10-18T09:16:45.812" v="2008" actId="165"/>
          <ac:cxnSpMkLst>
            <pc:docMk/>
            <pc:sldMk cId="1551416439" sldId="266"/>
            <ac:cxnSpMk id="14" creationId="{70185A9F-3582-C578-7D9F-9BA9469D6349}"/>
          </ac:cxnSpMkLst>
        </pc:cxnChg>
        <pc:cxnChg chg="add mod topLvl">
          <ac:chgData name="EDUARDO AFONSO CORREIA GUERRA" userId="fdf39d30-e9f9-4a60-ac2d-363050dd78a9" providerId="ADAL" clId="{5C449B7E-0DF7-4DAE-9F5E-40716AAEC165}" dt="2024-10-18T09:16:45.812" v="2008" actId="165"/>
          <ac:cxnSpMkLst>
            <pc:docMk/>
            <pc:sldMk cId="1551416439" sldId="266"/>
            <ac:cxnSpMk id="16" creationId="{5A650523-05B6-3A56-DA4B-5339C68B3D69}"/>
          </ac:cxnSpMkLst>
        </pc:cxnChg>
      </pc:sldChg>
      <pc:sldChg chg="modSp new mod">
        <pc:chgData name="EDUARDO AFONSO CORREIA GUERRA" userId="fdf39d30-e9f9-4a60-ac2d-363050dd78a9" providerId="ADAL" clId="{5C449B7E-0DF7-4DAE-9F5E-40716AAEC165}" dt="2024-10-17T18:59:52.116" v="1560" actId="20577"/>
        <pc:sldMkLst>
          <pc:docMk/>
          <pc:sldMk cId="570021320" sldId="267"/>
        </pc:sldMkLst>
        <pc:spChg chg="mod">
          <ac:chgData name="EDUARDO AFONSO CORREIA GUERRA" userId="fdf39d30-e9f9-4a60-ac2d-363050dd78a9" providerId="ADAL" clId="{5C449B7E-0DF7-4DAE-9F5E-40716AAEC165}" dt="2024-10-17T18:57:42.563" v="1399" actId="20577"/>
          <ac:spMkLst>
            <pc:docMk/>
            <pc:sldMk cId="570021320" sldId="267"/>
            <ac:spMk id="2" creationId="{08F4D357-3592-D743-4B51-A7C5659BE1AF}"/>
          </ac:spMkLst>
        </pc:spChg>
        <pc:spChg chg="mod">
          <ac:chgData name="EDUARDO AFONSO CORREIA GUERRA" userId="fdf39d30-e9f9-4a60-ac2d-363050dd78a9" providerId="ADAL" clId="{5C449B7E-0DF7-4DAE-9F5E-40716AAEC165}" dt="2024-10-17T18:59:52.116" v="1560" actId="20577"/>
          <ac:spMkLst>
            <pc:docMk/>
            <pc:sldMk cId="570021320" sldId="267"/>
            <ac:spMk id="3" creationId="{7AD96AD9-C1CA-354C-8A28-847547FD686D}"/>
          </ac:spMkLst>
        </pc:spChg>
      </pc:sldChg>
      <pc:sldChg chg="del">
        <pc:chgData name="EDUARDO AFONSO CORREIA GUERRA" userId="fdf39d30-e9f9-4a60-ac2d-363050dd78a9" providerId="ADAL" clId="{5C449B7E-0DF7-4DAE-9F5E-40716AAEC165}" dt="2024-10-17T18:54:58.541" v="1306" actId="47"/>
        <pc:sldMkLst>
          <pc:docMk/>
          <pc:sldMk cId="1349005128" sldId="268"/>
        </pc:sldMkLst>
      </pc:sldChg>
      <pc:sldChg chg="addSp delSp modSp new mod">
        <pc:chgData name="EDUARDO AFONSO CORREIA GUERRA" userId="fdf39d30-e9f9-4a60-ac2d-363050dd78a9" providerId="ADAL" clId="{5C449B7E-0DF7-4DAE-9F5E-40716AAEC165}" dt="2024-10-18T09:21:49.163" v="2064" actId="1076"/>
        <pc:sldMkLst>
          <pc:docMk/>
          <pc:sldMk cId="2663043706" sldId="268"/>
        </pc:sldMkLst>
        <pc:spChg chg="mod">
          <ac:chgData name="EDUARDO AFONSO CORREIA GUERRA" userId="fdf39d30-e9f9-4a60-ac2d-363050dd78a9" providerId="ADAL" clId="{5C449B7E-0DF7-4DAE-9F5E-40716AAEC165}" dt="2024-10-17T19:14:37.374" v="1600"/>
          <ac:spMkLst>
            <pc:docMk/>
            <pc:sldMk cId="2663043706" sldId="268"/>
            <ac:spMk id="2" creationId="{2FEA6F53-C29B-852C-7747-BFE5E64B6508}"/>
          </ac:spMkLst>
        </pc:spChg>
        <pc:spChg chg="mod">
          <ac:chgData name="EDUARDO AFONSO CORREIA GUERRA" userId="fdf39d30-e9f9-4a60-ac2d-363050dd78a9" providerId="ADAL" clId="{5C449B7E-0DF7-4DAE-9F5E-40716AAEC165}" dt="2024-10-18T08:25:26.086" v="2002" actId="1076"/>
          <ac:spMkLst>
            <pc:docMk/>
            <pc:sldMk cId="2663043706" sldId="268"/>
            <ac:spMk id="3" creationId="{7C859B7B-DD68-1D8D-BBB8-361019D9365B}"/>
          </ac:spMkLst>
        </pc:spChg>
        <pc:spChg chg="add mod">
          <ac:chgData name="EDUARDO AFONSO CORREIA GUERRA" userId="fdf39d30-e9f9-4a60-ac2d-363050dd78a9" providerId="ADAL" clId="{5C449B7E-0DF7-4DAE-9F5E-40716AAEC165}" dt="2024-10-18T09:20:45.820" v="2057" actId="164"/>
          <ac:spMkLst>
            <pc:docMk/>
            <pc:sldMk cId="2663043706" sldId="268"/>
            <ac:spMk id="13" creationId="{4FED2784-451E-CECA-6E24-0D788E693B85}"/>
          </ac:spMkLst>
        </pc:spChg>
        <pc:spChg chg="add mod">
          <ac:chgData name="EDUARDO AFONSO CORREIA GUERRA" userId="fdf39d30-e9f9-4a60-ac2d-363050dd78a9" providerId="ADAL" clId="{5C449B7E-0DF7-4DAE-9F5E-40716AAEC165}" dt="2024-10-18T09:20:45.820" v="2057" actId="164"/>
          <ac:spMkLst>
            <pc:docMk/>
            <pc:sldMk cId="2663043706" sldId="268"/>
            <ac:spMk id="14" creationId="{424F7333-4EF2-8758-A23A-C2E483B0EB85}"/>
          </ac:spMkLst>
        </pc:spChg>
        <pc:spChg chg="add mod">
          <ac:chgData name="EDUARDO AFONSO CORREIA GUERRA" userId="fdf39d30-e9f9-4a60-ac2d-363050dd78a9" providerId="ADAL" clId="{5C449B7E-0DF7-4DAE-9F5E-40716AAEC165}" dt="2024-10-18T09:20:45.820" v="2057" actId="164"/>
          <ac:spMkLst>
            <pc:docMk/>
            <pc:sldMk cId="2663043706" sldId="268"/>
            <ac:spMk id="15" creationId="{6BF9EA0F-4555-DF68-D533-C39839EFEC21}"/>
          </ac:spMkLst>
        </pc:spChg>
        <pc:spChg chg="add mod">
          <ac:chgData name="EDUARDO AFONSO CORREIA GUERRA" userId="fdf39d30-e9f9-4a60-ac2d-363050dd78a9" providerId="ADAL" clId="{5C449B7E-0DF7-4DAE-9F5E-40716AAEC165}" dt="2024-10-18T09:20:45.820" v="2057" actId="164"/>
          <ac:spMkLst>
            <pc:docMk/>
            <pc:sldMk cId="2663043706" sldId="268"/>
            <ac:spMk id="16" creationId="{80A1873C-15E4-6166-D0A2-45AC65741515}"/>
          </ac:spMkLst>
        </pc:spChg>
        <pc:grpChg chg="add del mod">
          <ac:chgData name="EDUARDO AFONSO CORREIA GUERRA" userId="fdf39d30-e9f9-4a60-ac2d-363050dd78a9" providerId="ADAL" clId="{5C449B7E-0DF7-4DAE-9F5E-40716AAEC165}" dt="2024-10-18T09:21:31.068" v="2058" actId="478"/>
          <ac:grpSpMkLst>
            <pc:docMk/>
            <pc:sldMk cId="2663043706" sldId="268"/>
            <ac:grpSpMk id="26" creationId="{C208E59D-7941-96C5-08D2-286B9634183A}"/>
          </ac:grpSpMkLst>
        </pc:grpChg>
        <pc:picChg chg="add del mod">
          <ac:chgData name="EDUARDO AFONSO CORREIA GUERRA" userId="fdf39d30-e9f9-4a60-ac2d-363050dd78a9" providerId="ADAL" clId="{5C449B7E-0DF7-4DAE-9F5E-40716AAEC165}" dt="2024-10-18T08:24:53.843" v="1988" actId="478"/>
          <ac:picMkLst>
            <pc:docMk/>
            <pc:sldMk cId="2663043706" sldId="268"/>
            <ac:picMk id="5" creationId="{181919F2-7266-A215-ED0F-71AF69679525}"/>
          </ac:picMkLst>
        </pc:picChg>
        <pc:picChg chg="add del mod">
          <ac:chgData name="EDUARDO AFONSO CORREIA GUERRA" userId="fdf39d30-e9f9-4a60-ac2d-363050dd78a9" providerId="ADAL" clId="{5C449B7E-0DF7-4DAE-9F5E-40716AAEC165}" dt="2024-10-18T09:15:48.645" v="2005" actId="478"/>
          <ac:picMkLst>
            <pc:docMk/>
            <pc:sldMk cId="2663043706" sldId="268"/>
            <ac:picMk id="6" creationId="{1713856C-9807-0DA5-E20F-94C6A9BFA107}"/>
          </ac:picMkLst>
        </pc:picChg>
        <pc:picChg chg="add mod">
          <ac:chgData name="EDUARDO AFONSO CORREIA GUERRA" userId="fdf39d30-e9f9-4a60-ac2d-363050dd78a9" providerId="ADAL" clId="{5C449B7E-0DF7-4DAE-9F5E-40716AAEC165}" dt="2024-10-18T09:20:45.820" v="2057" actId="164"/>
          <ac:picMkLst>
            <pc:docMk/>
            <pc:sldMk cId="2663043706" sldId="268"/>
            <ac:picMk id="8" creationId="{221F205E-1937-63E4-7FF7-BBCAF917C6BA}"/>
          </ac:picMkLst>
        </pc:picChg>
        <pc:picChg chg="add mod">
          <ac:chgData name="EDUARDO AFONSO CORREIA GUERRA" userId="fdf39d30-e9f9-4a60-ac2d-363050dd78a9" providerId="ADAL" clId="{5C449B7E-0DF7-4DAE-9F5E-40716AAEC165}" dt="2024-10-18T09:21:49.163" v="2064" actId="1076"/>
          <ac:picMkLst>
            <pc:docMk/>
            <pc:sldMk cId="2663043706" sldId="268"/>
            <ac:picMk id="28" creationId="{E8F33D08-2490-406F-1138-50296AEEF821}"/>
          </ac:picMkLst>
        </pc:picChg>
        <pc:cxnChg chg="add mod">
          <ac:chgData name="EDUARDO AFONSO CORREIA GUERRA" userId="fdf39d30-e9f9-4a60-ac2d-363050dd78a9" providerId="ADAL" clId="{5C449B7E-0DF7-4DAE-9F5E-40716AAEC165}" dt="2024-10-18T09:20:45.820" v="2057" actId="164"/>
          <ac:cxnSpMkLst>
            <pc:docMk/>
            <pc:sldMk cId="2663043706" sldId="268"/>
            <ac:cxnSpMk id="9" creationId="{AE3E5890-F878-74B6-9559-D9DE95382F36}"/>
          </ac:cxnSpMkLst>
        </pc:cxnChg>
        <pc:cxnChg chg="add mod">
          <ac:chgData name="EDUARDO AFONSO CORREIA GUERRA" userId="fdf39d30-e9f9-4a60-ac2d-363050dd78a9" providerId="ADAL" clId="{5C449B7E-0DF7-4DAE-9F5E-40716AAEC165}" dt="2024-10-18T09:20:45.820" v="2057" actId="164"/>
          <ac:cxnSpMkLst>
            <pc:docMk/>
            <pc:sldMk cId="2663043706" sldId="268"/>
            <ac:cxnSpMk id="10" creationId="{1B96A3D5-3926-26BC-62C1-4F2084E21287}"/>
          </ac:cxnSpMkLst>
        </pc:cxnChg>
        <pc:cxnChg chg="add mod">
          <ac:chgData name="EDUARDO AFONSO CORREIA GUERRA" userId="fdf39d30-e9f9-4a60-ac2d-363050dd78a9" providerId="ADAL" clId="{5C449B7E-0DF7-4DAE-9F5E-40716AAEC165}" dt="2024-10-18T09:20:45.820" v="2057" actId="164"/>
          <ac:cxnSpMkLst>
            <pc:docMk/>
            <pc:sldMk cId="2663043706" sldId="268"/>
            <ac:cxnSpMk id="11" creationId="{FACBF567-E84B-5AAD-EB4A-E049713995E9}"/>
          </ac:cxnSpMkLst>
        </pc:cxnChg>
        <pc:cxnChg chg="add mod">
          <ac:chgData name="EDUARDO AFONSO CORREIA GUERRA" userId="fdf39d30-e9f9-4a60-ac2d-363050dd78a9" providerId="ADAL" clId="{5C449B7E-0DF7-4DAE-9F5E-40716AAEC165}" dt="2024-10-18T09:20:45.820" v="2057" actId="164"/>
          <ac:cxnSpMkLst>
            <pc:docMk/>
            <pc:sldMk cId="2663043706" sldId="268"/>
            <ac:cxnSpMk id="12" creationId="{70271475-1D2B-F30F-B6AD-88DE722163E6}"/>
          </ac:cxnSpMkLst>
        </pc:cxnChg>
      </pc:sldChg>
      <pc:sldChg chg="del">
        <pc:chgData name="EDUARDO AFONSO CORREIA GUERRA" userId="fdf39d30-e9f9-4a60-ac2d-363050dd78a9" providerId="ADAL" clId="{5C449B7E-0DF7-4DAE-9F5E-40716AAEC165}" dt="2024-10-17T18:55:05.038" v="1311" actId="47"/>
        <pc:sldMkLst>
          <pc:docMk/>
          <pc:sldMk cId="131329125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CFDE-7955-4E16-98A4-740A88BAAB59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A7DDA-AFBE-4FD6-A5A6-95E7D6AAFE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040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A7DDA-AFBE-4FD6-A5A6-95E7D6AAFEE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863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E04A-ED4C-6FC5-912D-A6E756D8F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6075F-D20F-6FD9-AFEC-6847D0E7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585D-B0C8-305B-08CA-6F28106A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C2B5-8879-2AB8-4DC2-8A24ECA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45A2-0924-4342-B3B7-D6ACF59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92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2C1C-AFDF-5CFE-6AAF-46900810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C5541-376B-AE0C-4DDC-71933734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D160-10C8-086B-313D-61B82A15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9B7C-1B30-3147-AD35-0A46FB3C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A0C0-143A-661C-A9A1-ED83C5A1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1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EF226-B04C-B048-17AF-9820E8BF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B748-1F8C-9C45-3D33-75DECCED7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68CA-85E9-AFE9-B14B-E104A7A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8C31-F9EE-28CD-DD7F-D4D67A9F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6CCC-BFBA-F1AA-4205-95A8A58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5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667-F423-19C5-566E-195ADF2A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5642-EC20-15CF-876C-88255A4F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E511-B695-EADE-440E-39C5BDB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9A48-2445-8463-B607-DB30097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DB19-F891-902F-9747-5B6705D9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37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AFB0-891E-3991-D127-824713BF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9946-52C4-8CFF-A190-4FAE6C96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33D6-591E-AE31-E46C-F9AFBDD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4A20-5EED-9EA4-059F-ECBBC21F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CE57-B2D1-B8CC-8AF6-944D158A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3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B987-90E5-CC93-2215-122A42C6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1ECC-A299-ED5A-8A9F-BF6B954A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2B0DF-EACB-E8F7-A581-60FD6CF22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CD36-12C7-180C-3627-07BFBCF6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9704C-225A-E0D4-B46F-3A765E71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80548-106D-6AAA-C448-EAE53E07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56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6542-6BAC-3F17-A1F1-650D9439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7ACE-BDAB-B4B3-0A77-61C6DEE1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5383-8856-8DAD-7CA2-D1DF1DE2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ACF3-5EE6-6538-CB5A-AD3D94D82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8534-45C0-EC2D-E492-BB4A300BC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BAAA9-9D61-97F7-C6CA-BCE8E465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94689-2937-041A-0DAA-4B8E73C4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42534-A8B6-2D85-13B4-E08F2CBB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31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663E-E591-7D96-3187-A8555E31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AE58C-4522-129D-9AD1-BA90CBF9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1E83D-4C86-BB2B-2D4D-18CD4826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E59A9-A416-B4AE-1532-240FF7D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88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AFB74-2BB8-3747-2ABD-3FD083E5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721D2-1955-E935-68EA-795B85EA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9CEB2-1108-3F7C-7E45-91ADB69D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48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BFD0-20FC-622A-AA32-644F4D5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A59C-8593-7AEC-6A54-9C85DCD1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321D8-69E1-90B5-0D75-8294E43E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FD86-99F1-68E4-96DF-99D21E1E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CDF4-88B8-F40D-82CD-EA6496E9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98948-2FA4-9B7A-18E9-5BEC5AA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9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8400-8F7E-015D-BD34-072C9CE6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F642E-9263-5D60-6257-2CC8C270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74B2A-2EA8-29F5-5020-610A8163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7A616-7981-F8C2-952D-4A815E7C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6B6C-7522-4985-1C44-C11B0883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4B49-94D8-40C6-E6BD-2FB327A6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8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FF478-E9BB-3D24-E018-69C003BE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982F-04C8-A88A-7EFB-A887B1D1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6B6F-5888-A9BF-D42F-DDEB58EB7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2394E-BF18-4612-9E80-013211DF075C}" type="datetimeFigureOut">
              <a:rPr lang="pt-PT" smtClean="0"/>
              <a:t>18/10/2024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9D62-D8AE-088C-C346-9534A714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6360-4ECE-8056-1CE3-FDAE70D3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7ECFB-397E-41D7-BF5C-54132D40E2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2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3D405-A964-C879-CE13-7F68C89EB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55" y="1960542"/>
            <a:ext cx="6400800" cy="1985526"/>
          </a:xfrm>
        </p:spPr>
        <p:txBody>
          <a:bodyPr anchor="b">
            <a:normAutofit/>
          </a:bodyPr>
          <a:lstStyle/>
          <a:p>
            <a:pPr algn="l"/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IRob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pt-P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7DE1F-A0B6-C312-3759-CB8B4020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87" r="1796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40812-697C-008A-896E-AE90F7AC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2"/>
            <a:ext cx="2057687" cy="111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60F50-56A0-AEA8-EC9E-B50203025763}"/>
              </a:ext>
            </a:extLst>
          </p:cNvPr>
          <p:cNvSpPr txBox="1"/>
          <p:nvPr/>
        </p:nvSpPr>
        <p:spPr>
          <a:xfrm>
            <a:off x="62188" y="5884893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Artur Filipe de Menezes Crespo Ferreira nº 102482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Eduardo Afonso Correia Guerra nº 102681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Miguel Correia Coimbra Mano nº 99286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8BDF0-B1D1-8D97-6DE8-2A971F231B8F}"/>
              </a:ext>
            </a:extLst>
          </p:cNvPr>
          <p:cNvSpPr txBox="1"/>
          <p:nvPr/>
        </p:nvSpPr>
        <p:spPr>
          <a:xfrm>
            <a:off x="1735829" y="3908278"/>
            <a:ext cx="1710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Mini-Project 2</a:t>
            </a:r>
          </a:p>
        </p:txBody>
      </p:sp>
    </p:spTree>
    <p:extLst>
      <p:ext uri="{BB962C8B-B14F-4D97-AF65-F5344CB8AC3E}">
        <p14:creationId xmlns:p14="http://schemas.microsoft.com/office/powerpoint/2010/main" val="6809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754-EE94-36DA-EA83-02430993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DED8-0B22-7380-418A-71721C8F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187"/>
            <a:ext cx="10515600" cy="33157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planned paths – in RVIZ (not fully optimized)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actual robot path (estimated by the robot) – in RVIZ;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program that interacts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move_base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plan and follow a path that visits four waypoints</a:t>
            </a:r>
          </a:p>
        </p:txBody>
      </p:sp>
    </p:spTree>
    <p:extLst>
      <p:ext uri="{BB962C8B-B14F-4D97-AF65-F5344CB8AC3E}">
        <p14:creationId xmlns:p14="http://schemas.microsoft.com/office/powerpoint/2010/main" val="310925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E06-DB06-6A0C-6E84-33159C4E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96B5-77BC-7D91-06A3-85295F7B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0" y="2573354"/>
            <a:ext cx="6179575" cy="16323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Reduced min and max number of nodes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Increased global and local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costmap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inflation radius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0DCF7-170D-0787-303F-242D05A163AF}"/>
              </a:ext>
            </a:extLst>
          </p:cNvPr>
          <p:cNvSpPr txBox="1"/>
          <p:nvPr/>
        </p:nvSpPr>
        <p:spPr>
          <a:xfrm>
            <a:off x="743510" y="1870411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14495-0828-F737-263E-17888978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884" y="1886387"/>
            <a:ext cx="4030253" cy="39845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B0976-62BA-D3BA-DE4A-A57F665E07B4}"/>
              </a:ext>
            </a:extLst>
          </p:cNvPr>
          <p:cNvSpPr txBox="1">
            <a:spLocks/>
          </p:cNvSpPr>
          <p:nvPr/>
        </p:nvSpPr>
        <p:spPr>
          <a:xfrm>
            <a:off x="743510" y="4908630"/>
            <a:ext cx="6179575" cy="215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Robot tends to get to close to the obstacles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New path planning every time the current leads to an obstacle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failure to complete the task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8885D-77F9-7159-5038-2CBF7E396A42}"/>
              </a:ext>
            </a:extLst>
          </p:cNvPr>
          <p:cNvSpPr txBox="1"/>
          <p:nvPr/>
        </p:nvSpPr>
        <p:spPr>
          <a:xfrm>
            <a:off x="743510" y="4205687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path issues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3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6246-0BEA-B8D8-2577-D33E740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Actual</a:t>
            </a:r>
            <a:r>
              <a:rPr lang="pt-PT" dirty="0"/>
              <a:t> Robot </a:t>
            </a:r>
            <a:r>
              <a:rPr lang="pt-PT" dirty="0" err="1"/>
              <a:t>path</a:t>
            </a:r>
            <a:r>
              <a:rPr lang="pt-PT" dirty="0"/>
              <a:t> VS </a:t>
            </a:r>
            <a:r>
              <a:rPr lang="pt-PT" dirty="0" err="1"/>
              <a:t>Planned</a:t>
            </a:r>
            <a:r>
              <a:rPr lang="pt-PT" dirty="0"/>
              <a:t> </a:t>
            </a:r>
            <a:r>
              <a:rPr lang="pt-PT" dirty="0" err="1"/>
              <a:t>path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BB6C-2777-AE38-CE80-32A5E0FE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6" y="3093016"/>
            <a:ext cx="5474110" cy="66193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Same script from project 1 to create robot path from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amcl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localization </a:t>
            </a:r>
            <a:endParaRPr lang="pt-P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B7F19-95EC-AD20-E553-32D710BE6E8E}"/>
              </a:ext>
            </a:extLst>
          </p:cNvPr>
          <p:cNvSpPr txBox="1"/>
          <p:nvPr/>
        </p:nvSpPr>
        <p:spPr>
          <a:xfrm>
            <a:off x="7472519" y="5291856"/>
            <a:ext cx="3773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 err="1"/>
              <a:t>Actual</a:t>
            </a:r>
            <a:r>
              <a:rPr lang="pt-PT" sz="1600" dirty="0"/>
              <a:t> Robot </a:t>
            </a:r>
            <a:r>
              <a:rPr lang="pt-PT" sz="1600" dirty="0" err="1"/>
              <a:t>path</a:t>
            </a:r>
            <a:r>
              <a:rPr lang="pt-PT" sz="1600" dirty="0"/>
              <a:t>(green) VS </a:t>
            </a:r>
            <a:r>
              <a:rPr lang="pt-PT" sz="1600" dirty="0" err="1"/>
              <a:t>Planned</a:t>
            </a:r>
            <a:r>
              <a:rPr lang="pt-PT" sz="1600" dirty="0"/>
              <a:t> </a:t>
            </a:r>
            <a:r>
              <a:rPr lang="pt-PT" sz="1600" dirty="0" err="1"/>
              <a:t>path</a:t>
            </a:r>
            <a:r>
              <a:rPr lang="pt-PT" sz="1600" dirty="0"/>
              <a:t> (</a:t>
            </a:r>
            <a:r>
              <a:rPr lang="pt-PT" sz="1600" dirty="0" err="1"/>
              <a:t>black</a:t>
            </a:r>
            <a:r>
              <a:rPr lang="pt-PT" sz="1600" dirty="0"/>
              <a:t>/</a:t>
            </a:r>
            <a:r>
              <a:rPr lang="pt-PT" sz="1600" dirty="0" err="1"/>
              <a:t>red</a:t>
            </a:r>
            <a:r>
              <a:rPr lang="pt-PT" sz="1600" dirty="0"/>
              <a:t>) </a:t>
            </a:r>
            <a:r>
              <a:rPr lang="pt-PT" sz="1600" dirty="0" err="1"/>
              <a:t>from</a:t>
            </a:r>
            <a:r>
              <a:rPr lang="pt-PT" sz="1600" dirty="0"/>
              <a:t> </a:t>
            </a:r>
            <a:r>
              <a:rPr lang="pt-PT" sz="1600" dirty="0" err="1"/>
              <a:t>simulation</a:t>
            </a:r>
            <a:endParaRPr lang="pt-PT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16DE1-D96A-FB34-68C0-D421D305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60" y="1383889"/>
            <a:ext cx="3773391" cy="37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2D513-74DC-D44F-7136-9DEA3FF6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17" y="2047155"/>
            <a:ext cx="4382729" cy="41900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DA6B2-4F9B-218E-872D-527924C847EE}"/>
              </a:ext>
            </a:extLst>
          </p:cNvPr>
          <p:cNvCxnSpPr>
            <a:cxnSpLocks/>
          </p:cNvCxnSpPr>
          <p:nvPr/>
        </p:nvCxnSpPr>
        <p:spPr>
          <a:xfrm flipH="1">
            <a:off x="9488129" y="2389239"/>
            <a:ext cx="835742" cy="223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4BA7B1-0895-3530-1D3D-79D9E8F00D91}"/>
              </a:ext>
            </a:extLst>
          </p:cNvPr>
          <p:cNvCxnSpPr>
            <a:cxnSpLocks/>
          </p:cNvCxnSpPr>
          <p:nvPr/>
        </p:nvCxnSpPr>
        <p:spPr>
          <a:xfrm>
            <a:off x="7236542" y="2799322"/>
            <a:ext cx="368709" cy="55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185A9F-3582-C578-7D9F-9BA9469D6349}"/>
              </a:ext>
            </a:extLst>
          </p:cNvPr>
          <p:cNvCxnSpPr>
            <a:cxnSpLocks/>
          </p:cNvCxnSpPr>
          <p:nvPr/>
        </p:nvCxnSpPr>
        <p:spPr>
          <a:xfrm flipH="1">
            <a:off x="10495123" y="3078741"/>
            <a:ext cx="310528" cy="410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650523-05B6-3A56-DA4B-5339C68B3D69}"/>
              </a:ext>
            </a:extLst>
          </p:cNvPr>
          <p:cNvCxnSpPr>
            <a:cxnSpLocks/>
          </p:cNvCxnSpPr>
          <p:nvPr/>
        </p:nvCxnSpPr>
        <p:spPr>
          <a:xfrm flipH="1" flipV="1">
            <a:off x="9488129" y="5432323"/>
            <a:ext cx="835742" cy="250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F8C5BC-0F41-A26C-FF36-8A380623F995}"/>
              </a:ext>
            </a:extLst>
          </p:cNvPr>
          <p:cNvSpPr txBox="1"/>
          <p:nvPr/>
        </p:nvSpPr>
        <p:spPr>
          <a:xfrm>
            <a:off x="7033333" y="245787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E97132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B62DE1-CCB1-B036-C54B-9F9CF98F5C0B}"/>
              </a:ext>
            </a:extLst>
          </p:cNvPr>
          <p:cNvSpPr txBox="1"/>
          <p:nvPr/>
        </p:nvSpPr>
        <p:spPr>
          <a:xfrm>
            <a:off x="10299968" y="216283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E97132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CF77A9-46F1-6C91-52FC-244419D67BB0}"/>
              </a:ext>
            </a:extLst>
          </p:cNvPr>
          <p:cNvSpPr txBox="1"/>
          <p:nvPr/>
        </p:nvSpPr>
        <p:spPr>
          <a:xfrm>
            <a:off x="10715512" y="274802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E97132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23D9C-5A17-09FF-A5E1-224308152B6E}"/>
              </a:ext>
            </a:extLst>
          </p:cNvPr>
          <p:cNvSpPr txBox="1"/>
          <p:nvPr/>
        </p:nvSpPr>
        <p:spPr>
          <a:xfrm>
            <a:off x="10299969" y="553215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E97132"/>
                </a:solidFill>
              </a:rPr>
              <a:t>4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AA8AC6-8FCB-4D23-E1F3-2683BE4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67" y="2843801"/>
            <a:ext cx="5338916" cy="283924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Program contains 4 pre-chosen positions (x, y, way)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publishes each new goal after robot reaches the goal of the previously given position</a:t>
            </a:r>
            <a:endParaRPr lang="pt-P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8B99660-ACE3-B7AA-0D42-744DF780F8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 waypoints path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14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6F53-C29B-852C-7747-BFE5E64B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 waypoints path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9B7B-DD68-1D8D-BBB8-361019D9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1" y="2714574"/>
            <a:ext cx="5877232" cy="1428852"/>
          </a:xfrm>
        </p:spPr>
        <p:txBody>
          <a:bodyPr>
            <a:normAutofit fontScale="92500"/>
          </a:bodyPr>
          <a:lstStyle/>
          <a:p>
            <a:r>
              <a:rPr lang="en-US" dirty="0"/>
              <a:t>Full real path created from the robot (without full path optimization) to complete the four waypoints</a:t>
            </a:r>
          </a:p>
        </p:txBody>
      </p:sp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F33D08-2490-406F-1138-50296AEE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94" y="1238864"/>
            <a:ext cx="4788522" cy="50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357-3592-D743-4B51-A7C5659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6AD9-C1CA-354C-8A28-847547FD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tested the path planning algorithm with the real robot</a:t>
            </a:r>
          </a:p>
          <a:p>
            <a:r>
              <a:rPr lang="pt-PT" dirty="0"/>
              <a:t>Works </a:t>
            </a:r>
            <a:r>
              <a:rPr lang="en-US" dirty="0"/>
              <a:t>as expected without optimization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02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EC0E-2B69-DACB-8CDF-7386EAC7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Unfinished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A0FE-0E67-3AEB-E244-9C680F6A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4981"/>
            <a:ext cx="10515600" cy="2951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Optimize robot path (?)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comparative analysis between real path and planned path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(unmapped) obstacles avoidance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</TotalTime>
  <Words>239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IRob Lab Presentation</vt:lpstr>
      <vt:lpstr>Finished Tasks</vt:lpstr>
      <vt:lpstr>Path planning</vt:lpstr>
      <vt:lpstr>Actual Robot path VS Planned path</vt:lpstr>
      <vt:lpstr>PowerPoint Presentation</vt:lpstr>
      <vt:lpstr>Four waypoints path</vt:lpstr>
      <vt:lpstr>Real robot</vt:lpstr>
      <vt:lpstr>Unfinished Tasks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AFONSO CORREIA GUERRA</dc:creator>
  <cp:lastModifiedBy>EDUARDO AFONSO CORREIA GUERRA</cp:lastModifiedBy>
  <cp:revision>2</cp:revision>
  <dcterms:created xsi:type="dcterms:W3CDTF">2024-10-04T07:27:30Z</dcterms:created>
  <dcterms:modified xsi:type="dcterms:W3CDTF">2024-10-18T09:21:58Z</dcterms:modified>
</cp:coreProperties>
</file>