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aleway" pitchFamily="2" charset="0"/>
      <p:regular r:id="rId10"/>
    </p:embeddedFont>
    <p:embeddedFont>
      <p:font typeface="Raleway Bold" panose="020B0604020202020204" charset="0"/>
      <p:regular r:id="rId11"/>
    </p:embeddedFont>
    <p:embeddedFont>
      <p:font typeface="Rubik One" panose="020B0604020202020204" charset="-79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2500" b="125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144905" y="1139190"/>
            <a:ext cx="838454" cy="0"/>
          </a:xfrm>
          <a:prstGeom prst="line">
            <a:avLst/>
          </a:prstGeom>
          <a:ln w="47625" cap="flat">
            <a:solidFill>
              <a:srgbClr val="FE46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304641" y="1139190"/>
            <a:ext cx="838454" cy="0"/>
          </a:xfrm>
          <a:prstGeom prst="line">
            <a:avLst/>
          </a:prstGeom>
          <a:ln w="47625" cap="flat">
            <a:solidFill>
              <a:srgbClr val="FE465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00892" y="2217790"/>
            <a:ext cx="1481144" cy="14811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91258" y="4660900"/>
            <a:ext cx="15305483" cy="124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99"/>
              </a:lnSpc>
            </a:pPr>
            <a:r>
              <a:rPr lang="en-US" sz="9999" spc="99" dirty="0">
                <a:solidFill>
                  <a:srgbClr val="FFFFFF"/>
                </a:solidFill>
                <a:latin typeface="Rubik One"/>
              </a:rPr>
              <a:t>PROJETO INDIVIDUAL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58294" y="6493696"/>
            <a:ext cx="7766341" cy="124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99"/>
              </a:lnSpc>
            </a:pPr>
            <a:r>
              <a:rPr lang="en-US" sz="9999" spc="99" dirty="0">
                <a:solidFill>
                  <a:srgbClr val="FE4654"/>
                </a:solidFill>
                <a:latin typeface="Rubik One"/>
              </a:rPr>
              <a:t>VALORANT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16159" y="8728074"/>
            <a:ext cx="7855682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47">
                <a:solidFill>
                  <a:srgbClr val="FFFFFF"/>
                </a:solidFill>
                <a:latin typeface="Raleway"/>
              </a:rPr>
              <a:t>Miguel Mendes - 01221039 - 1ADSA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64132" y="981075"/>
            <a:ext cx="5159736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72">
                <a:solidFill>
                  <a:srgbClr val="FFFFFF"/>
                </a:solidFill>
                <a:latin typeface="Raleway Bold"/>
              </a:rPr>
              <a:t>SÃO PAULO TECH SCHOOL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77750" y="0"/>
            <a:ext cx="581025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07773" y="1199157"/>
            <a:ext cx="7507780" cy="887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59"/>
              </a:lnSpc>
            </a:pPr>
            <a:r>
              <a:rPr lang="en-US" sz="6000" spc="60">
                <a:solidFill>
                  <a:srgbClr val="FFFFFF"/>
                </a:solidFill>
                <a:latin typeface="Rubik One"/>
              </a:rPr>
              <a:t>SOBRE O JOGO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32152"/>
            <a:ext cx="7706826" cy="2448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2336" lvl="1" indent="-301168">
              <a:lnSpc>
                <a:spcPts val="3905"/>
              </a:lnSpc>
              <a:buFont typeface="Arial"/>
              <a:buChar char="•"/>
            </a:pPr>
            <a:r>
              <a:rPr lang="en-US" sz="2789" spc="55">
                <a:solidFill>
                  <a:srgbClr val="FFFFFF"/>
                </a:solidFill>
                <a:latin typeface="Raleway"/>
              </a:rPr>
              <a:t>Lançado em maio de 2020;</a:t>
            </a:r>
          </a:p>
          <a:p>
            <a:pPr marL="602336" lvl="1" indent="-301168">
              <a:lnSpc>
                <a:spcPts val="3905"/>
              </a:lnSpc>
              <a:buFont typeface="Arial"/>
              <a:buChar char="•"/>
            </a:pPr>
            <a:r>
              <a:rPr lang="en-US" sz="2789" spc="55">
                <a:solidFill>
                  <a:srgbClr val="FFFFFF"/>
                </a:solidFill>
                <a:latin typeface="Raleway"/>
              </a:rPr>
              <a:t>Jogo competitivo de tiro tático;</a:t>
            </a:r>
          </a:p>
          <a:p>
            <a:pPr marL="602336" lvl="1" indent="-301168">
              <a:lnSpc>
                <a:spcPts val="3905"/>
              </a:lnSpc>
              <a:buFont typeface="Arial"/>
              <a:buChar char="•"/>
            </a:pPr>
            <a:r>
              <a:rPr lang="en-US" sz="2789" spc="55">
                <a:solidFill>
                  <a:srgbClr val="FFFFFF"/>
                </a:solidFill>
                <a:latin typeface="Raleway"/>
              </a:rPr>
              <a:t>5x5;</a:t>
            </a:r>
          </a:p>
          <a:p>
            <a:pPr marL="602336" lvl="1" indent="-301168">
              <a:lnSpc>
                <a:spcPts val="3905"/>
              </a:lnSpc>
              <a:buFont typeface="Arial"/>
              <a:buChar char="•"/>
            </a:pPr>
            <a:r>
              <a:rPr lang="en-US" sz="2789" spc="55">
                <a:solidFill>
                  <a:srgbClr val="FFFFFF"/>
                </a:solidFill>
                <a:latin typeface="Raleway"/>
              </a:rPr>
              <a:t>Cenário competitivo em crescimento;</a:t>
            </a:r>
          </a:p>
          <a:p>
            <a:pPr marL="602336" lvl="1" indent="-301168">
              <a:lnSpc>
                <a:spcPts val="3905"/>
              </a:lnSpc>
              <a:buFont typeface="Arial"/>
              <a:buChar char="•"/>
            </a:pPr>
            <a:r>
              <a:rPr lang="en-US" sz="2789" spc="55">
                <a:solidFill>
                  <a:srgbClr val="FFFFFF"/>
                </a:solidFill>
                <a:latin typeface="Raleway"/>
              </a:rPr>
              <a:t>Possibilidade de fazer amizades.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869" r="3869"/>
          <a:stretch>
            <a:fillRect/>
          </a:stretch>
        </p:blipFill>
        <p:spPr>
          <a:xfrm>
            <a:off x="3820257" y="1979748"/>
            <a:ext cx="10647485" cy="56440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6373" y="1712383"/>
            <a:ext cx="10775254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697268" y="594360"/>
            <a:ext cx="2893464" cy="887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59"/>
              </a:lnSpc>
            </a:pPr>
            <a:r>
              <a:rPr lang="en-US" sz="6000" spc="60" dirty="0">
                <a:solidFill>
                  <a:srgbClr val="FFFFFF"/>
                </a:solidFill>
                <a:latin typeface="Rubik One"/>
              </a:rPr>
              <a:t>O SITE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2500" b="125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144905" y="1139190"/>
            <a:ext cx="838454" cy="0"/>
          </a:xfrm>
          <a:prstGeom prst="line">
            <a:avLst/>
          </a:prstGeom>
          <a:ln w="47625" cap="flat">
            <a:solidFill>
              <a:srgbClr val="FE46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304641" y="1139190"/>
            <a:ext cx="838454" cy="0"/>
          </a:xfrm>
          <a:prstGeom prst="line">
            <a:avLst/>
          </a:prstGeom>
          <a:ln w="47625" cap="flat">
            <a:solidFill>
              <a:srgbClr val="FE46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5185719" y="4660900"/>
            <a:ext cx="7916563" cy="124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99"/>
              </a:lnSpc>
            </a:pPr>
            <a:r>
              <a:rPr lang="en-US" sz="9999" spc="99">
                <a:solidFill>
                  <a:srgbClr val="FFFFFF"/>
                </a:solidFill>
                <a:latin typeface="Rubik One"/>
              </a:rPr>
              <a:t>OBRIGADO!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64132" y="981075"/>
            <a:ext cx="5159736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72">
                <a:solidFill>
                  <a:srgbClr val="FFFFFF"/>
                </a:solidFill>
                <a:latin typeface="Raleway Bold"/>
              </a:rPr>
              <a:t>SÃO PAULO TECH SCHOOL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Personalizar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Calibri</vt:lpstr>
      <vt:lpstr>Raleway</vt:lpstr>
      <vt:lpstr>Arial</vt:lpstr>
      <vt:lpstr>Raleway Bold</vt:lpstr>
      <vt:lpstr>Rubik One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- Valorant</dc:title>
  <cp:lastModifiedBy>Miguel Mendes</cp:lastModifiedBy>
  <cp:revision>2</cp:revision>
  <dcterms:created xsi:type="dcterms:W3CDTF">2006-08-16T00:00:00Z</dcterms:created>
  <dcterms:modified xsi:type="dcterms:W3CDTF">2022-06-06T03:04:46Z</dcterms:modified>
  <dc:identifier>DAFCypSVJ_0</dc:identifier>
</cp:coreProperties>
</file>