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7" r:id="rId5"/>
    <p:sldId id="258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F39D8-E17E-4A26-8A10-384773AD16AD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ECEEE-6426-4350-8120-DAB7AB6439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274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A1151-B3DE-4FBE-AB43-1C00DCA71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89FE3E-4671-438A-AA01-6560DB980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623F63-6E0D-4862-B60B-12888B2DA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937D-6604-4B3F-B24E-6B090C206A0A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8A70D0-01A5-4635-AC43-E093A3F2C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FE4DC4-077B-4BE1-8B68-AF68211B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1601-6EB6-4670-BE3A-CBE01782A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02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12211-DB2E-48AA-A5EC-238DA390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FD07C6-1E64-4B66-AA03-9C3FD5B10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F1A0AB-91F3-4383-8254-ADCFE90D3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937D-6604-4B3F-B24E-6B090C206A0A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1EAA27-ABE2-4431-B16F-8C1BF1233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EE9C66-6CC5-485C-B1A5-71031E94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1601-6EB6-4670-BE3A-CBE01782A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0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CE8B49-0D8C-465F-8713-775810B32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B65425-7D73-4839-BAE0-516231C57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BE2733-EE2D-410A-8CE7-5DBB133B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937D-6604-4B3F-B24E-6B090C206A0A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ED3A4E-70A8-43F8-A77B-ECC715C2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8A735C-F796-43FF-A44D-C67A66D3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1601-6EB6-4670-BE3A-CBE01782A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53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105DF-2584-4614-9C95-B9C99B25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340387-C3D9-4FCD-8649-EB2AFA149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40BD87-954D-4296-8DDB-CF54A76E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937D-6604-4B3F-B24E-6B090C206A0A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1EA416-5515-4B95-B840-2C7D17C5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38FF74-C604-46BE-9E0B-75129C27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1601-6EB6-4670-BE3A-CBE01782A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56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2C80B-556B-449A-A7BF-52ADEDF5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3AD010-B411-462A-ADB0-AB1EDFC01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02320C-F704-43C5-91F1-A94A1AA8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937D-6604-4B3F-B24E-6B090C206A0A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D1CE6B-F42D-4D06-AB4B-FC48320C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0B48B7-DC85-4492-A18C-A6EADA10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1601-6EB6-4670-BE3A-CBE01782A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81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29B9F-A2FE-4382-A9CF-3CBBA110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63DD6A-0DBB-4A4E-B41B-239574CEC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2F84BB-C614-401C-BD6D-D0C2931C3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884A27-F961-4718-986D-2254B1F3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937D-6604-4B3F-B24E-6B090C206A0A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F5BB2D-55DB-40CC-8212-B0FFE7BEF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29946C-7C65-48EF-8C1A-366872F1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1601-6EB6-4670-BE3A-CBE01782A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07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E1A8C-567A-4CE3-B156-26AF6C7C3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B47204-FEEB-4590-A95B-F65DB3B3A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5D5D19-07BE-4BF1-812D-9323B7C8A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0124316-A836-4034-8E06-0DEFB687E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B7D135-F5B1-4A68-8A22-732DA4314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4142A37-98C3-4760-AD01-14B773FA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937D-6604-4B3F-B24E-6B090C206A0A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E2C4376-6C2C-4FAE-AD0A-9FCC62B4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AD92D67-F6F1-424E-8714-63D22C68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1601-6EB6-4670-BE3A-CBE01782A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08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12265-C07C-4829-BECA-C9F12C3E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716EDC-D587-494C-BAF1-F70BE86E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937D-6604-4B3F-B24E-6B090C206A0A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BD544B-1249-43C8-B372-A07BAAFE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C05E630-70E2-4494-BDD5-4674B6D9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1601-6EB6-4670-BE3A-CBE01782A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89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373C40-A56E-49CD-80D1-8AE59FB2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937D-6604-4B3F-B24E-6B090C206A0A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CEABAD8-74D5-4198-A6BA-09D94301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04AC0C-38C6-4FB7-8E19-2C6EE1A2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1601-6EB6-4670-BE3A-CBE01782A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61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F320A-26EA-4083-BDBE-C758D2383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828BB4-A8BA-4A71-AEDB-A67370A9F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574C11-5CD2-4828-A1D2-F7BDB4F39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43847A-5B97-4DA8-9098-EB7E0CE6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937D-6604-4B3F-B24E-6B090C206A0A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841A81-97A8-4B0A-B1C4-663A8D56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4E54BE-189E-4D8F-9A8F-C100B19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1601-6EB6-4670-BE3A-CBE01782A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61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3F2A7-72A8-46AB-AFC2-38DB5BC07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AD906E4-85C9-4118-AB75-0C99F102D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C4B581-86E0-40EB-9F6A-81D9C52CF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70A9E1-7738-4CA8-81D0-8911CB07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937D-6604-4B3F-B24E-6B090C206A0A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87F50B-6377-440C-B6F5-952E9879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B86EF4-0113-4F6D-989F-F5AE1710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1601-6EB6-4670-BE3A-CBE01782A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89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7E3838-3E91-46A7-80AA-2A4A5E1D7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B9C5F7-47EC-4E12-A5CD-DB6C107F3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952538-4F82-4235-9B11-2182C1D2C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3937D-6604-4B3F-B24E-6B090C206A0A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57682D-4D8B-423D-B096-6D77F3255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0FDCD4-CF39-480E-B33D-2665A5BEA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51601-6EB6-4670-BE3A-CBE01782A3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27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6">
            <a:extLst>
              <a:ext uri="{FF2B5EF4-FFF2-40B4-BE49-F238E27FC236}">
                <a16:creationId xmlns:a16="http://schemas.microsoft.com/office/drawing/2014/main" id="{23979438-5F1E-4237-A583-0F46938AA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3533"/>
            <a:ext cx="12192000" cy="77727"/>
          </a:xfrm>
          <a:prstGeom prst="rect">
            <a:avLst/>
          </a:prstGeom>
        </p:spPr>
      </p:pic>
      <p:sp>
        <p:nvSpPr>
          <p:cNvPr id="40" name="Retângulo 39">
            <a:extLst>
              <a:ext uri="{FF2B5EF4-FFF2-40B4-BE49-F238E27FC236}">
                <a16:creationId xmlns:a16="http://schemas.microsoft.com/office/drawing/2014/main" id="{A24267D7-A716-44B4-8E83-71CE3744B8D5}"/>
              </a:ext>
            </a:extLst>
          </p:cNvPr>
          <p:cNvSpPr/>
          <p:nvPr/>
        </p:nvSpPr>
        <p:spPr>
          <a:xfrm>
            <a:off x="1351564" y="3041273"/>
            <a:ext cx="67733" cy="8957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80FD8EAE-9899-4FDD-BE51-62A49B14BB8A}"/>
              </a:ext>
            </a:extLst>
          </p:cNvPr>
          <p:cNvSpPr/>
          <p:nvPr/>
        </p:nvSpPr>
        <p:spPr>
          <a:xfrm>
            <a:off x="2412544" y="4011544"/>
            <a:ext cx="67733" cy="8957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380437A-A819-4DE7-99A8-FF697060FF7C}"/>
              </a:ext>
            </a:extLst>
          </p:cNvPr>
          <p:cNvSpPr/>
          <p:nvPr/>
        </p:nvSpPr>
        <p:spPr>
          <a:xfrm>
            <a:off x="6668781" y="3067286"/>
            <a:ext cx="67733" cy="8957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77A23A8-4E84-42F5-8E23-4EF652491207}"/>
              </a:ext>
            </a:extLst>
          </p:cNvPr>
          <p:cNvSpPr txBox="1"/>
          <p:nvPr/>
        </p:nvSpPr>
        <p:spPr>
          <a:xfrm>
            <a:off x="0" y="28398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/>
              <a:t>Diagrama de  Visão de Negócio (REALMTG)</a:t>
            </a: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BD103B87-5217-4DDF-8A9A-432798211439}"/>
              </a:ext>
            </a:extLst>
          </p:cNvPr>
          <p:cNvGrpSpPr/>
          <p:nvPr/>
        </p:nvGrpSpPr>
        <p:grpSpPr>
          <a:xfrm>
            <a:off x="519414" y="4504038"/>
            <a:ext cx="666050" cy="656834"/>
            <a:chOff x="2675461" y="4423396"/>
            <a:chExt cx="666050" cy="656834"/>
          </a:xfrm>
          <a:solidFill>
            <a:schemeClr val="tx1"/>
          </a:solidFill>
        </p:grpSpPr>
        <p:sp>
          <p:nvSpPr>
            <p:cNvPr id="46" name="Fluxograma: Conector 45">
              <a:extLst>
                <a:ext uri="{FF2B5EF4-FFF2-40B4-BE49-F238E27FC236}">
                  <a16:creationId xmlns:a16="http://schemas.microsoft.com/office/drawing/2014/main" id="{4E8CDAF0-19CC-4A8F-9A7F-DF843E491654}"/>
                </a:ext>
              </a:extLst>
            </p:cNvPr>
            <p:cNvSpPr/>
            <p:nvPr/>
          </p:nvSpPr>
          <p:spPr>
            <a:xfrm>
              <a:off x="2675461" y="4423396"/>
              <a:ext cx="666050" cy="656834"/>
            </a:xfrm>
            <a:prstGeom prst="flowChartConnecto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91339381-F2E4-45BC-AAD5-C5AB0246EA5D}"/>
                </a:ext>
              </a:extLst>
            </p:cNvPr>
            <p:cNvSpPr txBox="1"/>
            <p:nvPr/>
          </p:nvSpPr>
          <p:spPr>
            <a:xfrm>
              <a:off x="2857643" y="4577519"/>
              <a:ext cx="301686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1EC8BD41-8C01-48E0-A5DA-28C56BF92DF4}"/>
              </a:ext>
            </a:extLst>
          </p:cNvPr>
          <p:cNvGrpSpPr/>
          <p:nvPr/>
        </p:nvGrpSpPr>
        <p:grpSpPr>
          <a:xfrm>
            <a:off x="35546" y="1122992"/>
            <a:ext cx="666050" cy="656834"/>
            <a:chOff x="2675461" y="4423396"/>
            <a:chExt cx="666050" cy="656834"/>
          </a:xfrm>
          <a:solidFill>
            <a:schemeClr val="tx1"/>
          </a:solidFill>
        </p:grpSpPr>
        <p:sp>
          <p:nvSpPr>
            <p:cNvPr id="49" name="Fluxograma: Conector 48">
              <a:extLst>
                <a:ext uri="{FF2B5EF4-FFF2-40B4-BE49-F238E27FC236}">
                  <a16:creationId xmlns:a16="http://schemas.microsoft.com/office/drawing/2014/main" id="{225D0078-8209-4D4D-B79E-A9E7D515B7E1}"/>
                </a:ext>
              </a:extLst>
            </p:cNvPr>
            <p:cNvSpPr/>
            <p:nvPr/>
          </p:nvSpPr>
          <p:spPr>
            <a:xfrm>
              <a:off x="2675461" y="4423396"/>
              <a:ext cx="666050" cy="656834"/>
            </a:xfrm>
            <a:prstGeom prst="flowChartConnecto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FE93C2D5-BF04-4340-A271-F81C6FFABD9E}"/>
                </a:ext>
              </a:extLst>
            </p:cNvPr>
            <p:cNvSpPr txBox="1"/>
            <p:nvPr/>
          </p:nvSpPr>
          <p:spPr>
            <a:xfrm>
              <a:off x="2857643" y="4577519"/>
              <a:ext cx="301686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ADCC59FB-3ECA-47B6-BE90-C85A6DB48169}"/>
              </a:ext>
            </a:extLst>
          </p:cNvPr>
          <p:cNvGrpSpPr/>
          <p:nvPr/>
        </p:nvGrpSpPr>
        <p:grpSpPr>
          <a:xfrm>
            <a:off x="5282540" y="1122992"/>
            <a:ext cx="666050" cy="656834"/>
            <a:chOff x="2675461" y="4423396"/>
            <a:chExt cx="666050" cy="656834"/>
          </a:xfrm>
          <a:solidFill>
            <a:schemeClr val="tx1"/>
          </a:solidFill>
        </p:grpSpPr>
        <p:sp>
          <p:nvSpPr>
            <p:cNvPr id="52" name="Fluxograma: Conector 51">
              <a:extLst>
                <a:ext uri="{FF2B5EF4-FFF2-40B4-BE49-F238E27FC236}">
                  <a16:creationId xmlns:a16="http://schemas.microsoft.com/office/drawing/2014/main" id="{6FE7FB24-5E61-4B4E-B72D-85E51267B50B}"/>
                </a:ext>
              </a:extLst>
            </p:cNvPr>
            <p:cNvSpPr/>
            <p:nvPr/>
          </p:nvSpPr>
          <p:spPr>
            <a:xfrm>
              <a:off x="2675461" y="4423396"/>
              <a:ext cx="666050" cy="656834"/>
            </a:xfrm>
            <a:prstGeom prst="flowChartConnecto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B9517CE1-B8BE-4400-B561-FFD687A772AB}"/>
                </a:ext>
              </a:extLst>
            </p:cNvPr>
            <p:cNvSpPr txBox="1"/>
            <p:nvPr/>
          </p:nvSpPr>
          <p:spPr>
            <a:xfrm>
              <a:off x="2857643" y="4577519"/>
              <a:ext cx="301686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CAB9976E-27CC-4440-AE09-D4D2EA9E576E}"/>
              </a:ext>
            </a:extLst>
          </p:cNvPr>
          <p:cNvGrpSpPr/>
          <p:nvPr/>
        </p:nvGrpSpPr>
        <p:grpSpPr>
          <a:xfrm>
            <a:off x="8029668" y="4504038"/>
            <a:ext cx="666050" cy="656834"/>
            <a:chOff x="2675461" y="4423396"/>
            <a:chExt cx="666050" cy="656834"/>
          </a:xfrm>
          <a:solidFill>
            <a:schemeClr val="tx1"/>
          </a:solidFill>
        </p:grpSpPr>
        <p:sp>
          <p:nvSpPr>
            <p:cNvPr id="55" name="Fluxograma: Conector 54">
              <a:extLst>
                <a:ext uri="{FF2B5EF4-FFF2-40B4-BE49-F238E27FC236}">
                  <a16:creationId xmlns:a16="http://schemas.microsoft.com/office/drawing/2014/main" id="{A1950C58-970E-4581-BD1A-BABD27DED9C5}"/>
                </a:ext>
              </a:extLst>
            </p:cNvPr>
            <p:cNvSpPr/>
            <p:nvPr/>
          </p:nvSpPr>
          <p:spPr>
            <a:xfrm>
              <a:off x="2675461" y="4423396"/>
              <a:ext cx="666050" cy="656834"/>
            </a:xfrm>
            <a:prstGeom prst="flowChartConnecto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1800755A-C2F1-44D4-9BAA-5F72DC3137DD}"/>
                </a:ext>
              </a:extLst>
            </p:cNvPr>
            <p:cNvSpPr txBox="1"/>
            <p:nvPr/>
          </p:nvSpPr>
          <p:spPr>
            <a:xfrm>
              <a:off x="2857643" y="4577519"/>
              <a:ext cx="301686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</p:grp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8B054FE-FBF4-4A91-B7DD-501717DB6C6B}"/>
              </a:ext>
            </a:extLst>
          </p:cNvPr>
          <p:cNvSpPr txBox="1"/>
          <p:nvPr/>
        </p:nvSpPr>
        <p:spPr>
          <a:xfrm>
            <a:off x="1948751" y="1925845"/>
            <a:ext cx="2859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Um enfermeiro cadastra um novo RN(recém-nascido) pelo site.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9AD4A7BE-E9E0-4BA5-A348-1FAF2AB657CA}"/>
              </a:ext>
            </a:extLst>
          </p:cNvPr>
          <p:cNvSpPr txBox="1"/>
          <p:nvPr/>
        </p:nvSpPr>
        <p:spPr>
          <a:xfrm>
            <a:off x="8695718" y="2178754"/>
            <a:ext cx="2859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Os dados enviados pelos sensores são armazenados no banco de dados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F932E0DF-EC09-46F3-80D6-DEE87FB82202}"/>
              </a:ext>
            </a:extLst>
          </p:cNvPr>
          <p:cNvSpPr txBox="1"/>
          <p:nvPr/>
        </p:nvSpPr>
        <p:spPr>
          <a:xfrm>
            <a:off x="3462431" y="5088048"/>
            <a:ext cx="2832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Depois de cadastrado, o enfermeiro instala os sensores no RN  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D624C6EA-A6B5-45D0-B9AA-A6FBD072A6F0}"/>
              </a:ext>
            </a:extLst>
          </p:cNvPr>
          <p:cNvSpPr/>
          <p:nvPr/>
        </p:nvSpPr>
        <p:spPr>
          <a:xfrm>
            <a:off x="9324481" y="4011273"/>
            <a:ext cx="67733" cy="8957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DE6F9A3C-A429-4F89-B86B-CDAA82597A38}"/>
              </a:ext>
            </a:extLst>
          </p:cNvPr>
          <p:cNvSpPr txBox="1"/>
          <p:nvPr/>
        </p:nvSpPr>
        <p:spPr>
          <a:xfrm>
            <a:off x="9816027" y="5027493"/>
            <a:ext cx="22032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 os dados são  disponibilizados para</a:t>
            </a:r>
          </a:p>
          <a:p>
            <a:pPr algn="ctr"/>
            <a:r>
              <a:rPr lang="pt-BR" dirty="0"/>
              <a:t>Os enfermeiros para consulta e análise através da aplicação web</a:t>
            </a:r>
          </a:p>
        </p:txBody>
      </p:sp>
      <p:pic>
        <p:nvPicPr>
          <p:cNvPr id="67" name="Imagem 66" descr="Desenho de homem de terno e gravata&#10;&#10;Descrição gerada automaticamente com confiança média">
            <a:extLst>
              <a:ext uri="{FF2B5EF4-FFF2-40B4-BE49-F238E27FC236}">
                <a16:creationId xmlns:a16="http://schemas.microsoft.com/office/drawing/2014/main" id="{30019181-184D-4720-A395-7AE82301B6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10" r="42111"/>
          <a:stretch/>
        </p:blipFill>
        <p:spPr>
          <a:xfrm>
            <a:off x="9123666" y="4832455"/>
            <a:ext cx="537096" cy="1761420"/>
          </a:xfrm>
          <a:prstGeom prst="rect">
            <a:avLst/>
          </a:prstGeom>
        </p:spPr>
      </p:pic>
      <p:pic>
        <p:nvPicPr>
          <p:cNvPr id="69" name="Imagem 68" descr="Desenho de homem de terno e gravata&#10;&#10;Descrição gerada automaticamente com confiança média">
            <a:extLst>
              <a:ext uri="{FF2B5EF4-FFF2-40B4-BE49-F238E27FC236}">
                <a16:creationId xmlns:a16="http://schemas.microsoft.com/office/drawing/2014/main" id="{59050F8C-040B-4528-8AF7-6141921F9E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77400"/>
          <a:stretch/>
        </p:blipFill>
        <p:spPr>
          <a:xfrm>
            <a:off x="880240" y="1212417"/>
            <a:ext cx="734134" cy="1841114"/>
          </a:xfrm>
          <a:prstGeom prst="rect">
            <a:avLst/>
          </a:prstGeom>
        </p:spPr>
      </p:pic>
      <p:pic>
        <p:nvPicPr>
          <p:cNvPr id="70" name="Imagem 69" descr="Desenho de homem de terno e gravata&#10;&#10;Descrição gerada automaticamente com confiança média">
            <a:extLst>
              <a:ext uri="{FF2B5EF4-FFF2-40B4-BE49-F238E27FC236}">
                <a16:creationId xmlns:a16="http://schemas.microsoft.com/office/drawing/2014/main" id="{DA1E8343-B00E-4AC5-A2C7-6C4B2D35A1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9" r="60635"/>
          <a:stretch/>
        </p:blipFill>
        <p:spPr>
          <a:xfrm>
            <a:off x="2110400" y="4862709"/>
            <a:ext cx="531200" cy="1617650"/>
          </a:xfrm>
          <a:prstGeom prst="rect">
            <a:avLst/>
          </a:prstGeom>
        </p:spPr>
      </p:pic>
      <p:pic>
        <p:nvPicPr>
          <p:cNvPr id="72" name="Imagem 71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FEA0D4A-949D-496E-AC4A-7D872AF656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90" y="1223018"/>
            <a:ext cx="2293672" cy="204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7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03068-6D1B-4BE1-99D9-1B86A946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dirty="0"/>
              <a:t>REAL MTG (Real Medical </a:t>
            </a:r>
            <a:r>
              <a:rPr lang="pt-BR" sz="4400" b="1" dirty="0" err="1"/>
              <a:t>Thermal</a:t>
            </a:r>
            <a:r>
              <a:rPr lang="pt-BR" sz="4400" b="1" dirty="0"/>
              <a:t> </a:t>
            </a:r>
            <a:r>
              <a:rPr lang="pt-BR" sz="4400" b="1" dirty="0" err="1"/>
              <a:t>Group</a:t>
            </a:r>
            <a:r>
              <a:rPr lang="pt-BR" sz="4400" b="1" dirty="0"/>
              <a:t>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B452BD-5C07-4CA8-B021-531AB12C2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Calibri"/>
              </a:rPr>
              <a:t>André Luiz S. M. </a:t>
            </a:r>
            <a:r>
              <a:rPr lang="en-US" dirty="0" err="1">
                <a:latin typeface="Arial"/>
                <a:cs typeface="Calibri"/>
              </a:rPr>
              <a:t>Demucio</a:t>
            </a:r>
            <a:endParaRPr lang="en-US" dirty="0">
              <a:latin typeface="Arial"/>
              <a:cs typeface="Calibri"/>
            </a:endParaRPr>
          </a:p>
          <a:p>
            <a:r>
              <a:rPr lang="en-US" dirty="0">
                <a:latin typeface="Arial"/>
                <a:cs typeface="Calibri"/>
              </a:rPr>
              <a:t>Ezequiel Silva</a:t>
            </a:r>
            <a:endParaRPr lang="en-US" sz="2800" dirty="0">
              <a:latin typeface="Arial"/>
              <a:cs typeface="Calibri"/>
            </a:endParaRPr>
          </a:p>
          <a:p>
            <a:r>
              <a:rPr lang="en-US" sz="2800" dirty="0">
                <a:latin typeface="Arial"/>
                <a:cs typeface="Calibri"/>
              </a:rPr>
              <a:t>Luiz Filipe</a:t>
            </a:r>
          </a:p>
          <a:p>
            <a:r>
              <a:rPr lang="en-US" dirty="0">
                <a:latin typeface="Arial"/>
                <a:cs typeface="Calibri"/>
              </a:rPr>
              <a:t>Miguel Mendes</a:t>
            </a:r>
            <a:endParaRPr lang="en-US" sz="2800" dirty="0">
              <a:latin typeface="Arial"/>
              <a:cs typeface="Calibri"/>
            </a:endParaRPr>
          </a:p>
          <a:p>
            <a:r>
              <a:rPr lang="en-US" sz="2800" dirty="0" err="1">
                <a:latin typeface="Arial"/>
                <a:cs typeface="Calibri"/>
              </a:rPr>
              <a:t>Reginaldo</a:t>
            </a:r>
            <a:r>
              <a:rPr lang="en-US" dirty="0">
                <a:latin typeface="Arial"/>
                <a:cs typeface="Calibri"/>
              </a:rPr>
              <a:t> Santos</a:t>
            </a:r>
          </a:p>
          <a:p>
            <a:r>
              <a:rPr lang="en-US" dirty="0">
                <a:latin typeface="Arial"/>
                <a:cs typeface="Calibri"/>
              </a:rPr>
              <a:t>Gabriel </a:t>
            </a:r>
            <a:r>
              <a:rPr lang="en-US" dirty="0" err="1">
                <a:latin typeface="Arial"/>
                <a:cs typeface="Calibri"/>
              </a:rPr>
              <a:t>Alvares</a:t>
            </a:r>
            <a:endParaRPr lang="en-US" dirty="0">
              <a:latin typeface="Arial"/>
              <a:cs typeface="Calibri"/>
            </a:endParaRPr>
          </a:p>
          <a:p>
            <a:r>
              <a:rPr lang="en-US" dirty="0">
                <a:latin typeface="Arial"/>
                <a:cs typeface="Calibri"/>
              </a:rPr>
              <a:t>Thiago Ramos</a:t>
            </a:r>
            <a:endParaRPr lang="en-US" sz="2800" dirty="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54276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94351161D70F4CAEBD7B86231B3DDF" ma:contentTypeVersion="7" ma:contentTypeDescription="Create a new document." ma:contentTypeScope="" ma:versionID="7612087c9a896cb80997049d540acbc4">
  <xsd:schema xmlns:xsd="http://www.w3.org/2001/XMLSchema" xmlns:xs="http://www.w3.org/2001/XMLSchema" xmlns:p="http://schemas.microsoft.com/office/2006/metadata/properties" xmlns:ns3="4bc5c97c-1d73-4ddd-b761-3e2b250dfd29" xmlns:ns4="8531b0eb-b9ec-4304-8fd5-4ef867e31f75" targetNamespace="http://schemas.microsoft.com/office/2006/metadata/properties" ma:root="true" ma:fieldsID="43d9bae1c0f04967a6ce28d987965119" ns3:_="" ns4:_="">
    <xsd:import namespace="4bc5c97c-1d73-4ddd-b761-3e2b250dfd29"/>
    <xsd:import namespace="8531b0eb-b9ec-4304-8fd5-4ef867e31f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c5c97c-1d73-4ddd-b761-3e2b250dfd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31b0eb-b9ec-4304-8fd5-4ef867e31f7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744548-8A76-4741-B22E-0CD9D0101A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B9CB7F-A34A-4515-A253-06101FC803F7}">
  <ds:schemaRefs>
    <ds:schemaRef ds:uri="http://schemas.microsoft.com/office/2006/documentManagement/types"/>
    <ds:schemaRef ds:uri="http://purl.org/dc/terms/"/>
    <ds:schemaRef ds:uri="http://purl.org/dc/elements/1.1/"/>
    <ds:schemaRef ds:uri="4bc5c97c-1d73-4ddd-b761-3e2b250dfd29"/>
    <ds:schemaRef ds:uri="8531b0eb-b9ec-4304-8fd5-4ef867e31f75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065C219-98B2-4AD9-A954-0046643EB1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c5c97c-1d73-4ddd-b761-3e2b250dfd29"/>
    <ds:schemaRef ds:uri="8531b0eb-b9ec-4304-8fd5-4ef867e31f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89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REAL MTG (Real Medical Thermal Group)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RAMOS DE JESUS .</dc:creator>
  <cp:lastModifiedBy>MIGUEL AUGUSTO SOUSA MENDES .</cp:lastModifiedBy>
  <cp:revision>5</cp:revision>
  <dcterms:created xsi:type="dcterms:W3CDTF">2022-03-10T01:26:12Z</dcterms:created>
  <dcterms:modified xsi:type="dcterms:W3CDTF">2022-03-11T00:00:39Z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0x010100CD94351161D70F4CAEBD7B86231B3DDF</vt:lpwstr>
  </property>
</Properties>
</file>