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9" r:id="rId8"/>
    <p:sldId id="266" r:id="rId9"/>
    <p:sldId id="268" r:id="rId10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38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CADD-07C1-439C-84B3-58B2F891D7B3}" type="datetimeFigureOut">
              <a:rPr lang="es-VE" smtClean="0"/>
              <a:pPr/>
              <a:t>17/07/2017</a:t>
            </a:fld>
            <a:endParaRPr lang="es-VE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90CE-34F3-4432-A242-705C4717BA24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CADD-07C1-439C-84B3-58B2F891D7B3}" type="datetimeFigureOut">
              <a:rPr lang="es-VE" smtClean="0"/>
              <a:pPr/>
              <a:t>17/07/2017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90CE-34F3-4432-A242-705C4717BA24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CADD-07C1-439C-84B3-58B2F891D7B3}" type="datetimeFigureOut">
              <a:rPr lang="es-VE" smtClean="0"/>
              <a:pPr/>
              <a:t>17/07/2017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90CE-34F3-4432-A242-705C4717BA24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CADD-07C1-439C-84B3-58B2F891D7B3}" type="datetimeFigureOut">
              <a:rPr lang="es-VE" smtClean="0"/>
              <a:pPr/>
              <a:t>17/07/2017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90CE-34F3-4432-A242-705C4717BA24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CADD-07C1-439C-84B3-58B2F891D7B3}" type="datetimeFigureOut">
              <a:rPr lang="es-VE" smtClean="0"/>
              <a:pPr/>
              <a:t>17/07/2017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90CE-34F3-4432-A242-705C4717BA24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CADD-07C1-439C-84B3-58B2F891D7B3}" type="datetimeFigureOut">
              <a:rPr lang="es-VE" smtClean="0"/>
              <a:pPr/>
              <a:t>17/07/2017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90CE-34F3-4432-A242-705C4717BA24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CADD-07C1-439C-84B3-58B2F891D7B3}" type="datetimeFigureOut">
              <a:rPr lang="es-VE" smtClean="0"/>
              <a:pPr/>
              <a:t>17/07/2017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90CE-34F3-4432-A242-705C4717BA24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CADD-07C1-439C-84B3-58B2F891D7B3}" type="datetimeFigureOut">
              <a:rPr lang="es-VE" smtClean="0"/>
              <a:pPr/>
              <a:t>17/07/2017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90CE-34F3-4432-A242-705C4717BA24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CADD-07C1-439C-84B3-58B2F891D7B3}" type="datetimeFigureOut">
              <a:rPr lang="es-VE" smtClean="0"/>
              <a:pPr/>
              <a:t>17/07/2017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90CE-34F3-4432-A242-705C4717BA24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CADD-07C1-439C-84B3-58B2F891D7B3}" type="datetimeFigureOut">
              <a:rPr lang="es-VE" smtClean="0"/>
              <a:pPr/>
              <a:t>17/07/2017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90CE-34F3-4432-A242-705C4717BA24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CADD-07C1-439C-84B3-58B2F891D7B3}" type="datetimeFigureOut">
              <a:rPr lang="es-VE" smtClean="0"/>
              <a:pPr/>
              <a:t>17/07/2017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B2790CE-34F3-4432-A242-705C4717BA24}" type="slidenum">
              <a:rPr lang="es-VE" smtClean="0"/>
              <a:pPr/>
              <a:t>‹Nº›</a:t>
            </a:fld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D84CADD-07C1-439C-84B3-58B2F891D7B3}" type="datetimeFigureOut">
              <a:rPr lang="es-VE" smtClean="0"/>
              <a:pPr/>
              <a:t>17/07/2017</a:t>
            </a:fld>
            <a:endParaRPr lang="es-VE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B2790CE-34F3-4432-A242-705C4717BA24}" type="slidenum">
              <a:rPr lang="es-VE" smtClean="0"/>
              <a:pPr/>
              <a:t>‹Nº›</a:t>
            </a:fld>
            <a:endParaRPr lang="es-VE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57224" y="1643050"/>
            <a:ext cx="7772400" cy="2286016"/>
          </a:xfrm>
        </p:spPr>
        <p:txBody>
          <a:bodyPr>
            <a:noAutofit/>
          </a:bodyPr>
          <a:lstStyle/>
          <a:p>
            <a:pPr algn="ctr"/>
            <a:r>
              <a:rPr lang="es-VE" sz="2000" dirty="0" smtClean="0">
                <a:solidFill>
                  <a:schemeClr val="tx1"/>
                </a:solidFill>
              </a:rPr>
              <a:t/>
            </a:r>
            <a:br>
              <a:rPr lang="es-VE" sz="2000" dirty="0" smtClean="0">
                <a:solidFill>
                  <a:schemeClr val="tx1"/>
                </a:solidFill>
              </a:rPr>
            </a:br>
            <a:r>
              <a:rPr lang="es-VE" sz="2000" dirty="0" smtClean="0">
                <a:solidFill>
                  <a:schemeClr val="tx1"/>
                </a:solidFill>
              </a:rPr>
              <a:t/>
            </a:r>
            <a:br>
              <a:rPr lang="es-VE" sz="2000" dirty="0" smtClean="0">
                <a:solidFill>
                  <a:schemeClr val="tx1"/>
                </a:solidFill>
              </a:rPr>
            </a:br>
            <a:r>
              <a:rPr lang="es-VE" sz="2000" dirty="0" smtClean="0">
                <a:solidFill>
                  <a:schemeClr val="tx1"/>
                </a:solidFill>
              </a:rPr>
              <a:t/>
            </a:r>
            <a:br>
              <a:rPr lang="es-VE" sz="2000" dirty="0" smtClean="0">
                <a:solidFill>
                  <a:schemeClr val="tx1"/>
                </a:solidFill>
              </a:rPr>
            </a:br>
            <a:r>
              <a:rPr lang="es-VE" sz="2000" dirty="0" smtClean="0">
                <a:solidFill>
                  <a:schemeClr val="tx1"/>
                </a:solidFill>
              </a:rPr>
              <a:t/>
            </a:r>
            <a:br>
              <a:rPr lang="es-VE" sz="2000" dirty="0" smtClean="0">
                <a:solidFill>
                  <a:schemeClr val="tx1"/>
                </a:solidFill>
              </a:rPr>
            </a:br>
            <a:r>
              <a:rPr lang="es-VE" sz="2000" dirty="0" smtClean="0">
                <a:solidFill>
                  <a:schemeClr val="tx1"/>
                </a:solidFill>
              </a:rPr>
              <a:t/>
            </a:r>
            <a:br>
              <a:rPr lang="es-VE" sz="2000" dirty="0" smtClean="0">
                <a:solidFill>
                  <a:schemeClr val="tx1"/>
                </a:solidFill>
              </a:rPr>
            </a:br>
            <a:r>
              <a:rPr lang="es-VE" sz="2000" dirty="0" smtClean="0">
                <a:solidFill>
                  <a:schemeClr val="tx1"/>
                </a:solidFill>
              </a:rPr>
              <a:t/>
            </a:r>
            <a:br>
              <a:rPr lang="es-VE" sz="2000" dirty="0" smtClean="0">
                <a:solidFill>
                  <a:schemeClr val="tx1"/>
                </a:solidFill>
              </a:rPr>
            </a:br>
            <a:r>
              <a:rPr lang="es-VE" sz="2000" dirty="0" smtClean="0">
                <a:solidFill>
                  <a:schemeClr val="tx1"/>
                </a:solidFill>
              </a:rPr>
              <a:t/>
            </a:r>
            <a:br>
              <a:rPr lang="es-VE" sz="2000" dirty="0" smtClean="0">
                <a:solidFill>
                  <a:schemeClr val="tx1"/>
                </a:solidFill>
              </a:rPr>
            </a:br>
            <a:r>
              <a:rPr lang="es-VE" sz="2000" dirty="0" smtClean="0">
                <a:solidFill>
                  <a:schemeClr val="tx1"/>
                </a:solidFill>
              </a:rPr>
              <a:t/>
            </a:r>
            <a:br>
              <a:rPr lang="es-VE" sz="2000" dirty="0" smtClean="0">
                <a:solidFill>
                  <a:schemeClr val="tx1"/>
                </a:solidFill>
              </a:rPr>
            </a:br>
            <a:r>
              <a:rPr lang="es-VE" sz="2000" dirty="0" smtClean="0">
                <a:solidFill>
                  <a:schemeClr val="tx1"/>
                </a:solidFill>
              </a:rPr>
              <a:t/>
            </a:r>
            <a:br>
              <a:rPr lang="es-VE" sz="2000" dirty="0" smtClean="0">
                <a:solidFill>
                  <a:schemeClr val="tx1"/>
                </a:solidFill>
              </a:rPr>
            </a:br>
            <a:r>
              <a:rPr lang="es-VE" sz="2000" dirty="0" smtClean="0">
                <a:solidFill>
                  <a:schemeClr val="tx1"/>
                </a:solidFill>
              </a:rPr>
              <a:t>República Bolivariana de Venezuela</a:t>
            </a:r>
            <a:br>
              <a:rPr lang="es-VE" sz="2000" dirty="0" smtClean="0">
                <a:solidFill>
                  <a:schemeClr val="tx1"/>
                </a:solidFill>
              </a:rPr>
            </a:br>
            <a:r>
              <a:rPr lang="es-VE" sz="2000" dirty="0" smtClean="0">
                <a:solidFill>
                  <a:schemeClr val="tx1"/>
                </a:solidFill>
              </a:rPr>
              <a:t>Ministerio del Poder Popular para la Educación Universitaria</a:t>
            </a:r>
            <a:br>
              <a:rPr lang="es-VE" sz="2000" dirty="0" smtClean="0">
                <a:solidFill>
                  <a:schemeClr val="tx1"/>
                </a:solidFill>
              </a:rPr>
            </a:br>
            <a:r>
              <a:rPr lang="es-VE" sz="2000" dirty="0" smtClean="0">
                <a:solidFill>
                  <a:schemeClr val="tx1"/>
                </a:solidFill>
              </a:rPr>
              <a:t>Universidad Politécnica Territorial de Paría “Luís Mariano Rivera”</a:t>
            </a:r>
            <a:br>
              <a:rPr lang="es-VE" sz="2000" dirty="0" smtClean="0">
                <a:solidFill>
                  <a:schemeClr val="tx1"/>
                </a:solidFill>
              </a:rPr>
            </a:br>
            <a:r>
              <a:rPr lang="es-VE" sz="2000" dirty="0" smtClean="0">
                <a:solidFill>
                  <a:schemeClr val="tx1"/>
                </a:solidFill>
              </a:rPr>
              <a:t>Programa Nacional de Formación en Informática</a:t>
            </a:r>
            <a:br>
              <a:rPr lang="es-VE" sz="2000" dirty="0" smtClean="0">
                <a:solidFill>
                  <a:schemeClr val="tx1"/>
                </a:solidFill>
              </a:rPr>
            </a:br>
            <a:r>
              <a:rPr lang="es-VE" sz="2000" dirty="0" err="1" smtClean="0">
                <a:solidFill>
                  <a:schemeClr val="tx1"/>
                </a:solidFill>
              </a:rPr>
              <a:t>Carúpano</a:t>
            </a:r>
            <a:r>
              <a:rPr lang="es-VE" sz="2000" dirty="0" smtClean="0">
                <a:solidFill>
                  <a:schemeClr val="tx1"/>
                </a:solidFill>
              </a:rPr>
              <a:t> – Estado Sucre.</a:t>
            </a:r>
            <a:r>
              <a:rPr lang="es-VE" sz="2800" dirty="0" smtClean="0"/>
              <a:t/>
            </a:r>
            <a:br>
              <a:rPr lang="es-VE" sz="2800" dirty="0" smtClean="0"/>
            </a:br>
            <a:r>
              <a:rPr lang="es-VE" sz="2400" dirty="0"/>
              <a:t/>
            </a:r>
            <a:br>
              <a:rPr lang="es-VE" sz="2400" dirty="0"/>
            </a:br>
            <a:endParaRPr lang="es-VE" sz="24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285852" y="3357562"/>
            <a:ext cx="6400800" cy="1143008"/>
          </a:xfrm>
        </p:spPr>
        <p:txBody>
          <a:bodyPr>
            <a:noAutofit/>
          </a:bodyPr>
          <a:lstStyle/>
          <a:p>
            <a:pPr algn="ctr"/>
            <a:r>
              <a:rPr lang="es-VE" sz="1800" b="1" dirty="0" smtClean="0">
                <a:solidFill>
                  <a:schemeClr val="tx2"/>
                </a:solidFill>
              </a:rPr>
              <a:t>DESARROLLO DE UN CATALOGO DE PRODUCTOS EN LINEA PARA LA EMPRESA “REPRESENTACIONES JEMARO.C.A.” EN LA CIUDAD DE CARÚPANO, MUNICIPIO BERMÚDEZ, ESTADO SUCRE.</a:t>
            </a:r>
            <a:endParaRPr lang="es-VE" sz="1800" dirty="0">
              <a:solidFill>
                <a:schemeClr val="tx2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1285852" y="4714884"/>
            <a:ext cx="242889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1600" dirty="0"/>
              <a:t>Asesor Metodológico</a:t>
            </a:r>
            <a:r>
              <a:rPr lang="es-VE" sz="1600" dirty="0" smtClean="0"/>
              <a:t>:</a:t>
            </a:r>
          </a:p>
          <a:p>
            <a:r>
              <a:rPr lang="es-VE" sz="1600" dirty="0"/>
              <a:t>Ing. Yetzabeth </a:t>
            </a:r>
            <a:r>
              <a:rPr lang="es-VE" sz="1600" dirty="0" smtClean="0"/>
              <a:t>Mata</a:t>
            </a:r>
          </a:p>
          <a:p>
            <a:r>
              <a:rPr lang="es-VE" sz="1600" dirty="0"/>
              <a:t>Asesor Académico:</a:t>
            </a:r>
            <a:r>
              <a:rPr lang="es-VE" sz="1600" dirty="0" smtClean="0"/>
              <a:t> </a:t>
            </a:r>
          </a:p>
          <a:p>
            <a:r>
              <a:rPr lang="es-VE" sz="1600" dirty="0"/>
              <a:t>Ing. Edward López</a:t>
            </a:r>
          </a:p>
        </p:txBody>
      </p:sp>
      <p:sp>
        <p:nvSpPr>
          <p:cNvPr id="8" name="7 Rectángulo"/>
          <p:cNvSpPr/>
          <p:nvPr/>
        </p:nvSpPr>
        <p:spPr>
          <a:xfrm>
            <a:off x="5357818" y="4714884"/>
            <a:ext cx="300039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1600" dirty="0"/>
              <a:t>Participantes: </a:t>
            </a:r>
            <a:endParaRPr lang="es-VE" sz="1600" dirty="0" smtClean="0"/>
          </a:p>
          <a:p>
            <a:r>
              <a:rPr lang="es-VE" sz="1600" dirty="0"/>
              <a:t>Oel Fernández  </a:t>
            </a:r>
            <a:r>
              <a:rPr lang="es-VE" sz="1600" dirty="0" smtClean="0"/>
              <a:t>   C.I:19.708.706</a:t>
            </a:r>
          </a:p>
          <a:p>
            <a:r>
              <a:rPr lang="es-VE" sz="1600" dirty="0" smtClean="0"/>
              <a:t>Carlos Rodríguez C.I:25.097.217</a:t>
            </a:r>
          </a:p>
          <a:p>
            <a:r>
              <a:rPr lang="es-VE" sz="1600" dirty="0" smtClean="0"/>
              <a:t>Miguel </a:t>
            </a:r>
            <a:r>
              <a:rPr lang="es-VE" sz="1600" dirty="0"/>
              <a:t>Malavé  </a:t>
            </a:r>
            <a:r>
              <a:rPr lang="es-VE" sz="1600" dirty="0" smtClean="0"/>
              <a:t>   C.I:26.422.406</a:t>
            </a:r>
          </a:p>
        </p:txBody>
      </p:sp>
      <p:pic>
        <p:nvPicPr>
          <p:cNvPr id="13313" name="Imagen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7513" y="8483600"/>
            <a:ext cx="4316412" cy="47625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285984" y="6000768"/>
            <a:ext cx="45720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V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Julio 2017</a:t>
            </a:r>
            <a:endParaRPr kumimoji="0" lang="es-V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11 Imagen" descr="C:\Users\MJMC\Desktop\Proyecto 1\baner-iut1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642919"/>
            <a:ext cx="6796405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Contenido: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857364"/>
            <a:ext cx="8229600" cy="4357718"/>
          </a:xfrm>
        </p:spPr>
        <p:txBody>
          <a:bodyPr>
            <a:normAutofit fontScale="85000" lnSpcReduction="20000"/>
          </a:bodyPr>
          <a:lstStyle/>
          <a:p>
            <a:r>
              <a:rPr lang="es-VE" dirty="0" smtClean="0"/>
              <a:t>Introducción:</a:t>
            </a:r>
          </a:p>
          <a:p>
            <a:r>
              <a:rPr lang="es-VE" dirty="0" smtClean="0"/>
              <a:t>Problema:</a:t>
            </a:r>
          </a:p>
          <a:p>
            <a:r>
              <a:rPr lang="es-VE" dirty="0" smtClean="0"/>
              <a:t>Objetivo general :</a:t>
            </a:r>
          </a:p>
          <a:p>
            <a:r>
              <a:rPr lang="es-VE" dirty="0" smtClean="0"/>
              <a:t>Objetivo especifico:</a:t>
            </a:r>
          </a:p>
          <a:p>
            <a:r>
              <a:rPr lang="es-VE" dirty="0" smtClean="0"/>
              <a:t>Población:</a:t>
            </a:r>
          </a:p>
          <a:p>
            <a:r>
              <a:rPr lang="es-VE" dirty="0" smtClean="0"/>
              <a:t>Muestra:</a:t>
            </a:r>
          </a:p>
          <a:p>
            <a:r>
              <a:rPr lang="es-VE" dirty="0" smtClean="0"/>
              <a:t>Justificación e importancia:</a:t>
            </a:r>
          </a:p>
          <a:p>
            <a:r>
              <a:rPr lang="es-VE" dirty="0" smtClean="0"/>
              <a:t>Alcances:</a:t>
            </a:r>
          </a:p>
          <a:p>
            <a:r>
              <a:rPr lang="es-VE" dirty="0" smtClean="0"/>
              <a:t>Metodología de desarrollo:</a:t>
            </a:r>
          </a:p>
          <a:p>
            <a:r>
              <a:rPr lang="es-VE" dirty="0" smtClean="0"/>
              <a:t>Descripción del producto:</a:t>
            </a:r>
          </a:p>
          <a:p>
            <a:r>
              <a:rPr lang="es-VE" dirty="0" smtClean="0"/>
              <a:t>Conclusión:</a:t>
            </a:r>
          </a:p>
          <a:p>
            <a:r>
              <a:rPr lang="es-VE" dirty="0" smtClean="0"/>
              <a:t>Recomendación:</a:t>
            </a:r>
          </a:p>
          <a:p>
            <a:endParaRPr lang="es-V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Problema:</a:t>
            </a:r>
            <a:endParaRPr lang="es-VE" dirty="0"/>
          </a:p>
        </p:txBody>
      </p:sp>
      <p:pic>
        <p:nvPicPr>
          <p:cNvPr id="4" name="3 Marcador de contenido" descr="C:\Users\MJMC\Documents\Proyecto-II\Imagenes\Arbol del Problema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2000240"/>
            <a:ext cx="7572428" cy="4299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Objetivo general: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2571744"/>
            <a:ext cx="8229600" cy="1636396"/>
          </a:xfrm>
        </p:spPr>
        <p:txBody>
          <a:bodyPr/>
          <a:lstStyle/>
          <a:p>
            <a:r>
              <a:rPr lang="es-ES" dirty="0" smtClean="0"/>
              <a:t>Desarrollar un catalogo de productos en línea para la empresa “Representaciones Jemaro.C.A”</a:t>
            </a:r>
            <a:r>
              <a:rPr lang="es-ES" b="1" dirty="0" smtClean="0"/>
              <a:t> </a:t>
            </a:r>
            <a:r>
              <a:rPr lang="es-ES" dirty="0" smtClean="0"/>
              <a:t>en la ciudad de Carúpano, municipio Bermúdez, estado sucre</a:t>
            </a:r>
            <a:r>
              <a:rPr lang="es-VE" dirty="0" smtClean="0"/>
              <a:t>.</a:t>
            </a:r>
          </a:p>
          <a:p>
            <a:endParaRPr lang="es-V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010400"/>
          </a:xfrm>
        </p:spPr>
        <p:txBody>
          <a:bodyPr/>
          <a:lstStyle/>
          <a:p>
            <a:r>
              <a:rPr lang="es-VE" dirty="0" smtClean="0"/>
              <a:t>Objetivos específicos: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572032"/>
          </a:xfrm>
        </p:spPr>
        <p:txBody>
          <a:bodyPr>
            <a:normAutofit/>
          </a:bodyPr>
          <a:lstStyle/>
          <a:p>
            <a:pPr lvl="0"/>
            <a:r>
              <a:rPr lang="es-ES" sz="2200" dirty="0" smtClean="0"/>
              <a:t>Definir el dominio de la aplicación, su alcance y el flujo de información.</a:t>
            </a:r>
            <a:endParaRPr lang="es-VE" sz="2200" dirty="0" smtClean="0"/>
          </a:p>
          <a:p>
            <a:pPr lvl="0"/>
            <a:r>
              <a:rPr lang="es-ES" sz="2200" dirty="0" smtClean="0"/>
              <a:t>Identificar los procesos y los requerimientos del sistema para su posterior análisis y estudio.</a:t>
            </a:r>
            <a:endParaRPr lang="es-VE" sz="2200" dirty="0" smtClean="0"/>
          </a:p>
          <a:p>
            <a:pPr lvl="0"/>
            <a:r>
              <a:rPr lang="es-ES" sz="2200" dirty="0" smtClean="0"/>
              <a:t>Diseñar la arquitectura de funcionamiento del sistema y las interfaces, bajo un ambiente amigable y de fácil manejo.</a:t>
            </a:r>
            <a:endParaRPr lang="es-VE" sz="2200" dirty="0" smtClean="0"/>
          </a:p>
          <a:p>
            <a:pPr lvl="0"/>
            <a:r>
              <a:rPr lang="es-ES" sz="2200" dirty="0" smtClean="0"/>
              <a:t>Construir la versión funcional del sistema bajo un patrón Modelo-Vista-Controlador (MVC), que permita su mantenimiento y ampliación futura.</a:t>
            </a:r>
            <a:endParaRPr lang="es-VE" sz="2200" dirty="0" smtClean="0"/>
          </a:p>
          <a:p>
            <a:pPr lvl="0"/>
            <a:r>
              <a:rPr lang="es-ES" sz="2200" dirty="0" smtClean="0"/>
              <a:t>Implementar el sistema desarrollado, a la empresa “Representaciones Jemaro.C.A”.</a:t>
            </a:r>
            <a:endParaRPr lang="es-VE" sz="2200" dirty="0" smtClean="0"/>
          </a:p>
          <a:p>
            <a:endParaRPr lang="es-V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Población: </a:t>
            </a:r>
            <a:endParaRPr lang="es-VE" dirty="0"/>
          </a:p>
        </p:txBody>
      </p:sp>
      <p:pic>
        <p:nvPicPr>
          <p:cNvPr id="4" name="3 Marcador de contenido" descr="\\VBOXSVR\miguel\Documentos\Proyecto II\imagenes\Poblacion Jemaro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57356" y="2357430"/>
            <a:ext cx="4857784" cy="29300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Contenido: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857364"/>
            <a:ext cx="8229600" cy="4357718"/>
          </a:xfrm>
        </p:spPr>
        <p:txBody>
          <a:bodyPr>
            <a:normAutofit fontScale="85000" lnSpcReduction="20000"/>
          </a:bodyPr>
          <a:lstStyle/>
          <a:p>
            <a:r>
              <a:rPr lang="es-VE" dirty="0" smtClean="0"/>
              <a:t>Introducción.</a:t>
            </a:r>
          </a:p>
          <a:p>
            <a:r>
              <a:rPr lang="es-VE" dirty="0" smtClean="0"/>
              <a:t>Problema.</a:t>
            </a:r>
          </a:p>
          <a:p>
            <a:r>
              <a:rPr lang="es-VE" dirty="0" smtClean="0"/>
              <a:t>Objetivo general .</a:t>
            </a:r>
          </a:p>
          <a:p>
            <a:r>
              <a:rPr lang="es-VE" dirty="0" smtClean="0"/>
              <a:t>Objetivo especifico.</a:t>
            </a:r>
          </a:p>
          <a:p>
            <a:r>
              <a:rPr lang="es-VE" dirty="0" smtClean="0"/>
              <a:t>Población.</a:t>
            </a:r>
          </a:p>
          <a:p>
            <a:r>
              <a:rPr lang="es-VE" dirty="0" smtClean="0"/>
              <a:t>Muestra.</a:t>
            </a:r>
          </a:p>
          <a:p>
            <a:r>
              <a:rPr lang="es-VE" dirty="0" smtClean="0"/>
              <a:t>Justificación e importancia.</a:t>
            </a:r>
          </a:p>
          <a:p>
            <a:r>
              <a:rPr lang="es-VE" dirty="0" smtClean="0"/>
              <a:t>Alcances.</a:t>
            </a:r>
          </a:p>
          <a:p>
            <a:r>
              <a:rPr lang="es-VE" dirty="0" smtClean="0"/>
              <a:t>Metodología de desarrollo.</a:t>
            </a:r>
          </a:p>
          <a:p>
            <a:r>
              <a:rPr lang="es-VE" dirty="0" smtClean="0"/>
              <a:t>Descripción del producto.</a:t>
            </a:r>
          </a:p>
          <a:p>
            <a:r>
              <a:rPr lang="es-VE" dirty="0" smtClean="0"/>
              <a:t>Conclusión.</a:t>
            </a:r>
          </a:p>
          <a:p>
            <a:r>
              <a:rPr lang="es-VE" dirty="0" smtClean="0"/>
              <a:t>Recomendación.</a:t>
            </a:r>
          </a:p>
          <a:p>
            <a:endParaRPr lang="es-V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Metodología de desarrollo: 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VE" dirty="0" smtClean="0"/>
              <a:t>Faces de la metodología MeRinde:</a:t>
            </a:r>
          </a:p>
          <a:p>
            <a:endParaRPr lang="es-VE" dirty="0" smtClean="0"/>
          </a:p>
          <a:p>
            <a:pPr lvl="1"/>
            <a:r>
              <a:rPr lang="es-VE" dirty="0" smtClean="0"/>
              <a:t>Inicio</a:t>
            </a:r>
          </a:p>
          <a:p>
            <a:pPr lvl="1"/>
            <a:endParaRPr lang="es-VE" dirty="0" smtClean="0"/>
          </a:p>
          <a:p>
            <a:pPr lvl="1"/>
            <a:r>
              <a:rPr lang="es-VE" dirty="0" smtClean="0"/>
              <a:t>Elaboración</a:t>
            </a:r>
          </a:p>
          <a:p>
            <a:pPr lvl="1"/>
            <a:endParaRPr lang="es-VE" dirty="0" smtClean="0"/>
          </a:p>
          <a:p>
            <a:pPr lvl="1"/>
            <a:r>
              <a:rPr lang="es-VE" dirty="0" smtClean="0"/>
              <a:t>Construcción</a:t>
            </a:r>
          </a:p>
          <a:p>
            <a:pPr lvl="1"/>
            <a:endParaRPr lang="es-VE" dirty="0" smtClean="0"/>
          </a:p>
          <a:p>
            <a:pPr lvl="1"/>
            <a:r>
              <a:rPr lang="es-VE" dirty="0" smtClean="0"/>
              <a:t>Transición</a:t>
            </a:r>
          </a:p>
          <a:p>
            <a:endParaRPr lang="es-VE" dirty="0" smtClean="0"/>
          </a:p>
          <a:p>
            <a:endParaRPr lang="es-VE" dirty="0" smtClean="0"/>
          </a:p>
          <a:p>
            <a:endParaRPr lang="es-V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00166" y="2928934"/>
            <a:ext cx="6115064" cy="1143000"/>
          </a:xfrm>
        </p:spPr>
        <p:txBody>
          <a:bodyPr/>
          <a:lstStyle/>
          <a:p>
            <a:r>
              <a:rPr lang="es-VE" dirty="0" smtClean="0"/>
              <a:t>Gracias por su Atención</a:t>
            </a:r>
            <a:endParaRPr lang="es-VE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</TotalTime>
  <Words>259</Words>
  <Application>Microsoft Office PowerPoint</Application>
  <PresentationFormat>Presentación en pantalla (4:3)</PresentationFormat>
  <Paragraphs>59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Flujo</vt:lpstr>
      <vt:lpstr>         República Bolivariana de Venezuela Ministerio del Poder Popular para la Educación Universitaria Universidad Politécnica Territorial de Paría “Luís Mariano Rivera” Programa Nacional de Formación en Informática Carúpano – Estado Sucre.  </vt:lpstr>
      <vt:lpstr>Contenido:</vt:lpstr>
      <vt:lpstr>Problema:</vt:lpstr>
      <vt:lpstr>Objetivo general:</vt:lpstr>
      <vt:lpstr>Objetivos específicos:</vt:lpstr>
      <vt:lpstr>Población: </vt:lpstr>
      <vt:lpstr>Contenido:</vt:lpstr>
      <vt:lpstr>Metodología de desarrollo: </vt:lpstr>
      <vt:lpstr>Gracias por su Atención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</dc:title>
  <dc:creator>Oel-Newton</dc:creator>
  <cp:lastModifiedBy>MJMC</cp:lastModifiedBy>
  <cp:revision>31</cp:revision>
  <dcterms:created xsi:type="dcterms:W3CDTF">2017-07-16T19:27:40Z</dcterms:created>
  <dcterms:modified xsi:type="dcterms:W3CDTF">2017-07-17T13:40:32Z</dcterms:modified>
</cp:coreProperties>
</file>