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4779" autoAdjust="0"/>
    <p:restoredTop sz="90485" autoAdjust="0"/>
  </p:normalViewPr>
  <p:slideViewPr>
    <p:cSldViewPr snapToGrid="0">
      <p:cViewPr varScale="1">
        <p:scale>
          <a:sx n="70" d="100"/>
          <a:sy n="70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orales" userId="ee1de751cb6b64a8" providerId="LiveId" clId="{9BE28011-2601-469D-BE57-3CE9527CFDC9}"/>
    <pc:docChg chg="modSld">
      <pc:chgData name="Miguel Morales" userId="ee1de751cb6b64a8" providerId="LiveId" clId="{9BE28011-2601-469D-BE57-3CE9527CFDC9}" dt="2018-11-08T02:54:12.210" v="0" actId="20577"/>
      <pc:docMkLst>
        <pc:docMk/>
      </pc:docMkLst>
      <pc:sldChg chg="modSp">
        <pc:chgData name="Miguel Morales" userId="ee1de751cb6b64a8" providerId="LiveId" clId="{9BE28011-2601-469D-BE57-3CE9527CFDC9}" dt="2018-11-08T02:54:12.210" v="0" actId="20577"/>
        <pc:sldMkLst>
          <pc:docMk/>
          <pc:sldMk cId="2661348311" sldId="260"/>
        </pc:sldMkLst>
        <pc:spChg chg="mod">
          <ac:chgData name="Miguel Morales" userId="ee1de751cb6b64a8" providerId="LiveId" clId="{9BE28011-2601-469D-BE57-3CE9527CFDC9}" dt="2018-11-08T02:54:12.210" v="0" actId="20577"/>
          <ac:spMkLst>
            <pc:docMk/>
            <pc:sldMk cId="2661348311" sldId="26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18540-340F-4BA4-93D2-C30E49CFD3F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435AABB-87DB-4404-A7F4-F1144FD55DD2}">
      <dgm:prSet phldrT="[Text]"/>
      <dgm:spPr/>
      <dgm:t>
        <a:bodyPr/>
        <a:lstStyle/>
        <a:p>
          <a:r>
            <a:rPr lang="en-US" dirty="0"/>
            <a:t>Material Master Creation</a:t>
          </a:r>
        </a:p>
      </dgm:t>
    </dgm:pt>
    <dgm:pt modelId="{42BC429F-14C2-467A-A025-127DA62AA504}" type="parTrans" cxnId="{95792547-7FFE-4530-BA41-026147768ADF}">
      <dgm:prSet/>
      <dgm:spPr/>
      <dgm:t>
        <a:bodyPr/>
        <a:lstStyle/>
        <a:p>
          <a:endParaRPr lang="en-US"/>
        </a:p>
      </dgm:t>
    </dgm:pt>
    <dgm:pt modelId="{20720698-6683-4E09-8F72-A4F52605882A}" type="sibTrans" cxnId="{95792547-7FFE-4530-BA41-026147768ADF}">
      <dgm:prSet/>
      <dgm:spPr/>
      <dgm:t>
        <a:bodyPr/>
        <a:lstStyle/>
        <a:p>
          <a:endParaRPr lang="en-US"/>
        </a:p>
      </dgm:t>
    </dgm:pt>
    <dgm:pt modelId="{942BF038-5D63-4219-849F-8FC72504EA90}">
      <dgm:prSet phldrT="[Text]"/>
      <dgm:spPr/>
      <dgm:t>
        <a:bodyPr/>
        <a:lstStyle/>
        <a:p>
          <a:r>
            <a:rPr lang="en-US" dirty="0"/>
            <a:t>Use MM03 to Research Material</a:t>
          </a:r>
        </a:p>
      </dgm:t>
    </dgm:pt>
    <dgm:pt modelId="{DF6FCE20-E854-43F7-861D-980F2572CFBF}" type="parTrans" cxnId="{6A4C88AB-1F96-4999-8A6D-FACD004E62D9}">
      <dgm:prSet/>
      <dgm:spPr/>
      <dgm:t>
        <a:bodyPr/>
        <a:lstStyle/>
        <a:p>
          <a:endParaRPr lang="en-US"/>
        </a:p>
      </dgm:t>
    </dgm:pt>
    <dgm:pt modelId="{0654036E-DC43-4CB6-A877-99607CF02BD5}" type="sibTrans" cxnId="{6A4C88AB-1F96-4999-8A6D-FACD004E62D9}">
      <dgm:prSet/>
      <dgm:spPr/>
      <dgm:t>
        <a:bodyPr/>
        <a:lstStyle/>
        <a:p>
          <a:endParaRPr lang="en-US"/>
        </a:p>
      </dgm:t>
    </dgm:pt>
    <dgm:pt modelId="{6DD175D1-EB27-4DA7-B70F-0E8A7777683F}">
      <dgm:prSet phldrT="[Text]"/>
      <dgm:spPr/>
      <dgm:t>
        <a:bodyPr/>
        <a:lstStyle/>
        <a:p>
          <a:r>
            <a:rPr lang="en-US" dirty="0"/>
            <a:t>Create Sales Contract</a:t>
          </a:r>
        </a:p>
      </dgm:t>
    </dgm:pt>
    <dgm:pt modelId="{9B609E8E-3740-4A65-A33A-75B258897EA1}" type="parTrans" cxnId="{0DBD7B14-B8A2-4503-82DF-DD3FA9A6933B}">
      <dgm:prSet/>
      <dgm:spPr/>
      <dgm:t>
        <a:bodyPr/>
        <a:lstStyle/>
        <a:p>
          <a:endParaRPr lang="en-US"/>
        </a:p>
      </dgm:t>
    </dgm:pt>
    <dgm:pt modelId="{35CAF55A-2DE0-43E9-9AE4-BF5BE6BC1471}" type="sibTrans" cxnId="{0DBD7B14-B8A2-4503-82DF-DD3FA9A6933B}">
      <dgm:prSet/>
      <dgm:spPr/>
      <dgm:t>
        <a:bodyPr/>
        <a:lstStyle/>
        <a:p>
          <a:endParaRPr lang="en-US"/>
        </a:p>
      </dgm:t>
    </dgm:pt>
    <dgm:pt modelId="{7AEA344C-C5C1-49DB-8255-92341E2BF67E}" type="pres">
      <dgm:prSet presAssocID="{76918540-340F-4BA4-93D2-C30E49CFD3FE}" presName="Name0" presStyleCnt="0">
        <dgm:presLayoutVars>
          <dgm:dir/>
          <dgm:animLvl val="lvl"/>
          <dgm:resizeHandles val="exact"/>
        </dgm:presLayoutVars>
      </dgm:prSet>
      <dgm:spPr/>
    </dgm:pt>
    <dgm:pt modelId="{CA2334DB-1A4B-44F0-9242-333862C58856}" type="pres">
      <dgm:prSet presAssocID="{7435AABB-87DB-4404-A7F4-F1144FD55DD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0B9507C-AF23-408C-A50C-529AD8FA9E38}" type="pres">
      <dgm:prSet presAssocID="{20720698-6683-4E09-8F72-A4F52605882A}" presName="parTxOnlySpace" presStyleCnt="0"/>
      <dgm:spPr/>
    </dgm:pt>
    <dgm:pt modelId="{78F89FC5-69C8-477B-A4A1-5C893897BC75}" type="pres">
      <dgm:prSet presAssocID="{942BF038-5D63-4219-849F-8FC72504EA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BB65D5-A242-4C98-9097-3132DC31CEE5}" type="pres">
      <dgm:prSet presAssocID="{0654036E-DC43-4CB6-A877-99607CF02BD5}" presName="parTxOnlySpace" presStyleCnt="0"/>
      <dgm:spPr/>
    </dgm:pt>
    <dgm:pt modelId="{243B094F-D53E-4AA9-9119-22FCB2C8B9E2}" type="pres">
      <dgm:prSet presAssocID="{6DD175D1-EB27-4DA7-B70F-0E8A7777683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DBD7B14-B8A2-4503-82DF-DD3FA9A6933B}" srcId="{76918540-340F-4BA4-93D2-C30E49CFD3FE}" destId="{6DD175D1-EB27-4DA7-B70F-0E8A7777683F}" srcOrd="2" destOrd="0" parTransId="{9B609E8E-3740-4A65-A33A-75B258897EA1}" sibTransId="{35CAF55A-2DE0-43E9-9AE4-BF5BE6BC1471}"/>
    <dgm:cxn modelId="{95792547-7FFE-4530-BA41-026147768ADF}" srcId="{76918540-340F-4BA4-93D2-C30E49CFD3FE}" destId="{7435AABB-87DB-4404-A7F4-F1144FD55DD2}" srcOrd="0" destOrd="0" parTransId="{42BC429F-14C2-467A-A025-127DA62AA504}" sibTransId="{20720698-6683-4E09-8F72-A4F52605882A}"/>
    <dgm:cxn modelId="{A44A5B67-5C5D-413D-9B66-3444F9551C7A}" type="presOf" srcId="{6DD175D1-EB27-4DA7-B70F-0E8A7777683F}" destId="{243B094F-D53E-4AA9-9119-22FCB2C8B9E2}" srcOrd="0" destOrd="0" presId="urn:microsoft.com/office/officeart/2005/8/layout/chevron1"/>
    <dgm:cxn modelId="{E07EACA0-0A22-4A34-9523-FEEE7A904D42}" type="presOf" srcId="{76918540-340F-4BA4-93D2-C30E49CFD3FE}" destId="{7AEA344C-C5C1-49DB-8255-92341E2BF67E}" srcOrd="0" destOrd="0" presId="urn:microsoft.com/office/officeart/2005/8/layout/chevron1"/>
    <dgm:cxn modelId="{0319ADAA-388C-4B5C-8CE4-1DE3B71FD112}" type="presOf" srcId="{7435AABB-87DB-4404-A7F4-F1144FD55DD2}" destId="{CA2334DB-1A4B-44F0-9242-333862C58856}" srcOrd="0" destOrd="0" presId="urn:microsoft.com/office/officeart/2005/8/layout/chevron1"/>
    <dgm:cxn modelId="{6A4C88AB-1F96-4999-8A6D-FACD004E62D9}" srcId="{76918540-340F-4BA4-93D2-C30E49CFD3FE}" destId="{942BF038-5D63-4219-849F-8FC72504EA90}" srcOrd="1" destOrd="0" parTransId="{DF6FCE20-E854-43F7-861D-980F2572CFBF}" sibTransId="{0654036E-DC43-4CB6-A877-99607CF02BD5}"/>
    <dgm:cxn modelId="{87F175D9-2ED7-4B72-9DCE-938AAD5C3947}" type="presOf" srcId="{942BF038-5D63-4219-849F-8FC72504EA90}" destId="{78F89FC5-69C8-477B-A4A1-5C893897BC75}" srcOrd="0" destOrd="0" presId="urn:microsoft.com/office/officeart/2005/8/layout/chevron1"/>
    <dgm:cxn modelId="{8FE2672C-0EA4-4C75-ACCA-23C76433E73F}" type="presParOf" srcId="{7AEA344C-C5C1-49DB-8255-92341E2BF67E}" destId="{CA2334DB-1A4B-44F0-9242-333862C58856}" srcOrd="0" destOrd="0" presId="urn:microsoft.com/office/officeart/2005/8/layout/chevron1"/>
    <dgm:cxn modelId="{0E7D68C7-0305-47E9-8308-7F0891046F0F}" type="presParOf" srcId="{7AEA344C-C5C1-49DB-8255-92341E2BF67E}" destId="{A0B9507C-AF23-408C-A50C-529AD8FA9E38}" srcOrd="1" destOrd="0" presId="urn:microsoft.com/office/officeart/2005/8/layout/chevron1"/>
    <dgm:cxn modelId="{16B86969-1057-4B18-BDE9-B2E2B42A5253}" type="presParOf" srcId="{7AEA344C-C5C1-49DB-8255-92341E2BF67E}" destId="{78F89FC5-69C8-477B-A4A1-5C893897BC75}" srcOrd="2" destOrd="0" presId="urn:microsoft.com/office/officeart/2005/8/layout/chevron1"/>
    <dgm:cxn modelId="{C1FB80D8-85A0-4AD1-AC1A-51238488CB2D}" type="presParOf" srcId="{7AEA344C-C5C1-49DB-8255-92341E2BF67E}" destId="{68BB65D5-A242-4C98-9097-3132DC31CEE5}" srcOrd="3" destOrd="0" presId="urn:microsoft.com/office/officeart/2005/8/layout/chevron1"/>
    <dgm:cxn modelId="{BDAA73F9-ACF0-4CA7-BFAC-6ADAEA83A7EE}" type="presParOf" srcId="{7AEA344C-C5C1-49DB-8255-92341E2BF67E}" destId="{243B094F-D53E-4AA9-9119-22FCB2C8B9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334DB-1A4B-44F0-9242-333862C58856}">
      <dsp:nvSpPr>
        <dsp:cNvPr id="0" name=""/>
        <dsp:cNvSpPr/>
      </dsp:nvSpPr>
      <dsp:spPr>
        <a:xfrm>
          <a:off x="3170" y="1239723"/>
          <a:ext cx="3862164" cy="15448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Material Master Creation</a:t>
          </a:r>
        </a:p>
      </dsp:txBody>
      <dsp:txXfrm>
        <a:off x="775603" y="1239723"/>
        <a:ext cx="2317299" cy="1544865"/>
      </dsp:txXfrm>
    </dsp:sp>
    <dsp:sp modelId="{78F89FC5-69C8-477B-A4A1-5C893897BC75}">
      <dsp:nvSpPr>
        <dsp:cNvPr id="0" name=""/>
        <dsp:cNvSpPr/>
      </dsp:nvSpPr>
      <dsp:spPr>
        <a:xfrm>
          <a:off x="3479117" y="1239723"/>
          <a:ext cx="3862164" cy="15448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 MM03 to Research Material</a:t>
          </a:r>
        </a:p>
      </dsp:txBody>
      <dsp:txXfrm>
        <a:off x="4251550" y="1239723"/>
        <a:ext cx="2317299" cy="1544865"/>
      </dsp:txXfrm>
    </dsp:sp>
    <dsp:sp modelId="{243B094F-D53E-4AA9-9119-22FCB2C8B9E2}">
      <dsp:nvSpPr>
        <dsp:cNvPr id="0" name=""/>
        <dsp:cNvSpPr/>
      </dsp:nvSpPr>
      <dsp:spPr>
        <a:xfrm>
          <a:off x="6955065" y="1239723"/>
          <a:ext cx="3862164" cy="15448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Sales Contract</a:t>
          </a:r>
        </a:p>
      </dsp:txBody>
      <dsp:txXfrm>
        <a:off x="7727498" y="1239723"/>
        <a:ext cx="2317299" cy="1544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8D1-297C-4CA6-A8C1-0D75F38E36C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BB271-4B69-43C5-9798-088A0A52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</a:t>
            </a:r>
            <a:r>
              <a:rPr lang="en-US" baseline="0" dirty="0"/>
              <a:t> the Moralex Xybermedia Presentation.  In this short presentation you will learn how to use the MM03 Display Material </a:t>
            </a:r>
            <a:r>
              <a:rPr lang="en-US" baseline="0" dirty="0" err="1"/>
              <a:t>Tcode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B271-4B69-43C5-9798-088A0A525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*This </a:t>
            </a:r>
            <a:r>
              <a:rPr lang="en-US" sz="1200" dirty="0" err="1"/>
              <a:t>Tcode</a:t>
            </a:r>
            <a:r>
              <a:rPr lang="en-US" sz="1200" dirty="0"/>
              <a:t> is important because it allows the end user research the material and its properties before the Sales Contract creation.</a:t>
            </a:r>
          </a:p>
          <a:p>
            <a:r>
              <a:rPr lang="en-US" sz="1200" dirty="0"/>
              <a:t>*The Planners can verify Quantity on Hand and pricing.</a:t>
            </a:r>
          </a:p>
          <a:p>
            <a:r>
              <a:rPr lang="en-US" sz="1200" dirty="0"/>
              <a:t>*The Sales Staff can check the Mean Average Price (MAP) during the Sales Order creation.</a:t>
            </a:r>
          </a:p>
          <a:p>
            <a:r>
              <a:rPr lang="en-US" sz="1200" dirty="0"/>
              <a:t>*Any Division Staff can verify the material and report its availability to other Divisions and Areas.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B271-4B69-43C5-9798-088A0A525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Supply Chain group creates</a:t>
            </a:r>
            <a:r>
              <a:rPr lang="en-US" baseline="0" dirty="0"/>
              <a:t> the material in the Material Master.  Then you can use the MM03 </a:t>
            </a:r>
            <a:r>
              <a:rPr lang="en-US" baseline="0" dirty="0" err="1"/>
              <a:t>Tcode</a:t>
            </a:r>
            <a:r>
              <a:rPr lang="en-US" baseline="0" dirty="0"/>
              <a:t> to display the material.  And finally you can create the Sales Contract.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B271-4B69-43C5-9798-088A0A525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Moralex Xybermedia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Articulate Presenter ’13 Demo</a:t>
            </a:r>
          </a:p>
        </p:txBody>
      </p:sp>
    </p:spTree>
    <p:extLst>
      <p:ext uri="{BB962C8B-B14F-4D97-AF65-F5344CB8AC3E}">
        <p14:creationId xmlns:p14="http://schemas.microsoft.com/office/powerpoint/2010/main" val="71732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97653" cy="4024125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/>
              <a:t>In this presentation you will:</a:t>
            </a:r>
          </a:p>
          <a:p>
            <a:pPr marL="0" indent="0">
              <a:buSzPct val="100000"/>
              <a:buNone/>
            </a:pPr>
            <a:endParaRPr lang="en-US" dirty="0"/>
          </a:p>
          <a:p>
            <a:pPr lvl="1">
              <a:lnSpc>
                <a:spcPct val="150000"/>
              </a:lnSpc>
              <a:buSzPct val="175000"/>
              <a:buFont typeface="Wingdings" panose="05000000000000000000" pitchFamily="2" charset="2"/>
              <a:buChar char="q"/>
            </a:pPr>
            <a:r>
              <a:rPr lang="en-US" sz="2400" dirty="0"/>
              <a:t> Understand the importance of Displaying Materials in SAP</a:t>
            </a:r>
          </a:p>
          <a:p>
            <a:pPr lvl="1">
              <a:lnSpc>
                <a:spcPct val="150000"/>
              </a:lnSpc>
              <a:buSzPct val="175000"/>
              <a:buFont typeface="Wingdings" panose="05000000000000000000" pitchFamily="2" charset="2"/>
              <a:buChar char="q"/>
            </a:pPr>
            <a:r>
              <a:rPr lang="en-US" sz="2400" dirty="0"/>
              <a:t> Launch SAP</a:t>
            </a:r>
          </a:p>
          <a:p>
            <a:pPr lvl="1">
              <a:lnSpc>
                <a:spcPct val="150000"/>
              </a:lnSpc>
              <a:buSzPct val="175000"/>
              <a:buFont typeface="Wingdings" panose="05000000000000000000" pitchFamily="2" charset="2"/>
              <a:buChar char="q"/>
            </a:pPr>
            <a:r>
              <a:rPr lang="en-US" sz="2400" dirty="0"/>
              <a:t> Access the MM03 Display Material </a:t>
            </a:r>
            <a:r>
              <a:rPr lang="en-US" sz="2400" dirty="0" err="1"/>
              <a:t>Tcode</a:t>
            </a:r>
            <a:endParaRPr lang="en-US" sz="2400" dirty="0"/>
          </a:p>
          <a:p>
            <a:pPr lvl="1">
              <a:lnSpc>
                <a:spcPct val="150000"/>
              </a:lnSpc>
              <a:buSzPct val="175000"/>
              <a:buFont typeface="Wingdings" panose="05000000000000000000" pitchFamily="2" charset="2"/>
              <a:buChar char="q"/>
            </a:pPr>
            <a:r>
              <a:rPr lang="en-US" sz="2400" dirty="0"/>
              <a:t> Navigate the different tabs</a:t>
            </a:r>
          </a:p>
        </p:txBody>
      </p:sp>
    </p:spTree>
    <p:extLst>
      <p:ext uri="{BB962C8B-B14F-4D97-AF65-F5344CB8AC3E}">
        <p14:creationId xmlns:p14="http://schemas.microsoft.com/office/powerpoint/2010/main" val="3610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MM03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</a:t>
            </a:r>
            <a:r>
              <a:rPr lang="en-US" sz="2800" dirty="0" err="1"/>
              <a:t>Tcode</a:t>
            </a:r>
            <a:r>
              <a:rPr lang="en-US" sz="2800" dirty="0"/>
              <a:t> is important because it allows the end user research the material and its properties before the Sales Contract creation.</a:t>
            </a:r>
          </a:p>
          <a:p>
            <a:r>
              <a:rPr lang="en-US" sz="2800" dirty="0"/>
              <a:t>The Planners can verify Quantity on Hand and pricing.</a:t>
            </a:r>
          </a:p>
          <a:p>
            <a:r>
              <a:rPr lang="en-US" sz="2800" dirty="0"/>
              <a:t>The Sales Staff can check the Mean Average Price (MAP) during the Sales Order creation.</a:t>
            </a:r>
          </a:p>
          <a:p>
            <a:r>
              <a:rPr lang="en-US" sz="2800" dirty="0"/>
              <a:t>Any Division Staff can verify the material and report its availability to other Divisions and Areas.</a:t>
            </a:r>
          </a:p>
        </p:txBody>
      </p:sp>
    </p:spTree>
    <p:extLst>
      <p:ext uri="{BB962C8B-B14F-4D97-AF65-F5344CB8AC3E}">
        <p14:creationId xmlns:p14="http://schemas.microsoft.com/office/powerpoint/2010/main" val="17616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MM03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0418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44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2334DB-1A4B-44F0-9242-333862C58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>
                                            <p:graphicEl>
                                              <a:dgm id="{CA2334DB-1A4B-44F0-9242-333862C58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>
                                            <p:graphicEl>
                                              <a:dgm id="{CA2334DB-1A4B-44F0-9242-333862C58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F89FC5-69C8-477B-A4A1-5C893897B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graphicEl>
                                              <a:dgm id="{78F89FC5-69C8-477B-A4A1-5C893897B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graphicEl>
                                              <a:dgm id="{78F89FC5-69C8-477B-A4A1-5C893897B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3B094F-D53E-4AA9-9119-22FCB2C8B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graphicEl>
                                              <a:dgm id="{243B094F-D53E-4AA9-9119-22FCB2C8B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">
                                            <p:graphicEl>
                                              <a:dgm id="{243B094F-D53E-4AA9-9119-22FCB2C8B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MM03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163003"/>
          </a:xfrm>
        </p:spPr>
        <p:txBody>
          <a:bodyPr/>
          <a:lstStyle/>
          <a:p>
            <a:r>
              <a:rPr lang="en-US" dirty="0"/>
              <a:t>Launch SAP Logon, connect to the training environment and execute the MM03 </a:t>
            </a:r>
            <a:r>
              <a:rPr lang="en-US" dirty="0" err="1"/>
              <a:t>Tcode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39" y="3001235"/>
            <a:ext cx="3585861" cy="35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MM03 tabs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879147"/>
            <a:ext cx="69627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295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63</TotalTime>
  <Words>271</Words>
  <Application>Microsoft Office PowerPoint</Application>
  <PresentationFormat>Widescreen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Vapor Trail</vt:lpstr>
      <vt:lpstr>Moralex Xybermedia</vt:lpstr>
      <vt:lpstr>Introduction</vt:lpstr>
      <vt:lpstr>Importance of MM03</vt:lpstr>
      <vt:lpstr>Importance of MM03</vt:lpstr>
      <vt:lpstr>Execute MM03</vt:lpstr>
      <vt:lpstr>Navigate MM03 tabs</vt:lpstr>
    </vt:vector>
  </TitlesOfParts>
  <Company>Home-PC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Moralex Xybermedia</dc:title>
  <dc:creator>Ambar</dc:creator>
  <cp:lastModifiedBy>Miguel Morales</cp:lastModifiedBy>
  <cp:revision>16</cp:revision>
  <dcterms:created xsi:type="dcterms:W3CDTF">2014-08-18T01:50:19Z</dcterms:created>
  <dcterms:modified xsi:type="dcterms:W3CDTF">2018-11-08T02:54:23Z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81B95EBA-17EF-4BB4-8F8E-A26FD3BF9242</vt:lpwstr>
  </property>
  <property fmtid="{D5CDD505-2E9C-101B-9397-08002B2CF9AE}" pid="3" name="ArticulatePath">
    <vt:lpwstr>Presentation2</vt:lpwstr>
  </property>
</Properties>
</file>