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92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6F2F0C-C84E-46D9-949D-E0994B9B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6" y="-16042"/>
            <a:ext cx="14636786" cy="82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58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37710" y="71964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Objetivos de Gitflow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190215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7" name="Text 4"/>
          <p:cNvSpPr/>
          <p:nvPr/>
        </p:nvSpPr>
        <p:spPr>
          <a:xfrm>
            <a:off x="4672013" y="1943830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19021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Estandarizar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5212913" y="2382575"/>
            <a:ext cx="38200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Establecer un proceso de flujo de trabajo estándar</a:t>
            </a:r>
            <a:endParaRPr lang="en-US" sz="2200" dirty="0"/>
          </a:p>
        </p:txBody>
      </p:sp>
      <p:sp>
        <p:nvSpPr>
          <p:cNvPr id="10" name="Shape 7"/>
          <p:cNvSpPr/>
          <p:nvPr/>
        </p:nvSpPr>
        <p:spPr>
          <a:xfrm>
            <a:off x="4490799" y="40372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1" name="Text 8"/>
          <p:cNvSpPr/>
          <p:nvPr/>
        </p:nvSpPr>
        <p:spPr>
          <a:xfrm>
            <a:off x="4648676" y="4078966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5212913" y="40372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Colaborar</a:t>
            </a:r>
            <a:endParaRPr lang="en-US" sz="3200" dirty="0"/>
          </a:p>
        </p:txBody>
      </p:sp>
      <p:sp>
        <p:nvSpPr>
          <p:cNvPr id="13" name="Text 10"/>
          <p:cNvSpPr/>
          <p:nvPr/>
        </p:nvSpPr>
        <p:spPr>
          <a:xfrm>
            <a:off x="5212913" y="4517711"/>
            <a:ext cx="38200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Facilitar el trabajo en equipo y la integración de cambios</a:t>
            </a:r>
            <a:endParaRPr lang="en-US" sz="2200" dirty="0"/>
          </a:p>
        </p:txBody>
      </p:sp>
      <p:sp>
        <p:nvSpPr>
          <p:cNvPr id="14" name="Shape 11"/>
          <p:cNvSpPr/>
          <p:nvPr/>
        </p:nvSpPr>
        <p:spPr>
          <a:xfrm>
            <a:off x="4490799" y="626860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5" name="Text 12"/>
          <p:cNvSpPr/>
          <p:nvPr/>
        </p:nvSpPr>
        <p:spPr>
          <a:xfrm>
            <a:off x="4650700" y="6310275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62686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Controlar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749020"/>
            <a:ext cx="633740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Mantener un registro histórico claro de los cambios realizados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225705"/>
            <a:ext cx="82078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Características clave de Gitflow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343188" y="32958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Ramas dedicadas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1469733" y="4017953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Diferentes ramas para características, lanzamientos y correcciones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5626260" y="3300369"/>
            <a:ext cx="2866074" cy="3426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Flujo de fusión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5626260" y="4038751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Fusión de ramas de manera secuencial y controlada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9631623" y="3300369"/>
            <a:ext cx="28660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Versiones etiquetadas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9782787" y="4038751"/>
            <a:ext cx="409542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Cada lanzamiento se marca con una etiqueta única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949430" y="1018043"/>
            <a:ext cx="68202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Flujo de trabajo en Gitflow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684157"/>
            <a:ext cx="10554414" cy="4441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6" name="Shape 4"/>
          <p:cNvSpPr/>
          <p:nvPr/>
        </p:nvSpPr>
        <p:spPr>
          <a:xfrm>
            <a:off x="4598849" y="3906619"/>
            <a:ext cx="44410" cy="777597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4341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8" name="Text 6"/>
          <p:cNvSpPr/>
          <p:nvPr/>
        </p:nvSpPr>
        <p:spPr>
          <a:xfrm>
            <a:off x="4552355" y="4475857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3232309" y="2537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4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Inicio</a:t>
            </a:r>
            <a:endParaRPr lang="en-US" sz="4000" dirty="0"/>
          </a:p>
        </p:txBody>
      </p:sp>
      <p:sp>
        <p:nvSpPr>
          <p:cNvPr id="10" name="Text 8"/>
          <p:cNvSpPr/>
          <p:nvPr/>
        </p:nvSpPr>
        <p:spPr>
          <a:xfrm>
            <a:off x="2260163" y="3017758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Crear rama de desarrollo a partir de la rama principal</a:t>
            </a:r>
            <a:endParaRPr lang="en-US" sz="2800" dirty="0"/>
          </a:p>
        </p:txBody>
      </p:sp>
      <p:sp>
        <p:nvSpPr>
          <p:cNvPr id="11" name="Shape 9"/>
          <p:cNvSpPr/>
          <p:nvPr/>
        </p:nvSpPr>
        <p:spPr>
          <a:xfrm>
            <a:off x="7292995" y="4684097"/>
            <a:ext cx="44410" cy="777597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4341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165" y="447585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800" dirty="0"/>
          </a:p>
        </p:txBody>
      </p:sp>
      <p:sp>
        <p:nvSpPr>
          <p:cNvPr id="14" name="Text 12"/>
          <p:cNvSpPr/>
          <p:nvPr/>
        </p:nvSpPr>
        <p:spPr>
          <a:xfrm>
            <a:off x="5926455" y="56840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4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Desarrollo</a:t>
            </a:r>
            <a:endParaRPr lang="en-US" sz="4000" dirty="0"/>
          </a:p>
        </p:txBody>
      </p:sp>
      <p:sp>
        <p:nvSpPr>
          <p:cNvPr id="15" name="Text 13"/>
          <p:cNvSpPr/>
          <p:nvPr/>
        </p:nvSpPr>
        <p:spPr>
          <a:xfrm>
            <a:off x="4954310" y="6164461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Crear ramas de características y realizar cambios</a:t>
            </a:r>
            <a:endParaRPr lang="en-US" sz="2800" dirty="0"/>
          </a:p>
        </p:txBody>
      </p:sp>
      <p:sp>
        <p:nvSpPr>
          <p:cNvPr id="16" name="Shape 14"/>
          <p:cNvSpPr/>
          <p:nvPr/>
        </p:nvSpPr>
        <p:spPr>
          <a:xfrm>
            <a:off x="9987141" y="3906619"/>
            <a:ext cx="44410" cy="777597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4341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8" name="Text 16"/>
          <p:cNvSpPr/>
          <p:nvPr/>
        </p:nvSpPr>
        <p:spPr>
          <a:xfrm>
            <a:off x="9919335" y="447585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800" dirty="0"/>
          </a:p>
        </p:txBody>
      </p:sp>
      <p:sp>
        <p:nvSpPr>
          <p:cNvPr id="19" name="Text 17"/>
          <p:cNvSpPr/>
          <p:nvPr/>
        </p:nvSpPr>
        <p:spPr>
          <a:xfrm>
            <a:off x="8620601" y="2537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4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Lanzamiento</a:t>
            </a:r>
            <a:endParaRPr lang="en-US" sz="4000" dirty="0"/>
          </a:p>
        </p:txBody>
      </p:sp>
      <p:sp>
        <p:nvSpPr>
          <p:cNvPr id="20" name="Text 18"/>
          <p:cNvSpPr/>
          <p:nvPr/>
        </p:nvSpPr>
        <p:spPr>
          <a:xfrm>
            <a:off x="7648456" y="3017758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Crear rama de lanzamiento y fusionar con rama principal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799737" y="1158303"/>
            <a:ext cx="76948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Ramas principales en Gitflow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01077" y="2935705"/>
            <a:ext cx="3814405" cy="3705727"/>
          </a:xfrm>
          <a:prstGeom prst="roundRect">
            <a:avLst>
              <a:gd name="adj" fmla="val 586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</p:sp>
      <p:sp>
        <p:nvSpPr>
          <p:cNvPr id="6" name="Text 4"/>
          <p:cNvSpPr/>
          <p:nvPr/>
        </p:nvSpPr>
        <p:spPr>
          <a:xfrm>
            <a:off x="1223248" y="35483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Rama principal</a:t>
            </a:r>
            <a:endParaRPr lang="en-US" sz="4000" dirty="0"/>
          </a:p>
        </p:txBody>
      </p:sp>
      <p:sp>
        <p:nvSpPr>
          <p:cNvPr id="7" name="Text 5"/>
          <p:cNvSpPr/>
          <p:nvPr/>
        </p:nvSpPr>
        <p:spPr>
          <a:xfrm>
            <a:off x="1223248" y="4584144"/>
            <a:ext cx="292572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Contiene el código del producto final listo para liberar</a:t>
            </a:r>
            <a:endParaRPr lang="en-US" sz="2800" dirty="0"/>
          </a:p>
        </p:txBody>
      </p:sp>
      <p:sp>
        <p:nvSpPr>
          <p:cNvPr id="8" name="Shape 6"/>
          <p:cNvSpPr/>
          <p:nvPr/>
        </p:nvSpPr>
        <p:spPr>
          <a:xfrm>
            <a:off x="5259824" y="2935705"/>
            <a:ext cx="3595418" cy="3705727"/>
          </a:xfrm>
          <a:prstGeom prst="roundRect">
            <a:avLst>
              <a:gd name="adj" fmla="val 586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</p:sp>
      <p:sp>
        <p:nvSpPr>
          <p:cNvPr id="9" name="Text 7"/>
          <p:cNvSpPr/>
          <p:nvPr/>
        </p:nvSpPr>
        <p:spPr>
          <a:xfrm>
            <a:off x="5704165" y="2975452"/>
            <a:ext cx="3595419" cy="12187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n-US" sz="4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Rama de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Desarrollo</a:t>
            </a:r>
            <a:endParaRPr lang="en-US" sz="4000" dirty="0"/>
          </a:p>
        </p:txBody>
      </p:sp>
      <p:sp>
        <p:nvSpPr>
          <p:cNvPr id="10" name="Text 8"/>
          <p:cNvSpPr/>
          <p:nvPr/>
        </p:nvSpPr>
        <p:spPr>
          <a:xfrm>
            <a:off x="5481994" y="4464844"/>
            <a:ext cx="292572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 los cambios de las ramas de características</a:t>
            </a:r>
            <a:endParaRPr lang="en-US" sz="2800" dirty="0"/>
          </a:p>
        </p:txBody>
      </p:sp>
      <p:sp>
        <p:nvSpPr>
          <p:cNvPr id="11" name="Shape 9"/>
          <p:cNvSpPr/>
          <p:nvPr/>
        </p:nvSpPr>
        <p:spPr>
          <a:xfrm>
            <a:off x="9222462" y="2975452"/>
            <a:ext cx="3370064" cy="3665979"/>
          </a:xfrm>
          <a:prstGeom prst="roundRect">
            <a:avLst>
              <a:gd name="adj" fmla="val 586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</p:sp>
      <p:sp>
        <p:nvSpPr>
          <p:cNvPr id="12" name="Text 10"/>
          <p:cNvSpPr/>
          <p:nvPr/>
        </p:nvSpPr>
        <p:spPr>
          <a:xfrm>
            <a:off x="9222462" y="3201114"/>
            <a:ext cx="349892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Ramas de características</a:t>
            </a:r>
            <a:endParaRPr lang="en-US" sz="4000" dirty="0"/>
          </a:p>
        </p:txBody>
      </p:sp>
      <p:sp>
        <p:nvSpPr>
          <p:cNvPr id="13" name="Text 11"/>
          <p:cNvSpPr/>
          <p:nvPr/>
        </p:nvSpPr>
        <p:spPr>
          <a:xfrm>
            <a:off x="9444633" y="4598075"/>
            <a:ext cx="292572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Implementan nuevas funcionalidades de forma aislada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232546" y="1261462"/>
            <a:ext cx="74616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Ramas de soporte en Gitflow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39" y="300516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90939" y="3501716"/>
            <a:ext cx="2851547" cy="10360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Rama de </a:t>
            </a:r>
          </a:p>
          <a:p>
            <a:pPr marL="0" indent="0" algn="l">
              <a:buNone/>
            </a:pPr>
            <a:r>
              <a:rPr lang="en-US" sz="4000" dirty="0" err="1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lanzamiento</a:t>
            </a:r>
            <a:endParaRPr lang="en-US" sz="4000" dirty="0"/>
          </a:p>
        </p:txBody>
      </p:sp>
      <p:sp>
        <p:nvSpPr>
          <p:cNvPr id="7" name="Text 4"/>
          <p:cNvSpPr/>
          <p:nvPr/>
        </p:nvSpPr>
        <p:spPr>
          <a:xfrm>
            <a:off x="1190939" y="4840693"/>
            <a:ext cx="32958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Prepara un nuevo lanzamiento a partir de la rama de desarrollo</a:t>
            </a:r>
            <a:endParaRPr lang="en-US" sz="28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546" y="3069334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64546" y="3874708"/>
            <a:ext cx="2777490" cy="8167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4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Rama de </a:t>
            </a:r>
          </a:p>
          <a:p>
            <a:pPr marL="0" indent="0" algn="l">
              <a:buNone/>
            </a:pPr>
            <a:r>
              <a:rPr lang="en-US" sz="4000" dirty="0" err="1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corrección</a:t>
            </a:r>
            <a:endParaRPr lang="en-US" sz="4000" dirty="0"/>
          </a:p>
        </p:txBody>
      </p:sp>
      <p:sp>
        <p:nvSpPr>
          <p:cNvPr id="10" name="Text 6"/>
          <p:cNvSpPr/>
          <p:nvPr/>
        </p:nvSpPr>
        <p:spPr>
          <a:xfrm>
            <a:off x="5764546" y="4872777"/>
            <a:ext cx="329600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 correcciones en una versión en producción</a:t>
            </a:r>
            <a:endParaRPr lang="en-US" sz="28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9755" y="306795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819755" y="39380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4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Rama de hotfix</a:t>
            </a:r>
            <a:endParaRPr lang="en-US" sz="4000" dirty="0"/>
          </a:p>
        </p:txBody>
      </p:sp>
      <p:sp>
        <p:nvSpPr>
          <p:cNvPr id="13" name="Text 8"/>
          <p:cNvSpPr/>
          <p:nvPr/>
        </p:nvSpPr>
        <p:spPr>
          <a:xfrm>
            <a:off x="9819755" y="4581205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Corrige urgentemente un problema crítico en la versión en producción</a:t>
            </a:r>
            <a:endParaRPr lang="en-US" sz="28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AEC39CD-5C32-49FF-AC77-4279EF27F70C}"/>
              </a:ext>
            </a:extLst>
          </p:cNvPr>
          <p:cNvSpPr/>
          <p:nvPr/>
        </p:nvSpPr>
        <p:spPr>
          <a:xfrm>
            <a:off x="1026695" y="2833405"/>
            <a:ext cx="3737810" cy="37538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B8F11B6-0997-4203-9B6F-2149B4BB6CC2}"/>
              </a:ext>
            </a:extLst>
          </p:cNvPr>
          <p:cNvSpPr/>
          <p:nvPr/>
        </p:nvSpPr>
        <p:spPr>
          <a:xfrm>
            <a:off x="5359926" y="2828702"/>
            <a:ext cx="3737810" cy="37538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CCF5B65-52FF-459F-8773-64684E84C802}"/>
              </a:ext>
            </a:extLst>
          </p:cNvPr>
          <p:cNvSpPr/>
          <p:nvPr/>
        </p:nvSpPr>
        <p:spPr>
          <a:xfrm>
            <a:off x="9646734" y="2833405"/>
            <a:ext cx="3737810" cy="37538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75265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Beneficios de utilizar Gitflow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Claridad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Estructura clara y organizada del flujo de trabajo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Trazabilidad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Registro histórico detallado de los cambios realizados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Colaboración</a:t>
            </a:r>
            <a:endParaRPr lang="en-US" sz="3200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Facilita el trabajo en equipo y la integración de cambios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223617" y="1493852"/>
            <a:ext cx="81831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Conclusión y recomendaciones</a:t>
            </a:r>
            <a:endParaRPr lang="en-US" sz="4374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387C71F-AF83-4DBC-9012-44AC5CA760F9}"/>
              </a:ext>
            </a:extLst>
          </p:cNvPr>
          <p:cNvSpPr/>
          <p:nvPr/>
        </p:nvSpPr>
        <p:spPr>
          <a:xfrm>
            <a:off x="1876926" y="3357782"/>
            <a:ext cx="10876547" cy="26835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err="1">
                <a:solidFill>
                  <a:schemeClr val="tx1"/>
                </a:solidFill>
              </a:rPr>
              <a:t>Gitflow</a:t>
            </a:r>
            <a:r>
              <a:rPr lang="es-MX" sz="2800" dirty="0">
                <a:solidFill>
                  <a:schemeClr val="tx1"/>
                </a:solidFill>
              </a:rPr>
              <a:t> es ideal para proyectos grandes y equipos numerosos debido a su estructura clara, aunque puede ser demasiado complejo para proyectos pequeños. Se recomienda usarlo con formación adecuada y automatización de procesos. Para proyectos más simples, considera alternativas como GitHub Flow.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273</Words>
  <Application>Microsoft Office PowerPoint</Application>
  <PresentationFormat>Personalizado</PresentationFormat>
  <Paragraphs>60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Roboto Slab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12</cp:revision>
  <dcterms:created xsi:type="dcterms:W3CDTF">2024-06-04T23:56:38Z</dcterms:created>
  <dcterms:modified xsi:type="dcterms:W3CDTF">2024-06-05T00:37:42Z</dcterms:modified>
</cp:coreProperties>
</file>