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FD2-1587-991E-BAD1-0D2E9213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FE9F8-3CA0-4409-FFCE-3CCF50B2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1BBE3-E1FD-3B24-CD6B-20EC6DBE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EEF67-87B9-8A51-905B-3375F9BE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C71E9-F074-5781-F975-68247873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58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D2898-32BC-26E4-9B0D-D71655D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5B207-022A-5A70-F578-F4A869AB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315E8-9B91-7E50-3598-4251DF2A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85053-D366-C700-5805-8913FF8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7086DF-0B1C-ACD9-D9F8-8892540A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53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233E46-DFB1-1864-1B25-5E2EE762D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A6EE30-0B76-D22A-CE7D-F25A4F6DE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5E243-527F-BE1C-96A2-D064DC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7573B-C61E-4544-5D80-DAB2A294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EDBC7E-AF62-1C94-EEC7-3F39D103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40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92B52-6C89-61BC-622A-B09A1526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3529E-723F-D32C-B24E-D40CF5B1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6670E-7CB4-E46A-41FB-E24BF24F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1A0C3-FC4E-2D30-E656-A6C409A2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8F4E8-53F8-E348-B40A-D72850B7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6052B-0DF1-697C-4DB2-70640850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F7C160-5BD1-4AD1-9ED5-27C1C0C4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37AADA-47D5-C717-B6FF-6FB4D91D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D95D5-BAAF-C69B-D6E5-8DA852A4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ED1375-49DC-550E-DED8-1006D4CC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5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C920B-D5EB-66D0-1F01-267A1482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DF378-94AC-08FA-87D3-6BF0BE25D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D704A9-E7D8-3BF0-4B4D-EE26ECA1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28890B-1577-A2D7-1117-9955146F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4042E9-BCDC-158F-45BF-C5432680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A0636-C986-A21D-6B35-F0C398EC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18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7F8AF-BE70-8D50-B927-A3D2E25C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EDBB3-7CBB-5229-4BF6-52A0E739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4D4BA8-5E5D-34DE-279F-FF552BE20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E5A4B3-C81D-379D-DA80-1E80EFB57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C34FE1-2CE7-3398-2AFA-D8E893AD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242FB5-3755-50CE-121F-E80947D3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C2836B-C7B3-890B-F3E6-3C4451E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53D3DB-05B9-EED7-E36B-09E90DF1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91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14E8A-01CC-6DE7-FFDB-8E7F5872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602760-8E04-0BC1-6F8D-451C75EC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716212-5B06-CF52-BA5C-FF816023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5305D8-7FF8-A21F-66C6-BC6478DE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7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83BA39-0CB4-C15B-C3BA-D564047A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67F868-F42B-70B3-43BE-0F212AB0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73D2F6-45E2-73AE-803B-5646870D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5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84138-E12D-B873-0818-CBF50E55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11274-09B8-8395-B758-7B311C8A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19D66D-FEA6-A97E-CA43-0BE62857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118501-2100-0A42-097B-1FAB2EC2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829918-09DE-362A-F144-36252C89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2E80EB-599C-39E9-71AF-BC42F1A8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62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C1BB-4764-3CB8-ECB6-1CA76617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9144DD-8E25-0808-3BED-2C9966A55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A33C69-8FF2-211D-C962-F639FE50D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A3452C-B954-E91D-1228-9447C6E6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B0784F-BA23-9076-C93D-C8AE4C45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3254FC-11FD-BC3D-09BB-D13D9597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DF7A7E-632D-44AF-2755-6B9861D2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9B064-B6C4-3305-0551-D4366B7AA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FF7E72-F0B2-03EB-2C17-5A8F18CEF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3370-7DD6-4EE2-A8C2-21A113D3267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AF452D-53CC-B9B6-19E7-B694B4D3F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17266-C9A1-ECB4-744D-927E016B5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A8DA-512E-4EBD-95F4-72A478F7E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7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7A9B4313-823F-BDF9-DB8A-8B04AB98AE13}"/>
              </a:ext>
            </a:extLst>
          </p:cNvPr>
          <p:cNvSpPr/>
          <p:nvPr/>
        </p:nvSpPr>
        <p:spPr>
          <a:xfrm>
            <a:off x="5540128" y="2044017"/>
            <a:ext cx="1533026" cy="584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Rotacionar - 2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FF330C7-9E5F-9114-6A78-C23E206A3AD9}"/>
              </a:ext>
            </a:extLst>
          </p:cNvPr>
          <p:cNvSpPr/>
          <p:nvPr/>
        </p:nvSpPr>
        <p:spPr>
          <a:xfrm>
            <a:off x="5546478" y="5478288"/>
            <a:ext cx="1308520" cy="584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Stand-By - 4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C9223D-10B6-20E2-F14D-4587B97FDC48}"/>
              </a:ext>
            </a:extLst>
          </p:cNvPr>
          <p:cNvSpPr/>
          <p:nvPr/>
        </p:nvSpPr>
        <p:spPr>
          <a:xfrm>
            <a:off x="1818910" y="3761152"/>
            <a:ext cx="1270000" cy="584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Avançar - 1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F02D66F-6703-53BF-A508-DB16EB20E95C}"/>
              </a:ext>
            </a:extLst>
          </p:cNvPr>
          <p:cNvSpPr/>
          <p:nvPr/>
        </p:nvSpPr>
        <p:spPr>
          <a:xfrm>
            <a:off x="9196754" y="3761152"/>
            <a:ext cx="1334592" cy="584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Remover - 3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9335B6F-9434-E47B-CE85-B0EE9BB7183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453910" y="2336117"/>
            <a:ext cx="3086218" cy="1425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C04748-BC1B-173D-ED48-A01AB85AFBD8}"/>
              </a:ext>
            </a:extLst>
          </p:cNvPr>
          <p:cNvSpPr txBox="1"/>
          <p:nvPr/>
        </p:nvSpPr>
        <p:spPr>
          <a:xfrm rot="20123842">
            <a:off x="3551129" y="2587270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1000/010</a:t>
            </a:r>
          </a:p>
          <a:p>
            <a:r>
              <a:rPr lang="pt-BR" sz="1200" dirty="0"/>
              <a:t>1100/010</a:t>
            </a: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A3CB1223-BA8A-0168-6156-785E12EA8D9A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6306641" y="1587564"/>
            <a:ext cx="12700" cy="1084014"/>
          </a:xfrm>
          <a:prstGeom prst="curvedConnector3">
            <a:avLst>
              <a:gd name="adj1" fmla="val 2473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BB3346C-D232-9942-337B-A78B7794048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902923" y="2542663"/>
            <a:ext cx="2861711" cy="1304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D4D8FFC-602D-5648-CBE2-022D2DD1055D}"/>
              </a:ext>
            </a:extLst>
          </p:cNvPr>
          <p:cNvSpPr txBox="1"/>
          <p:nvPr/>
        </p:nvSpPr>
        <p:spPr>
          <a:xfrm rot="20115479">
            <a:off x="3917615" y="3193409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0100/100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6531A6-DEF4-C124-13BF-C9BC7AEF9545}"/>
              </a:ext>
            </a:extLst>
          </p:cNvPr>
          <p:cNvSpPr txBox="1"/>
          <p:nvPr/>
        </p:nvSpPr>
        <p:spPr>
          <a:xfrm>
            <a:off x="5916087" y="116642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0000/010</a:t>
            </a:r>
          </a:p>
          <a:p>
            <a:r>
              <a:rPr lang="pt-BR" sz="1200" dirty="0"/>
              <a:t>1000/010</a:t>
            </a:r>
          </a:p>
          <a:p>
            <a:r>
              <a:rPr lang="pt-BR" sz="1200" dirty="0"/>
              <a:t>1100/010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E94CBC4-091F-BF0E-DC8A-0620EB459A04}"/>
              </a:ext>
            </a:extLst>
          </p:cNvPr>
          <p:cNvCxnSpPr>
            <a:cxnSpLocks/>
            <a:stCxn id="5" idx="7"/>
            <a:endCxn id="8" idx="1"/>
          </p:cNvCxnSpPr>
          <p:nvPr/>
        </p:nvCxnSpPr>
        <p:spPr>
          <a:xfrm>
            <a:off x="6848648" y="2129571"/>
            <a:ext cx="2543552" cy="171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91EFB3C-E030-0AA5-25B9-39B1004D3931}"/>
              </a:ext>
            </a:extLst>
          </p:cNvPr>
          <p:cNvSpPr txBox="1"/>
          <p:nvPr/>
        </p:nvSpPr>
        <p:spPr>
          <a:xfrm rot="2063325">
            <a:off x="7810956" y="258117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0101/001</a:t>
            </a:r>
          </a:p>
          <a:p>
            <a:r>
              <a:rPr lang="pt-BR" sz="1200" dirty="0"/>
              <a:t>0001/001</a:t>
            </a:r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0E488FA1-3040-47B6-2CAB-8273DA0DBA2B}"/>
              </a:ext>
            </a:extLst>
          </p:cNvPr>
          <p:cNvCxnSpPr>
            <a:cxnSpLocks/>
            <a:stCxn id="8" idx="7"/>
            <a:endCxn id="8" idx="5"/>
          </p:cNvCxnSpPr>
          <p:nvPr/>
        </p:nvCxnSpPr>
        <p:spPr>
          <a:xfrm rot="16200000" flipH="1">
            <a:off x="10129354" y="4053252"/>
            <a:ext cx="413092" cy="12700"/>
          </a:xfrm>
          <a:prstGeom prst="curvedConnector5">
            <a:avLst>
              <a:gd name="adj1" fmla="val -55339"/>
              <a:gd name="adj2" fmla="val 4954268"/>
              <a:gd name="adj3" fmla="val 1553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D098693-A103-64E7-16E9-0875F72B21E0}"/>
              </a:ext>
            </a:extLst>
          </p:cNvPr>
          <p:cNvSpPr txBox="1"/>
          <p:nvPr/>
        </p:nvSpPr>
        <p:spPr>
          <a:xfrm>
            <a:off x="10943744" y="3921102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0X01/001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A7AE04A-893F-FF5B-86FA-133D680E5CB6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2902923" y="4259798"/>
            <a:ext cx="6489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3F5EB00-86EB-5BAE-30C6-AA655D0CCD55}"/>
              </a:ext>
            </a:extLst>
          </p:cNvPr>
          <p:cNvSpPr txBox="1"/>
          <p:nvPr/>
        </p:nvSpPr>
        <p:spPr>
          <a:xfrm>
            <a:off x="5784574" y="4239843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0X00/100</a:t>
            </a:r>
          </a:p>
        </p:txBody>
      </p: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ADEA5EE6-046A-2991-E7CB-FEBBEBC92942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rot="5400000" flipH="1">
            <a:off x="1798351" y="4053252"/>
            <a:ext cx="413092" cy="12700"/>
          </a:xfrm>
          <a:prstGeom prst="curvedConnector5">
            <a:avLst>
              <a:gd name="adj1" fmla="val -55339"/>
              <a:gd name="adj2" fmla="val 5074000"/>
              <a:gd name="adj3" fmla="val 1553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EC06DE-39D7-A5AE-6045-9D2FF088F429}"/>
              </a:ext>
            </a:extLst>
          </p:cNvPr>
          <p:cNvSpPr txBox="1"/>
          <p:nvPr/>
        </p:nvSpPr>
        <p:spPr>
          <a:xfrm>
            <a:off x="565599" y="3900931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0100/100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6369A8F-5D4E-C540-0CCC-76A42CE4159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88910" y="4053252"/>
            <a:ext cx="6107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5C3E81B-8D52-C066-9196-C04D0F80C53C}"/>
              </a:ext>
            </a:extLst>
          </p:cNvPr>
          <p:cNvSpPr txBox="1"/>
          <p:nvPr/>
        </p:nvSpPr>
        <p:spPr>
          <a:xfrm>
            <a:off x="5784964" y="358788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0101/001</a:t>
            </a:r>
          </a:p>
          <a:p>
            <a:r>
              <a:rPr lang="pt-BR" sz="1200" dirty="0"/>
              <a:t>0001/001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6D8DD7CE-9590-0BE7-7161-80D5CE9B777E}"/>
              </a:ext>
            </a:extLst>
          </p:cNvPr>
          <p:cNvCxnSpPr>
            <a:cxnSpLocks/>
            <a:stCxn id="7" idx="4"/>
            <a:endCxn id="6" idx="2"/>
          </p:cNvCxnSpPr>
          <p:nvPr/>
        </p:nvCxnSpPr>
        <p:spPr>
          <a:xfrm>
            <a:off x="2453910" y="4345352"/>
            <a:ext cx="3092568" cy="1425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DFB7BF5-4D7C-BC91-C479-DC7F73B3A3EF}"/>
              </a:ext>
            </a:extLst>
          </p:cNvPr>
          <p:cNvSpPr txBox="1"/>
          <p:nvPr/>
        </p:nvSpPr>
        <p:spPr>
          <a:xfrm rot="1473972">
            <a:off x="3427478" y="501138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XX1X/000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1EE87013-0ED8-CC09-A8A9-2F9E15398ADE}"/>
              </a:ext>
            </a:extLst>
          </p:cNvPr>
          <p:cNvSpPr/>
          <p:nvPr/>
        </p:nvSpPr>
        <p:spPr>
          <a:xfrm>
            <a:off x="1793629" y="1676360"/>
            <a:ext cx="1339241" cy="584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Procurar - 0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3A3E3827-C6F4-10AC-8581-A9E3E036D387}"/>
              </a:ext>
            </a:extLst>
          </p:cNvPr>
          <p:cNvCxnSpPr>
            <a:cxnSpLocks/>
            <a:stCxn id="7" idx="1"/>
            <a:endCxn id="50" idx="3"/>
          </p:cNvCxnSpPr>
          <p:nvPr/>
        </p:nvCxnSpPr>
        <p:spPr>
          <a:xfrm flipH="1" flipV="1">
            <a:off x="1989756" y="2175006"/>
            <a:ext cx="15141" cy="1671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EE700D8-BBA8-6E4B-5019-E49E4359EB1D}"/>
              </a:ext>
            </a:extLst>
          </p:cNvPr>
          <p:cNvSpPr txBox="1"/>
          <p:nvPr/>
        </p:nvSpPr>
        <p:spPr>
          <a:xfrm>
            <a:off x="1217440" y="278425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0000/010</a:t>
            </a:r>
          </a:p>
        </p:txBody>
      </p:sp>
      <p:cxnSp>
        <p:nvCxnSpPr>
          <p:cNvPr id="58" name="Conector: Curvo 57">
            <a:extLst>
              <a:ext uri="{FF2B5EF4-FFF2-40B4-BE49-F238E27FC236}">
                <a16:creationId xmlns:a16="http://schemas.microsoft.com/office/drawing/2014/main" id="{7E054669-CA76-2800-DA05-A26A9ED33328}"/>
              </a:ext>
            </a:extLst>
          </p:cNvPr>
          <p:cNvCxnSpPr>
            <a:cxnSpLocks/>
            <a:stCxn id="50" idx="1"/>
            <a:endCxn id="50" idx="7"/>
          </p:cNvCxnSpPr>
          <p:nvPr/>
        </p:nvCxnSpPr>
        <p:spPr>
          <a:xfrm rot="5400000" flipH="1" flipV="1">
            <a:off x="2463249" y="1288421"/>
            <a:ext cx="12700" cy="946987"/>
          </a:xfrm>
          <a:prstGeom prst="curvedConnector3">
            <a:avLst>
              <a:gd name="adj1" fmla="val 2473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1A29C63-9047-A2A9-D3C3-04E0C5D39E8F}"/>
              </a:ext>
            </a:extLst>
          </p:cNvPr>
          <p:cNvSpPr txBox="1"/>
          <p:nvPr/>
        </p:nvSpPr>
        <p:spPr>
          <a:xfrm>
            <a:off x="2063356" y="1057596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0000/100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A1BF2BDC-67AB-A289-B129-03C1327AAB44}"/>
              </a:ext>
            </a:extLst>
          </p:cNvPr>
          <p:cNvCxnSpPr>
            <a:cxnSpLocks/>
            <a:stCxn id="50" idx="6"/>
            <a:endCxn id="5" idx="1"/>
          </p:cNvCxnSpPr>
          <p:nvPr/>
        </p:nvCxnSpPr>
        <p:spPr>
          <a:xfrm>
            <a:off x="3132870" y="1968460"/>
            <a:ext cx="2631764" cy="161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4D165F9-DB2A-8EFE-8A5E-95705ED3EB44}"/>
              </a:ext>
            </a:extLst>
          </p:cNvPr>
          <p:cNvSpPr txBox="1"/>
          <p:nvPr/>
        </p:nvSpPr>
        <p:spPr>
          <a:xfrm rot="210022">
            <a:off x="4031297" y="156970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1100/010</a:t>
            </a:r>
          </a:p>
          <a:p>
            <a:r>
              <a:rPr lang="pt-BR" sz="1200" dirty="0"/>
              <a:t>1000/010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CF628B0C-2F0C-7171-2D35-9EB28222F236}"/>
              </a:ext>
            </a:extLst>
          </p:cNvPr>
          <p:cNvCxnSpPr>
            <a:cxnSpLocks/>
            <a:stCxn id="50" idx="4"/>
            <a:endCxn id="7" idx="0"/>
          </p:cNvCxnSpPr>
          <p:nvPr/>
        </p:nvCxnSpPr>
        <p:spPr>
          <a:xfrm flipH="1">
            <a:off x="2453910" y="2260560"/>
            <a:ext cx="9340" cy="150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7451C52-60E5-CFAA-E40B-0A789C78D4E7}"/>
              </a:ext>
            </a:extLst>
          </p:cNvPr>
          <p:cNvSpPr txBox="1"/>
          <p:nvPr/>
        </p:nvSpPr>
        <p:spPr>
          <a:xfrm>
            <a:off x="2455962" y="2788014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0100/100</a:t>
            </a:r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3666E859-0711-0361-F49B-C0216B9413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0016" y="-768785"/>
            <a:ext cx="1999238" cy="6993423"/>
          </a:xfrm>
          <a:prstGeom prst="bentConnector3">
            <a:avLst>
              <a:gd name="adj1" fmla="val -46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975583A-8382-538C-7DAF-9B5CE3CB5182}"/>
              </a:ext>
            </a:extLst>
          </p:cNvPr>
          <p:cNvSpPr txBox="1"/>
          <p:nvPr/>
        </p:nvSpPr>
        <p:spPr>
          <a:xfrm>
            <a:off x="5784574" y="32675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0101/001</a:t>
            </a:r>
          </a:p>
          <a:p>
            <a:r>
              <a:rPr lang="pt-BR" sz="1200" dirty="0"/>
              <a:t>0001/001</a:t>
            </a: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3043298F-6AC7-DB3A-FE02-C17D856FC786}"/>
              </a:ext>
            </a:extLst>
          </p:cNvPr>
          <p:cNvCxnSpPr>
            <a:cxnSpLocks/>
            <a:stCxn id="50" idx="2"/>
            <a:endCxn id="6" idx="4"/>
          </p:cNvCxnSpPr>
          <p:nvPr/>
        </p:nvCxnSpPr>
        <p:spPr>
          <a:xfrm rot="10800000" flipH="1" flipV="1">
            <a:off x="1793628" y="1968460"/>
            <a:ext cx="4407109" cy="4094028"/>
          </a:xfrm>
          <a:prstGeom prst="bentConnector4">
            <a:avLst>
              <a:gd name="adj1" fmla="val -31521"/>
              <a:gd name="adj2" fmla="val 1055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5F9335-2C14-BD17-2838-95712C99D1ED}"/>
              </a:ext>
            </a:extLst>
          </p:cNvPr>
          <p:cNvSpPr txBox="1"/>
          <p:nvPr/>
        </p:nvSpPr>
        <p:spPr>
          <a:xfrm>
            <a:off x="2739290" y="631262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XX1X/000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EE80CA26-7677-B1FF-9C20-48414D42C528}"/>
              </a:ext>
            </a:extLst>
          </p:cNvPr>
          <p:cNvCxnSpPr/>
          <p:nvPr/>
        </p:nvCxnSpPr>
        <p:spPr>
          <a:xfrm>
            <a:off x="1163591" y="1307338"/>
            <a:ext cx="672903" cy="529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7DBCCBA1-3D95-B228-A934-AD83D6056104}"/>
              </a:ext>
            </a:extLst>
          </p:cNvPr>
          <p:cNvCxnSpPr>
            <a:cxnSpLocks/>
          </p:cNvCxnSpPr>
          <p:nvPr/>
        </p:nvCxnSpPr>
        <p:spPr>
          <a:xfrm>
            <a:off x="9896346" y="6154614"/>
            <a:ext cx="1047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1FAF5907-A6F9-38F4-5746-2D44E37BD61D}"/>
              </a:ext>
            </a:extLst>
          </p:cNvPr>
          <p:cNvSpPr txBox="1"/>
          <p:nvPr/>
        </p:nvSpPr>
        <p:spPr>
          <a:xfrm>
            <a:off x="9944214" y="5831837"/>
            <a:ext cx="918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HLUB/FTR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1945403F-18D4-C451-4D57-AE3D394F9F99}"/>
              </a:ext>
            </a:extLst>
          </p:cNvPr>
          <p:cNvSpPr txBox="1"/>
          <p:nvPr/>
        </p:nvSpPr>
        <p:spPr>
          <a:xfrm>
            <a:off x="213291" y="195008"/>
            <a:ext cx="359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Diagrama de Estados FSM</a:t>
            </a:r>
          </a:p>
        </p:txBody>
      </p:sp>
    </p:spTree>
    <p:extLst>
      <p:ext uri="{BB962C8B-B14F-4D97-AF65-F5344CB8AC3E}">
        <p14:creationId xmlns:p14="http://schemas.microsoft.com/office/powerpoint/2010/main" val="3236657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Feliciano Mota Alves</dc:creator>
  <cp:lastModifiedBy>Miguel Feliciano Mota Alves</cp:lastModifiedBy>
  <cp:revision>2</cp:revision>
  <dcterms:created xsi:type="dcterms:W3CDTF">2024-04-12T20:57:42Z</dcterms:created>
  <dcterms:modified xsi:type="dcterms:W3CDTF">2024-04-12T21:17:11Z</dcterms:modified>
</cp:coreProperties>
</file>