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qmtsNEZJFU/Y2t9L3r4KPTrPh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4065815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406581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065815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f4065815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Tecnologías Usadas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Durante mi estancia en opplus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KeyCloak para el acceso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securizar el acceso usamos el SSO(Inicio de Sesión Único) de KeyCloak.</a:t>
            </a:r>
            <a:endParaRPr sz="105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313" y="21338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Spring Boot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stack tecnológico que estamos usando en el Backend es: Spring Boot que utiliza Java como lenguaje de programación.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8475" y="2035438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0658153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PuttyGen</a:t>
            </a:r>
            <a:endParaRPr/>
          </a:p>
        </p:txBody>
      </p:sp>
      <p:sp>
        <p:nvSpPr>
          <p:cNvPr id="132" name="Google Shape;132;gf40658153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Putty KeyGen como herramienta para conexión ssh, además de conectarnos a la vpn privada de opplus.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f4065815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524" y="2178925"/>
            <a:ext cx="3584950" cy="23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Introducción a la empresa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Opplus es</a:t>
            </a:r>
            <a:r>
              <a:rPr lang="es"/>
              <a:t> una empresa con una estrategia de negocios end2end especializados en servicios financieros y administrativos. Actuamos de back office operativo, nos ocupamos de realizar el asesoramiento y consultoría de servicios, dando soporte a la tramitación de las operaciones a lo largo de todo el proceso.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3176025"/>
            <a:ext cx="2381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06581537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Vaadin 23 para el backend</a:t>
            </a:r>
            <a:endParaRPr/>
          </a:p>
        </p:txBody>
      </p:sp>
      <p:sp>
        <p:nvSpPr>
          <p:cNvPr id="68" name="Google Shape;68;gf406581537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este framework de java para desarrollar de una manera más rápida y sencilla el backend del proyecto.</a:t>
            </a:r>
            <a:endParaRPr/>
          </a:p>
        </p:txBody>
      </p:sp>
      <p:pic>
        <p:nvPicPr>
          <p:cNvPr id="69" name="Google Shape;69;gf406581537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875" y="2487838"/>
            <a:ext cx="25622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Despliegue en Docker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Tanto el frontend como el backend lo desplegamos en contenedores Docker lo que nos sirve para virtualizar el proyecto.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925" y="2088725"/>
            <a:ext cx="25241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Orquestados por KUBERTENES 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Estos últimos contenedores están orquestados por KUBERTENES que es una plataforma basada en OpenShift 3.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450" y="2275400"/>
            <a:ext cx="4255899" cy="21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Gestión con Jira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realizar la gestión del proyecto usamos Jira, un software online para organizar las tareas.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0" y="2356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Metodologías Ágiles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una metodología ÁGIL tal como SCRUM para desarrollar el proyecto.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25" y="2047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NEXUS para almacenar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NEXUS para almacenar los builds de las aplicaciones y las distintas librerías que generamos.</a:t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450" y="2071800"/>
            <a:ext cx="25050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BITBUCKET y repositorios.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BITBUCKET con repositorios GIT utilizando SOURCETREE para la gestión del código.</a:t>
            </a:r>
            <a:endParaRPr/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163" y="216646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9875" y="2449573"/>
            <a:ext cx="2988050" cy="11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