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ef0cf76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ef0cf76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f0cf7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f0cf7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f0cf76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f0cf76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ef0cf76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ef0cf76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ef0cf76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ef0cf76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ef0cf76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ef0cf76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f0cf76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f0cf76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ef0cf76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ef0cf76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ef0cf76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ef0cf76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Usadas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mi estancia en opplus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Boot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·</a:t>
            </a:r>
            <a:r>
              <a:rPr lang="e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stack tecnológico que estamos usando en el Backend es: Spring Boot que utiliza Java como lenguaje de programación.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2035438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Vaadin 23 para el backend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Usamos este framework de java para desarrollar de una manera más rápida y sencilla el backend del proyecto.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75" y="2487838"/>
            <a:ext cx="2562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en Docker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Tanto el frontend como el backend lo desplegamos en contenedores Docker lo que nos sirve para virtualizar el proyecto.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925" y="2088725"/>
            <a:ext cx="25241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Orquestados por KUBERTENES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últimos contenedores están orquestados por KUBERTENES que es una plataforma basada en </a:t>
            </a:r>
            <a:r>
              <a:rPr lang="es"/>
              <a:t>OpenShift 3.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50" y="2275400"/>
            <a:ext cx="4255899" cy="21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con Jira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realizar la gestión del proyecto usamos Jira, un software online para organizar las tareas.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356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</a:t>
            </a:r>
            <a:r>
              <a:rPr lang="es"/>
              <a:t> Ágiles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·</a:t>
            </a:r>
            <a:r>
              <a:rPr lang="e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Usamos una metodología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ÁGIL tal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como SCRUM para desarrollar el proyecto.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2047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NEXUS para almacenar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·</a:t>
            </a:r>
            <a:r>
              <a:rPr lang="e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Usamos NEXUS para almacenar los builds de las aplicaciones y las distintas librerías que generamos.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50" y="2071800"/>
            <a:ext cx="2505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BITBUCKET y repositorios.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·</a:t>
            </a:r>
            <a:r>
              <a:rPr lang="e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Usamos BITBUCKET con repositorios GIT utilizando SOURCETREE para la gestión del código.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63" y="21664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875" y="2449573"/>
            <a:ext cx="2988050" cy="11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KeyCloak para el acceso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</a:rPr>
              <a:t>·</a:t>
            </a:r>
            <a:r>
              <a:rPr lang="es" sz="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1050">
                <a:solidFill>
                  <a:srgbClr val="202124"/>
                </a:solidFill>
              </a:rPr>
              <a:t>Para securizar el acceso usamos el SSO(Inicio de Sesión Único) de KeyCloak.</a:t>
            </a:r>
            <a:endParaRPr sz="10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21338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