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U7r5Ste98E6V4o6mSB8mQ6y5X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4065815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f4065815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40658153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40658153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40658153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f4065815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Tecnologías Usadas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Durante mi estancia en opplus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BITBUCKET y repositorios.</a:t>
            </a:r>
            <a:endParaRPr/>
          </a:p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Usamos BITBUCKET con repositorios GIT utilizando SOURCETREE para la gestión del código.</a:t>
            </a:r>
            <a:endParaRPr/>
          </a:p>
        </p:txBody>
      </p:sp>
      <p:pic>
        <p:nvPicPr>
          <p:cNvPr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4163" y="2166463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9875" y="2449573"/>
            <a:ext cx="2988050" cy="11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KeyCloak para el acceso</a:t>
            </a:r>
            <a:endParaRPr/>
          </a:p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securizar el acceso usamos el SSO(Inicio de Sesión Único) de KeyCloak.</a:t>
            </a:r>
            <a:endParaRPr sz="105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5" name="Google Shape;1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313" y="213386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Spring Boot</a:t>
            </a:r>
            <a:endParaRPr/>
          </a:p>
        </p:txBody>
      </p:sp>
      <p:sp>
        <p:nvSpPr>
          <p:cNvPr id="131" name="Google Shape;131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stack tecnológico que estamos usando en el Backend es: Spring Boot que utiliza Java como lenguaje de programación.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8475" y="2035438"/>
            <a:ext cx="28670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406581537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4444"/>
              <a:buNone/>
            </a:pPr>
            <a:r>
              <a:rPr lang="es" sz="2500"/>
              <a:t>PuttyGen</a:t>
            </a:r>
            <a:endParaRPr/>
          </a:p>
        </p:txBody>
      </p:sp>
      <p:sp>
        <p:nvSpPr>
          <p:cNvPr id="138" name="Google Shape;138;gf406581537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Usamos Putty KeyGen como herramienta para conexión ssh, además de conectarnos a la vpn privada de opplus.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9" name="Google Shape;139;gf40658153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9524" y="2178925"/>
            <a:ext cx="3584950" cy="23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Introducción a la empresa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Opplus es una empresa con una estrategia de negocios end2end especializados en servicios financieros y administrativos. Actuamos de back office operativo, nos ocupamos de realizar el asesoramiento y consultoría de servicios, dando soporte a la tramitación de las operaciones a lo largo de todo el proceso.</a:t>
            </a:r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1375" y="3176025"/>
            <a:ext cx="23812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406581537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 realizadas</a:t>
            </a:r>
            <a:endParaRPr/>
          </a:p>
        </p:txBody>
      </p:sp>
      <p:sp>
        <p:nvSpPr>
          <p:cNvPr id="68" name="Google Shape;68;gf406581537_0_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62"/>
              <a:t>Semana del </a:t>
            </a:r>
            <a:r>
              <a:rPr lang="es" sz="2062"/>
              <a:t>14-</a:t>
            </a:r>
            <a:r>
              <a:rPr lang="es" sz="2062"/>
              <a:t>18(Marzo): T</a:t>
            </a:r>
            <a:r>
              <a:rPr lang="es" sz="2062"/>
              <a:t>utoriales y manuales para el aprendizaje de las funcionalidades de java 8.</a:t>
            </a:r>
            <a:endParaRPr sz="206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62"/>
              <a:t>Semana del 21-25(Marzo): Manuales y tutoriales de java 11 para aprender nuevos eventos.</a:t>
            </a:r>
            <a:endParaRPr sz="206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62"/>
              <a:t>Semana del 28-1(Marzo-A): Definición de relaciones de Base de datos de servicios y tipos.</a:t>
            </a:r>
            <a:endParaRPr sz="206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62"/>
              <a:t>Semana del 4-8(Abril): Configuración de equipo cedido por la empresa(grupo opplus).</a:t>
            </a:r>
            <a:endParaRPr sz="206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62"/>
              <a:t>Semana del 18-22(Abril): Creación de ventana en el front end para la gestión de las categorías, subcategorías y los productos.</a:t>
            </a:r>
            <a:endParaRPr sz="206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62"/>
              <a:t>Semana del 2-6(Mayo): Creación de la view de servicios relacionados.</a:t>
            </a:r>
            <a:endParaRPr sz="206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62"/>
              <a:t>Semana del 9-13(Mayo): Creación de filtros para related service.</a:t>
            </a:r>
            <a:endParaRPr sz="206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62"/>
              <a:t>Semana del 16-20(Mayo): Uso de jira para gestión de proyectos(uso de metodologías ágiles)</a:t>
            </a:r>
            <a:endParaRPr sz="206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62"/>
              <a:t>Semana del 23-27(Mayo): Creación de clases y métodos para tiempos en el backend.</a:t>
            </a:r>
            <a:endParaRPr sz="206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406581537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Vaadin 23 para el backend</a:t>
            </a:r>
            <a:endParaRPr/>
          </a:p>
        </p:txBody>
      </p:sp>
      <p:sp>
        <p:nvSpPr>
          <p:cNvPr id="74" name="Google Shape;74;gf406581537_0_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Usamos este framework de java para desarrollar de una manera más rápida y sencilla el backend del proyecto.</a:t>
            </a:r>
            <a:endParaRPr/>
          </a:p>
        </p:txBody>
      </p:sp>
      <p:pic>
        <p:nvPicPr>
          <p:cNvPr id="75" name="Google Shape;75;gf406581537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0875" y="2487838"/>
            <a:ext cx="25622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Despliegue en Docker</a:t>
            </a:r>
            <a:endParaRPr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Tanto el frontend como el backend lo desplegamos en contenedores Docker lo que nos sirve para virtualizar el proyecto.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9925" y="2088725"/>
            <a:ext cx="25241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Orquestados por KUBERTENES </a:t>
            </a:r>
            <a:endParaRPr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Estos últimos contenedores están orquestados por KUBERTENES que es una plataforma basada en OpenShift 3.</a:t>
            </a:r>
            <a:endParaRPr/>
          </a:p>
        </p:txBody>
      </p:sp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2450" y="2275400"/>
            <a:ext cx="4255899" cy="21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Gestión con Jira</a:t>
            </a:r>
            <a:endParaRPr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realizar la gestión del proyecto usamos Jira, un software online para organizar las tareas.</a:t>
            </a:r>
            <a:endParaRPr/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0" y="235630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Metodologías Ágiles</a:t>
            </a:r>
            <a:endParaRPr/>
          </a:p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Usamos una metodología ÁGIL tal como SCRUM para desarrollar el proyecto.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3" name="Google Shape;1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425" y="20478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NEXUS para almacenar</a:t>
            </a:r>
            <a:endParaRPr/>
          </a:p>
        </p:txBody>
      </p:sp>
      <p:sp>
        <p:nvSpPr>
          <p:cNvPr id="109" name="Google Shape;109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Usamos NEXUS para almacenar los builds de las aplicaciones y las distintas librerías que generamos.</a:t>
            </a:r>
            <a:endParaRPr/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450" y="2071800"/>
            <a:ext cx="25050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