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1" r:id="rId3"/>
    <p:sldId id="258" r:id="rId4"/>
    <p:sldId id="259" r:id="rId5"/>
    <p:sldId id="263" r:id="rId6"/>
    <p:sldId id="269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569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93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06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40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883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1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2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1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4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2C4472-6AB7-4150-81E1-D318F47DF4AA}" type="datetimeFigureOut">
              <a:rPr lang="es-CO" smtClean="0"/>
              <a:t>1/06/2020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D86042D-B12C-418E-8A06-E1451C92AE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39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s.wikipedia.org/w/index.php?title=C%C3%B3digo_Abierto&amp;action=edit&amp;redlink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6096000" y="1030150"/>
            <a:ext cx="443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/>
              <a:t>DEEP LEARNING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1A7C932-2FAD-4929-84D2-30D0FA2671FA}"/>
              </a:ext>
            </a:extLst>
          </p:cNvPr>
          <p:cNvSpPr txBox="1"/>
          <p:nvPr/>
        </p:nvSpPr>
        <p:spPr>
          <a:xfrm>
            <a:off x="6095999" y="2685912"/>
            <a:ext cx="56964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/>
              <a:t>MIGUEL ANGEL OCAMPO CHAVARRO</a:t>
            </a:r>
          </a:p>
          <a:p>
            <a:r>
              <a:rPr lang="es-CO" sz="2200" dirty="0"/>
              <a:t>NICOLAS CONTRERAS</a:t>
            </a:r>
          </a:p>
          <a:p>
            <a:r>
              <a:rPr lang="es-CO" sz="2200" dirty="0"/>
              <a:t>CRISTIAN BARRAGAN</a:t>
            </a:r>
          </a:p>
          <a:p>
            <a:r>
              <a:rPr lang="es-CO" sz="2200" dirty="0"/>
              <a:t>EDGAR ANDRES GOMEZ LEON</a:t>
            </a:r>
          </a:p>
          <a:p>
            <a:endParaRPr lang="es-CO" sz="22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421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5923006" y="265713"/>
            <a:ext cx="5696465" cy="103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s-CO" sz="2600" b="1" dirty="0"/>
          </a:p>
          <a:p>
            <a:r>
              <a:rPr lang="es-CO" sz="2600" b="1" dirty="0"/>
              <a:t>¿Qué es keras?</a:t>
            </a:r>
          </a:p>
          <a:p>
            <a:endParaRPr lang="es-CO" sz="2200" dirty="0"/>
          </a:p>
          <a:p>
            <a:r>
              <a:rPr lang="es-CO" sz="2200" dirty="0"/>
              <a:t>Su autor principal y mantenedor ha sido el ingeniero de Google Francois Chollet.</a:t>
            </a:r>
          </a:p>
          <a:p>
            <a:r>
              <a:rPr lang="es-CO" sz="2200" dirty="0"/>
              <a:t>En 2017, el equipo de TensorFlow de Google decidió ofrecer soporte a Keras en la biblioteca de core de TensorFlow</a:t>
            </a:r>
          </a:p>
          <a:p>
            <a:r>
              <a:rPr lang="es-CO" sz="2200" dirty="0"/>
              <a:t>Chollet explica que Keras ha sido concebido para actuar como una interfaz en lugar de ser una framework de machine learning standalone. Ofrece un conjunto de abstracciones más intuitivas y de alto nivel haciendo más sencillo el desarrollo de modelos de aprendizaje profundo independientemente del backend computacional utilizado</a:t>
            </a:r>
          </a:p>
          <a:p>
            <a:endParaRPr lang="es-CO" sz="2200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800" b="1" dirty="0"/>
          </a:p>
          <a:p>
            <a:endParaRPr lang="es-CO" sz="4100" dirty="0"/>
          </a:p>
          <a:p>
            <a:r>
              <a:rPr lang="es-CO" sz="4400" dirty="0"/>
              <a:t> </a:t>
            </a:r>
          </a:p>
          <a:p>
            <a:r>
              <a:rPr lang="es-CO" sz="4400" dirty="0"/>
              <a:t>                       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1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6001266" y="290427"/>
            <a:ext cx="5696465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/>
              <a:t>¿Qué es el Deep learning?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CO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CO" sz="4000" dirty="0"/>
              <a:t>Significa aprendizaje profundo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CO" sz="4000" dirty="0"/>
              <a:t>El objetivo es lograr un aprendizaje autónomo</a:t>
            </a:r>
          </a:p>
          <a:p>
            <a:endParaRPr lang="es-CO" sz="3800" dirty="0"/>
          </a:p>
          <a:p>
            <a:endParaRPr lang="es-CO" sz="4100" dirty="0"/>
          </a:p>
          <a:p>
            <a:endParaRPr lang="es-CO" sz="4100" dirty="0"/>
          </a:p>
          <a:p>
            <a:endParaRPr lang="es-CO" sz="4400" dirty="0"/>
          </a:p>
          <a:p>
            <a:endParaRPr lang="es-CO" sz="4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6001266" y="290427"/>
            <a:ext cx="569646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/>
              <a:t>¿Qué es el Deep learning?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CO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CO" sz="3600" dirty="0"/>
              <a:t>Asimila representación   de datos creando modelos que permitan interpretar la información que permita desarrollar tareas de interés</a:t>
            </a:r>
            <a:r>
              <a:rPr lang="es-CO" sz="3800" dirty="0"/>
              <a:t>.</a:t>
            </a:r>
          </a:p>
          <a:p>
            <a:endParaRPr lang="es-CO" sz="3800" dirty="0"/>
          </a:p>
          <a:p>
            <a:endParaRPr lang="es-CO" sz="4100" dirty="0"/>
          </a:p>
          <a:p>
            <a:endParaRPr lang="es-CO" sz="4100" dirty="0"/>
          </a:p>
          <a:p>
            <a:endParaRPr lang="es-CO" sz="4400" dirty="0"/>
          </a:p>
          <a:p>
            <a:endParaRPr lang="es-CO" sz="4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5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6001266" y="290427"/>
            <a:ext cx="569646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700" b="1" dirty="0"/>
              <a:t>¿Qué es el Deep learning?</a:t>
            </a:r>
          </a:p>
          <a:p>
            <a:r>
              <a:rPr lang="es-CO" sz="2700" dirty="0"/>
              <a:t>Ejemplos: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CO" sz="2700" dirty="0"/>
              <a:t>Reconocimiento facial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CO" sz="27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CO" sz="2700" dirty="0"/>
          </a:p>
          <a:p>
            <a:endParaRPr lang="es-CO" sz="2700" dirty="0"/>
          </a:p>
          <a:p>
            <a:endParaRPr lang="es-CO" sz="2700" dirty="0"/>
          </a:p>
          <a:p>
            <a:endParaRPr lang="es-CO" sz="27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CO" sz="2700" dirty="0"/>
              <a:t>Reconocimiento automático del habla</a:t>
            </a:r>
          </a:p>
          <a:p>
            <a:endParaRPr lang="es-CO" sz="38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CO" sz="3800" dirty="0"/>
          </a:p>
          <a:p>
            <a:endParaRPr lang="es-CO" sz="4100" dirty="0"/>
          </a:p>
          <a:p>
            <a:endParaRPr lang="es-CO" sz="4100" dirty="0"/>
          </a:p>
          <a:p>
            <a:endParaRPr lang="es-CO" sz="4400" dirty="0"/>
          </a:p>
          <a:p>
            <a:endParaRPr lang="es-CO" sz="4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1EB5F6E-9866-495D-AC3F-33E7B45C6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4" y="1589896"/>
            <a:ext cx="2875005" cy="1839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D6A0CC-A0E0-439B-A8D9-2C740F969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4" y="4455192"/>
            <a:ext cx="2875005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6001266" y="290427"/>
            <a:ext cx="5696465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¿</a:t>
            </a:r>
            <a:r>
              <a:rPr lang="es-CO" sz="2500" b="1" dirty="0"/>
              <a:t>Qué es el Deep learning?</a:t>
            </a:r>
          </a:p>
          <a:p>
            <a:r>
              <a:rPr lang="es-CO" sz="2500" dirty="0"/>
              <a:t>Ejemplos: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CO" sz="2500" dirty="0"/>
              <a:t>Identificar clientes potenciales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CO" sz="25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CO" sz="2500" dirty="0"/>
          </a:p>
          <a:p>
            <a:endParaRPr lang="es-CO" sz="2500" dirty="0"/>
          </a:p>
          <a:p>
            <a:endParaRPr lang="es-CO" sz="2500" dirty="0"/>
          </a:p>
          <a:p>
            <a:endParaRPr lang="es-CO" sz="2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500" dirty="0"/>
              <a:t>Analizar imágenes medicas en menor tiempo y con mayor precisión de diagnostico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CO" sz="3800" dirty="0"/>
          </a:p>
          <a:p>
            <a:endParaRPr lang="es-CO" sz="4100" dirty="0"/>
          </a:p>
          <a:p>
            <a:endParaRPr lang="es-CO" sz="4100" dirty="0"/>
          </a:p>
          <a:p>
            <a:endParaRPr lang="es-CO" sz="4400" dirty="0"/>
          </a:p>
          <a:p>
            <a:endParaRPr lang="es-CO" sz="4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138891-34D4-4E83-A9E8-D7B7CCFFD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03" y="1627122"/>
            <a:ext cx="2054896" cy="1750999"/>
          </a:xfrm>
          <a:prstGeom prst="rect">
            <a:avLst/>
          </a:prstGeom>
        </p:spPr>
      </p:pic>
      <p:pic>
        <p:nvPicPr>
          <p:cNvPr id="1028" name="Picture 4" descr="Plataforma de diagnóstico para radiología basada en inteligencia ...">
            <a:extLst>
              <a:ext uri="{FF2B5EF4-FFF2-40B4-BE49-F238E27FC236}">
                <a16:creationId xmlns:a16="http://schemas.microsoft.com/office/drawing/2014/main" id="{BB96FF59-C2C8-484E-8B83-92B78E93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000" y="471989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6001266" y="290427"/>
            <a:ext cx="5696465" cy="894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Tipos de aprendizaje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CO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600" b="1" dirty="0"/>
              <a:t>Aprendizaje supervisado</a:t>
            </a:r>
          </a:p>
          <a:p>
            <a:r>
              <a:rPr lang="es-CO" sz="2600" dirty="0"/>
              <a:t>El algoritmo intenta a través de una serie de parámetros determinar las probabilidades de que un elemento o suceso tenga altas probabilidades de ser cierto.</a:t>
            </a:r>
          </a:p>
          <a:p>
            <a:r>
              <a:rPr lang="es-CO" sz="2600" dirty="0"/>
              <a:t>Ejemplos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600" dirty="0"/>
              <a:t>Determinar si un correo es spam o no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600" dirty="0"/>
              <a:t>Predicción del clima</a:t>
            </a:r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800" b="1" dirty="0"/>
          </a:p>
          <a:p>
            <a:endParaRPr lang="es-CO" sz="4100" dirty="0"/>
          </a:p>
          <a:p>
            <a:r>
              <a:rPr lang="es-CO" sz="4400" dirty="0"/>
              <a:t> </a:t>
            </a:r>
          </a:p>
          <a:p>
            <a:r>
              <a:rPr lang="es-CO" sz="4400" dirty="0"/>
              <a:t>                       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9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6001266" y="290427"/>
            <a:ext cx="5696465" cy="854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Tipos de aprendizaje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CO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600" b="1" dirty="0"/>
              <a:t>Aprendizaje no supervisado</a:t>
            </a:r>
          </a:p>
          <a:p>
            <a:r>
              <a:rPr lang="es-CO" sz="2600" dirty="0"/>
              <a:t>El algoritmo intentara clasificar o descifrar la información por si solo.</a:t>
            </a:r>
          </a:p>
          <a:p>
            <a:endParaRPr lang="es-CO" sz="2600" dirty="0"/>
          </a:p>
          <a:p>
            <a:r>
              <a:rPr lang="es-CO" sz="2600" dirty="0"/>
              <a:t>Ejemplos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600" dirty="0"/>
              <a:t>Recolectar información de usuarios en un sitio web y detectar diversas características que tienen en común.</a:t>
            </a:r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800" b="1" dirty="0"/>
          </a:p>
          <a:p>
            <a:endParaRPr lang="es-CO" sz="4100" dirty="0"/>
          </a:p>
          <a:p>
            <a:r>
              <a:rPr lang="es-CO" sz="4400" dirty="0"/>
              <a:t> </a:t>
            </a:r>
          </a:p>
          <a:p>
            <a:r>
              <a:rPr lang="es-CO" sz="4400" dirty="0"/>
              <a:t>                       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4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6001266" y="290427"/>
            <a:ext cx="5696465" cy="974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Tipos de aprendizaje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CO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600" b="1" dirty="0"/>
              <a:t>Aprendizaje  por refuerzo</a:t>
            </a:r>
          </a:p>
          <a:p>
            <a:r>
              <a:rPr lang="es-CO" sz="2600" dirty="0"/>
              <a:t>El algoritmo deberá explorar un espacio desconocido y llevar acciones mediante prueba y error</a:t>
            </a:r>
          </a:p>
          <a:p>
            <a:r>
              <a:rPr lang="es-CO" sz="2600" dirty="0"/>
              <a:t>Ejemplos</a:t>
            </a:r>
          </a:p>
          <a:p>
            <a:r>
              <a:rPr lang="es-CO" sz="2600" dirty="0"/>
              <a:t>-Algoritmo de Dijkstra</a:t>
            </a:r>
          </a:p>
          <a:p>
            <a:r>
              <a:rPr lang="es-CO" sz="2600" dirty="0"/>
              <a:t>-Vehículos autónomos</a:t>
            </a:r>
          </a:p>
          <a:p>
            <a:r>
              <a:rPr lang="es-CO" sz="2600" dirty="0"/>
              <a:t>- Juego como damas o ajedrez que son entrenados con aprendizaje por  refuerzo.</a:t>
            </a:r>
          </a:p>
          <a:p>
            <a:endParaRPr lang="es-CO" sz="2600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800" b="1" dirty="0"/>
          </a:p>
          <a:p>
            <a:endParaRPr lang="es-CO" sz="4100" dirty="0"/>
          </a:p>
          <a:p>
            <a:r>
              <a:rPr lang="es-CO" sz="4400" dirty="0"/>
              <a:t> </a:t>
            </a:r>
          </a:p>
          <a:p>
            <a:r>
              <a:rPr lang="es-CO" sz="4400" dirty="0"/>
              <a:t>                       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8E04DF-CE94-4053-BDC5-C8BA30D0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59" y="586990"/>
            <a:ext cx="9144000" cy="1655762"/>
          </a:xfrm>
        </p:spPr>
        <p:txBody>
          <a:bodyPr/>
          <a:lstStyle/>
          <a:p>
            <a:r>
              <a:rPr lang="es-CO" dirty="0"/>
              <a:t>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84BAE-ECF4-4557-97C9-122C452E66BB}"/>
              </a:ext>
            </a:extLst>
          </p:cNvPr>
          <p:cNvSpPr txBox="1"/>
          <p:nvPr/>
        </p:nvSpPr>
        <p:spPr>
          <a:xfrm>
            <a:off x="5923006" y="265713"/>
            <a:ext cx="5696465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s-CO" sz="2600" b="1" dirty="0"/>
          </a:p>
          <a:p>
            <a:r>
              <a:rPr lang="es-CO" sz="2600" b="1" dirty="0"/>
              <a:t>¿Qué es keras?</a:t>
            </a:r>
          </a:p>
          <a:p>
            <a:endParaRPr lang="es-CO" sz="2000" b="1" dirty="0"/>
          </a:p>
          <a:p>
            <a:r>
              <a:rPr lang="es-CO" sz="2500" dirty="0"/>
              <a:t>Keras es una biblioteca de Redes de neuronal de Codigo Abierto</a:t>
            </a:r>
            <a:r>
              <a:rPr lang="es-CO" sz="2500" dirty="0">
                <a:hlinkClick r:id="rId2" tooltip="Código Abierto (aún no redactad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sz="2500" dirty="0"/>
              <a:t> escrita en Python. Es capaz de ejecutarse sobre Tensor Flow, Microsoft Cognitive Tolkit o Theano.</a:t>
            </a:r>
          </a:p>
          <a:p>
            <a:r>
              <a:rPr lang="es-CO" sz="2500" dirty="0"/>
              <a:t>Está especialmente diseñada para posibilitar la experimentación en más o menos poco tiempo con redes de aprendizaje profundo ,sus fuertes se centran en ser amigable para el usuario, modular y extensible.</a:t>
            </a:r>
          </a:p>
          <a:p>
            <a:endParaRPr lang="es-CO" sz="2200" dirty="0"/>
          </a:p>
          <a:p>
            <a:endParaRPr lang="es-CO" sz="2200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600" b="1" dirty="0"/>
          </a:p>
          <a:p>
            <a:endParaRPr lang="es-CO" sz="2800" b="1" dirty="0"/>
          </a:p>
          <a:p>
            <a:endParaRPr lang="es-CO" sz="4100" dirty="0"/>
          </a:p>
          <a:p>
            <a:r>
              <a:rPr lang="es-CO" sz="4400" dirty="0"/>
              <a:t> </a:t>
            </a:r>
          </a:p>
          <a:p>
            <a:r>
              <a:rPr lang="es-CO" sz="4400" dirty="0"/>
              <a:t>                       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5934D7-7801-4B99-AFE3-1B7EC3291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948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342</TotalTime>
  <Words>393</Words>
  <Application>Microsoft Office PowerPoint</Application>
  <PresentationFormat>Panorámica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Ocampo</dc:creator>
  <cp:lastModifiedBy>Miguel Ocampo</cp:lastModifiedBy>
  <cp:revision>27</cp:revision>
  <dcterms:created xsi:type="dcterms:W3CDTF">2020-05-19T01:47:06Z</dcterms:created>
  <dcterms:modified xsi:type="dcterms:W3CDTF">2020-06-01T21:48:53Z</dcterms:modified>
</cp:coreProperties>
</file>