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0" r:id="rId4"/>
    <p:sldId id="272" r:id="rId5"/>
    <p:sldId id="273" r:id="rId6"/>
    <p:sldId id="274" r:id="rId7"/>
    <p:sldId id="276" r:id="rId8"/>
    <p:sldId id="275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6D06-7177-4724-B904-02A61B867CF6}" type="datetimeFigureOut">
              <a:rPr lang="es-CO" smtClean="0"/>
              <a:t>28/05/2020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F545-83A8-4621-B8D5-B573591711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315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6D06-7177-4724-B904-02A61B867CF6}" type="datetimeFigureOut">
              <a:rPr lang="es-CO" smtClean="0"/>
              <a:t>28/05/2020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F545-83A8-4621-B8D5-B573591711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904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6D06-7177-4724-B904-02A61B867CF6}" type="datetimeFigureOut">
              <a:rPr lang="es-CO" smtClean="0"/>
              <a:t>28/05/2020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F545-83A8-4621-B8D5-B573591711F7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6071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6D06-7177-4724-B904-02A61B867CF6}" type="datetimeFigureOut">
              <a:rPr lang="es-CO" smtClean="0"/>
              <a:t>28/05/2020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F545-83A8-4621-B8D5-B573591711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5442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6D06-7177-4724-B904-02A61B867CF6}" type="datetimeFigureOut">
              <a:rPr lang="es-CO" smtClean="0"/>
              <a:t>28/05/2020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F545-83A8-4621-B8D5-B573591711F7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3572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6D06-7177-4724-B904-02A61B867CF6}" type="datetimeFigureOut">
              <a:rPr lang="es-CO" smtClean="0"/>
              <a:t>28/05/2020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F545-83A8-4621-B8D5-B573591711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5497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6D06-7177-4724-B904-02A61B867CF6}" type="datetimeFigureOut">
              <a:rPr lang="es-CO" smtClean="0"/>
              <a:t>28/05/2020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F545-83A8-4621-B8D5-B573591711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8118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6D06-7177-4724-B904-02A61B867CF6}" type="datetimeFigureOut">
              <a:rPr lang="es-CO" smtClean="0"/>
              <a:t>28/05/2020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F545-83A8-4621-B8D5-B573591711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94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6D06-7177-4724-B904-02A61B867CF6}" type="datetimeFigureOut">
              <a:rPr lang="es-CO" smtClean="0"/>
              <a:t>28/05/2020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F545-83A8-4621-B8D5-B573591711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45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6D06-7177-4724-B904-02A61B867CF6}" type="datetimeFigureOut">
              <a:rPr lang="es-CO" smtClean="0"/>
              <a:t>28/05/2020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F545-83A8-4621-B8D5-B573591711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109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6D06-7177-4724-B904-02A61B867CF6}" type="datetimeFigureOut">
              <a:rPr lang="es-CO" smtClean="0"/>
              <a:t>28/05/2020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F545-83A8-4621-B8D5-B573591711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62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6D06-7177-4724-B904-02A61B867CF6}" type="datetimeFigureOut">
              <a:rPr lang="es-CO" smtClean="0"/>
              <a:t>28/05/2020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F545-83A8-4621-B8D5-B573591711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680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6D06-7177-4724-B904-02A61B867CF6}" type="datetimeFigureOut">
              <a:rPr lang="es-CO" smtClean="0"/>
              <a:t>28/05/2020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F545-83A8-4621-B8D5-B573591711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389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6D06-7177-4724-B904-02A61B867CF6}" type="datetimeFigureOut">
              <a:rPr lang="es-CO" smtClean="0"/>
              <a:t>28/05/2020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F545-83A8-4621-B8D5-B573591711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400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6D06-7177-4724-B904-02A61B867CF6}" type="datetimeFigureOut">
              <a:rPr lang="es-CO" smtClean="0"/>
              <a:t>28/05/2020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F545-83A8-4621-B8D5-B573591711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60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6D06-7177-4724-B904-02A61B867CF6}" type="datetimeFigureOut">
              <a:rPr lang="es-CO" smtClean="0"/>
              <a:t>28/05/2020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F545-83A8-4621-B8D5-B573591711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716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56D06-7177-4724-B904-02A61B867CF6}" type="datetimeFigureOut">
              <a:rPr lang="es-CO" smtClean="0"/>
              <a:t>28/05/2020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B6F545-83A8-4621-B8D5-B573591711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462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546CA-70F7-42AB-9D0F-A8D25D7D1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C2D277-2F5B-4DC6-8734-8EA0AC1CA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F1B85B-AA0F-4B64-9CC6-F0092BAFF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07" y="394180"/>
            <a:ext cx="9441712" cy="543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6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A4754-8D1A-4EF8-8906-53B4714A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EC4CC7A-D712-4128-9F97-C16CBCE6B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266" y="-31899"/>
            <a:ext cx="12192000" cy="637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9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ECDA9-6E3D-40BC-9DFE-67B97ED8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958F92-5EBA-418E-B90B-89A42BE07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DF7FA73-36C7-4E5A-95BF-E7284A23E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484188"/>
            <a:ext cx="10508117" cy="555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1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CDF50-811E-42CA-B0A5-7BD56192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FB176E-AA43-4706-A6D8-69DE77554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7F8E5E-EA96-4C7A-9F5D-6E3BDBE8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10646340" cy="543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9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D49D56-8882-4659-9A98-9AF70101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52" y="1079794"/>
            <a:ext cx="10391221" cy="403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0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2DE97-AED8-4829-9504-BEB6C8CF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163CE2-7C38-4A49-BC9F-7497D776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F1A131-5EF5-4E01-93F1-3B37176E1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611780"/>
            <a:ext cx="11007847" cy="542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4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5E34D-D7C6-4B4A-B7B3-7E52F424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8B4D87-3B69-48E6-BD42-26A0E9F78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361E71-B71C-48C6-B4CD-CA7302426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10667606" cy="586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E6490-15C0-475C-9A6C-EC2DF823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EBD64BC-58DF-4B84-B365-3E97F87CD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609600"/>
            <a:ext cx="10933419" cy="571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8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16498-F1AC-4008-83EB-37CB68A1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FBF15A9-17E5-459B-8D2E-898C3F37B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PRESENT CONTINUOUS FLASH CARDS (con imágenes) | Clase de inglés ...">
            <a:extLst>
              <a:ext uri="{FF2B5EF4-FFF2-40B4-BE49-F238E27FC236}">
                <a16:creationId xmlns:a16="http://schemas.microsoft.com/office/drawing/2014/main" id="{042E5FC7-54C8-4012-A4A5-59AD585F0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7414" y="245612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76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DD6A6-DB29-4559-993C-92A4EABF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82235F-CB1E-48AA-B86B-41F24F34F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200B49-0982-4297-ABDE-494BE77B0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" y="-1"/>
            <a:ext cx="12188456" cy="633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07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1464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endroits dans la vie</dc:title>
  <dc:creator>2019</dc:creator>
  <cp:lastModifiedBy>2019</cp:lastModifiedBy>
  <cp:revision>27</cp:revision>
  <dcterms:created xsi:type="dcterms:W3CDTF">2020-04-01T22:39:24Z</dcterms:created>
  <dcterms:modified xsi:type="dcterms:W3CDTF">2020-05-29T02:47:24Z</dcterms:modified>
</cp:coreProperties>
</file>