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11" r:id="rId2"/>
    <p:sldId id="630" r:id="rId3"/>
    <p:sldId id="612" r:id="rId4"/>
    <p:sldId id="613" r:id="rId5"/>
    <p:sldId id="614" r:id="rId6"/>
    <p:sldId id="625" r:id="rId7"/>
    <p:sldId id="616" r:id="rId8"/>
    <p:sldId id="627" r:id="rId9"/>
    <p:sldId id="617" r:id="rId10"/>
    <p:sldId id="618" r:id="rId11"/>
    <p:sldId id="619" r:id="rId12"/>
    <p:sldId id="620" r:id="rId13"/>
    <p:sldId id="621" r:id="rId14"/>
    <p:sldId id="626" r:id="rId15"/>
    <p:sldId id="624" r:id="rId16"/>
    <p:sldId id="628" r:id="rId17"/>
    <p:sldId id="62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4D67"/>
    <a:srgbClr val="150966"/>
    <a:srgbClr val="012F64"/>
    <a:srgbClr val="CE1127"/>
    <a:srgbClr val="2007D7"/>
    <a:srgbClr val="FCB414"/>
    <a:srgbClr val="282F39"/>
    <a:srgbClr val="007A7D"/>
    <a:srgbClr val="CB1B4A"/>
    <a:srgbClr val="42AF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39" autoAdjust="0"/>
    <p:restoredTop sz="94669" autoAdjust="0"/>
  </p:normalViewPr>
  <p:slideViewPr>
    <p:cSldViewPr snapToGrid="0">
      <p:cViewPr>
        <p:scale>
          <a:sx n="100" d="100"/>
          <a:sy n="100" d="100"/>
        </p:scale>
        <p:origin x="79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0E5934-A03C-4BC6-8DAB-F54BEE681FB9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9CAB340C-46AA-4ED4-AF51-8D9D03B33AE1}">
      <dgm:prSet phldrT="[Texto]"/>
      <dgm:spPr/>
      <dgm:t>
        <a:bodyPr/>
        <a:lstStyle/>
        <a:p>
          <a:r>
            <a:rPr lang="es-ES" b="1" dirty="0">
              <a:latin typeface="Comic Sans MS" panose="030F0702030302020204" pitchFamily="66" charset="0"/>
            </a:rPr>
            <a:t>Misión</a:t>
          </a:r>
        </a:p>
      </dgm:t>
    </dgm:pt>
    <dgm:pt modelId="{075E71C2-8BB5-405A-A423-9E75B0CC0536}" type="parTrans" cxnId="{F19D8193-1DA9-427F-BA5A-A124E64C6FC2}">
      <dgm:prSet/>
      <dgm:spPr/>
      <dgm:t>
        <a:bodyPr/>
        <a:lstStyle/>
        <a:p>
          <a:endParaRPr lang="es-ES"/>
        </a:p>
      </dgm:t>
    </dgm:pt>
    <dgm:pt modelId="{2C43D56A-786A-4B31-935B-65679B130FE0}" type="sibTrans" cxnId="{F19D8193-1DA9-427F-BA5A-A124E64C6FC2}">
      <dgm:prSet/>
      <dgm:spPr/>
      <dgm:t>
        <a:bodyPr/>
        <a:lstStyle/>
        <a:p>
          <a:endParaRPr lang="es-ES"/>
        </a:p>
      </dgm:t>
    </dgm:pt>
    <dgm:pt modelId="{2BCD8E27-8665-49B0-A561-F0109953C452}">
      <dgm:prSet phldrT="[Texto]" custT="1"/>
      <dgm:spPr/>
      <dgm:t>
        <a:bodyPr/>
        <a:lstStyle/>
        <a:p>
          <a:pPr algn="ctr"/>
          <a:r>
            <a:rPr lang="es-ES" sz="2000" b="1" kern="1200" dirty="0">
              <a:solidFill>
                <a:schemeClr val="tx2"/>
              </a:solidFill>
              <a:latin typeface="Comic Sans MS" panose="030F0702030302020204" pitchFamily="66" charset="0"/>
              <a:ea typeface="+mn-ea"/>
              <a:cs typeface="+mn-cs"/>
            </a:rPr>
            <a:t>Ofrecer soluciones informáticas viables, de calidad y a buen precio para garantizar una gestión eficiente de los negocios de inmobiliaria</a:t>
          </a:r>
        </a:p>
      </dgm:t>
    </dgm:pt>
    <dgm:pt modelId="{08067582-9A7F-427C-B6AB-9FF39257F7EB}" type="parTrans" cxnId="{6AABB6B0-B42C-4F10-93B7-CC98ABBFA139}">
      <dgm:prSet/>
      <dgm:spPr/>
      <dgm:t>
        <a:bodyPr/>
        <a:lstStyle/>
        <a:p>
          <a:endParaRPr lang="es-ES"/>
        </a:p>
      </dgm:t>
    </dgm:pt>
    <dgm:pt modelId="{9F5F194D-F834-4CE9-8468-8BDB7A60B1D9}" type="sibTrans" cxnId="{6AABB6B0-B42C-4F10-93B7-CC98ABBFA139}">
      <dgm:prSet/>
      <dgm:spPr/>
      <dgm:t>
        <a:bodyPr/>
        <a:lstStyle/>
        <a:p>
          <a:endParaRPr lang="es-ES"/>
        </a:p>
      </dgm:t>
    </dgm:pt>
    <dgm:pt modelId="{384DB5AF-D9ED-4B29-990A-B5B4AAF4E38D}">
      <dgm:prSet phldrT="[Texto]" custT="1"/>
      <dgm:spPr/>
      <dgm:t>
        <a:bodyPr/>
        <a:lstStyle/>
        <a:p>
          <a:r>
            <a:rPr lang="es-ES" sz="6100" b="1" kern="1200" dirty="0">
              <a:solidFill>
                <a:srgbClr val="FFFFFF"/>
              </a:solidFill>
              <a:latin typeface="Comic Sans MS" panose="030F0702030302020204" pitchFamily="66" charset="0"/>
              <a:ea typeface="+mn-ea"/>
              <a:cs typeface="+mn-cs"/>
            </a:rPr>
            <a:t>Visión</a:t>
          </a:r>
        </a:p>
      </dgm:t>
    </dgm:pt>
    <dgm:pt modelId="{A55847A7-5202-47D8-ABEF-203E58B379A8}" type="parTrans" cxnId="{D59DBDC4-8753-424D-BBB2-5F3F91457FA8}">
      <dgm:prSet/>
      <dgm:spPr/>
      <dgm:t>
        <a:bodyPr/>
        <a:lstStyle/>
        <a:p>
          <a:endParaRPr lang="es-ES"/>
        </a:p>
      </dgm:t>
    </dgm:pt>
    <dgm:pt modelId="{7CE7E854-548E-4170-BFE8-FD0C5AC9FC76}" type="sibTrans" cxnId="{D59DBDC4-8753-424D-BBB2-5F3F91457FA8}">
      <dgm:prSet/>
      <dgm:spPr/>
      <dgm:t>
        <a:bodyPr/>
        <a:lstStyle/>
        <a:p>
          <a:endParaRPr lang="es-ES"/>
        </a:p>
      </dgm:t>
    </dgm:pt>
    <dgm:pt modelId="{A9426D8D-8348-4359-BED6-60346CBC64D1}">
      <dgm:prSet phldrT="[Texto]" custT="1"/>
      <dgm:spPr/>
      <dgm:t>
        <a:bodyPr/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b="1" kern="1200" dirty="0">
              <a:solidFill>
                <a:srgbClr val="000000"/>
              </a:solidFill>
              <a:latin typeface="Comic Sans MS" panose="030F0702030302020204" pitchFamily="66" charset="0"/>
              <a:ea typeface="+mn-ea"/>
              <a:cs typeface="+mn-cs"/>
            </a:rPr>
            <a:t>Ser la empresa de desarrollo de software líder en el mercado nacional en cuanto a la creación e implementación de soluciones para la gestión inmobiliaria</a:t>
          </a:r>
        </a:p>
      </dgm:t>
    </dgm:pt>
    <dgm:pt modelId="{4BBEB6E2-5316-4191-AE19-AD3A68774707}" type="parTrans" cxnId="{C18D6323-F07B-4667-AB41-7C12B4E5568D}">
      <dgm:prSet/>
      <dgm:spPr/>
      <dgm:t>
        <a:bodyPr/>
        <a:lstStyle/>
        <a:p>
          <a:endParaRPr lang="es-ES"/>
        </a:p>
      </dgm:t>
    </dgm:pt>
    <dgm:pt modelId="{C4A5531B-42BC-4B2C-91CB-3CEE4C9DAF3A}" type="sibTrans" cxnId="{C18D6323-F07B-4667-AB41-7C12B4E5568D}">
      <dgm:prSet/>
      <dgm:spPr/>
      <dgm:t>
        <a:bodyPr/>
        <a:lstStyle/>
        <a:p>
          <a:endParaRPr lang="es-ES"/>
        </a:p>
      </dgm:t>
    </dgm:pt>
    <dgm:pt modelId="{E49B01E3-5529-4919-BB0B-C145C9290554}">
      <dgm:prSet phldrT="[Texto]" custT="1"/>
      <dgm:spPr/>
      <dgm:t>
        <a:bodyPr/>
        <a:lstStyle/>
        <a:p>
          <a:r>
            <a:rPr lang="es-ES" sz="6100" b="1" kern="1200" dirty="0">
              <a:solidFill>
                <a:srgbClr val="FFFFFF"/>
              </a:solidFill>
              <a:latin typeface="Comic Sans MS" panose="030F0702030302020204" pitchFamily="66" charset="0"/>
              <a:ea typeface="+mn-ea"/>
              <a:cs typeface="+mn-cs"/>
            </a:rPr>
            <a:t>Valores</a:t>
          </a:r>
        </a:p>
      </dgm:t>
    </dgm:pt>
    <dgm:pt modelId="{F36EF660-94B1-42F0-BFA6-02D5DA1A5DF6}" type="parTrans" cxnId="{6ED0B7BF-9880-4322-89E0-E072E228BA9E}">
      <dgm:prSet/>
      <dgm:spPr/>
      <dgm:t>
        <a:bodyPr/>
        <a:lstStyle/>
        <a:p>
          <a:endParaRPr lang="es-ES"/>
        </a:p>
      </dgm:t>
    </dgm:pt>
    <dgm:pt modelId="{2CD06276-713A-48BC-8B66-1D61D110A020}" type="sibTrans" cxnId="{6ED0B7BF-9880-4322-89E0-E072E228BA9E}">
      <dgm:prSet/>
      <dgm:spPr/>
      <dgm:t>
        <a:bodyPr/>
        <a:lstStyle/>
        <a:p>
          <a:endParaRPr lang="es-ES"/>
        </a:p>
      </dgm:t>
    </dgm:pt>
    <dgm:pt modelId="{825E9FD4-F31D-463B-A182-599F4C75C9C5}">
      <dgm:prSet phldrT="[Texto]" custT="1"/>
      <dgm:spPr/>
      <dgm:t>
        <a:bodyPr/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b="1" kern="1200" dirty="0">
              <a:solidFill>
                <a:srgbClr val="000000"/>
              </a:solidFill>
              <a:latin typeface="Comic Sans MS" panose="030F0702030302020204" pitchFamily="66" charset="0"/>
              <a:ea typeface="+mn-ea"/>
              <a:cs typeface="+mn-cs"/>
            </a:rPr>
            <a:t>Innovación</a:t>
          </a:r>
        </a:p>
      </dgm:t>
    </dgm:pt>
    <dgm:pt modelId="{93BAF63E-8083-4F60-A4B2-1111F8ECB904}" type="parTrans" cxnId="{119F27B2-9BBD-413A-864C-9EE3241E8EE1}">
      <dgm:prSet/>
      <dgm:spPr/>
      <dgm:t>
        <a:bodyPr/>
        <a:lstStyle/>
        <a:p>
          <a:endParaRPr lang="es-ES"/>
        </a:p>
      </dgm:t>
    </dgm:pt>
    <dgm:pt modelId="{E1A27D62-4615-4B6C-A208-8B472AB85D19}" type="sibTrans" cxnId="{119F27B2-9BBD-413A-864C-9EE3241E8EE1}">
      <dgm:prSet/>
      <dgm:spPr/>
      <dgm:t>
        <a:bodyPr/>
        <a:lstStyle/>
        <a:p>
          <a:endParaRPr lang="es-ES"/>
        </a:p>
      </dgm:t>
    </dgm:pt>
    <dgm:pt modelId="{8B6CB61E-2BE6-4700-8FDA-88E2B8C5D3F8}">
      <dgm:prSet custT="1"/>
      <dgm:spPr/>
      <dgm:t>
        <a:bodyPr/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b="1" kern="1200" dirty="0">
              <a:solidFill>
                <a:srgbClr val="000000"/>
              </a:solidFill>
              <a:latin typeface="Comic Sans MS" panose="030F0702030302020204" pitchFamily="66" charset="0"/>
              <a:ea typeface="+mn-ea"/>
              <a:cs typeface="+mn-cs"/>
            </a:rPr>
            <a:t>Responsabilidad</a:t>
          </a:r>
        </a:p>
      </dgm:t>
    </dgm:pt>
    <dgm:pt modelId="{4EDF747A-195C-4A01-B71A-F28D19F99BC3}" type="parTrans" cxnId="{50297083-9BF1-48D6-B028-160B534A7258}">
      <dgm:prSet/>
      <dgm:spPr/>
      <dgm:t>
        <a:bodyPr/>
        <a:lstStyle/>
        <a:p>
          <a:endParaRPr lang="es-ES"/>
        </a:p>
      </dgm:t>
    </dgm:pt>
    <dgm:pt modelId="{D6CB371C-BA2D-44AA-91EA-FB30E3A7A2A3}" type="sibTrans" cxnId="{50297083-9BF1-48D6-B028-160B534A7258}">
      <dgm:prSet/>
      <dgm:spPr/>
      <dgm:t>
        <a:bodyPr/>
        <a:lstStyle/>
        <a:p>
          <a:endParaRPr lang="es-ES"/>
        </a:p>
      </dgm:t>
    </dgm:pt>
    <dgm:pt modelId="{98354E34-4CBC-4593-992A-4F112713E63D}">
      <dgm:prSet custT="1"/>
      <dgm:spPr/>
      <dgm:t>
        <a:bodyPr/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b="1" kern="1200" dirty="0">
              <a:solidFill>
                <a:srgbClr val="000000"/>
              </a:solidFill>
              <a:latin typeface="Comic Sans MS" panose="030F0702030302020204" pitchFamily="66" charset="0"/>
              <a:ea typeface="+mn-ea"/>
              <a:cs typeface="+mn-cs"/>
            </a:rPr>
            <a:t>Compromiso social</a:t>
          </a:r>
        </a:p>
      </dgm:t>
    </dgm:pt>
    <dgm:pt modelId="{B98A7455-6BD4-4EFB-A523-1755B655CA1B}" type="parTrans" cxnId="{38457402-29C6-4F3E-A7E6-08DE5D704ACF}">
      <dgm:prSet/>
      <dgm:spPr/>
      <dgm:t>
        <a:bodyPr/>
        <a:lstStyle/>
        <a:p>
          <a:endParaRPr lang="es-ES"/>
        </a:p>
      </dgm:t>
    </dgm:pt>
    <dgm:pt modelId="{E5859458-4BCC-44D2-9273-5EAFEB8DE356}" type="sibTrans" cxnId="{38457402-29C6-4F3E-A7E6-08DE5D704ACF}">
      <dgm:prSet/>
      <dgm:spPr/>
      <dgm:t>
        <a:bodyPr/>
        <a:lstStyle/>
        <a:p>
          <a:endParaRPr lang="es-ES"/>
        </a:p>
      </dgm:t>
    </dgm:pt>
    <dgm:pt modelId="{CB76258E-C33B-43BC-8868-CE9D27CD374F}">
      <dgm:prSet custT="1"/>
      <dgm:spPr/>
      <dgm:t>
        <a:bodyPr/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b="1" kern="1200" dirty="0">
              <a:solidFill>
                <a:srgbClr val="000000"/>
              </a:solidFill>
              <a:latin typeface="Comic Sans MS" panose="030F0702030302020204" pitchFamily="66" charset="0"/>
              <a:ea typeface="+mn-ea"/>
              <a:cs typeface="+mn-cs"/>
            </a:rPr>
            <a:t>Trabajo en equipo</a:t>
          </a:r>
        </a:p>
      </dgm:t>
    </dgm:pt>
    <dgm:pt modelId="{573493C2-9C54-4FF9-9BAC-3A19BC283CD0}" type="parTrans" cxnId="{DD69BD17-C5CB-488E-B60A-5A13E2684A1C}">
      <dgm:prSet/>
      <dgm:spPr/>
      <dgm:t>
        <a:bodyPr/>
        <a:lstStyle/>
        <a:p>
          <a:endParaRPr lang="es-ES"/>
        </a:p>
      </dgm:t>
    </dgm:pt>
    <dgm:pt modelId="{06F12696-0A82-44BA-827B-A83BB81A92DB}" type="sibTrans" cxnId="{DD69BD17-C5CB-488E-B60A-5A13E2684A1C}">
      <dgm:prSet/>
      <dgm:spPr/>
      <dgm:t>
        <a:bodyPr/>
        <a:lstStyle/>
        <a:p>
          <a:endParaRPr lang="es-ES"/>
        </a:p>
      </dgm:t>
    </dgm:pt>
    <dgm:pt modelId="{74FBBB72-E94D-4BBD-9C34-D6E28FBD23D5}">
      <dgm:prSet custT="1"/>
      <dgm:spPr/>
      <dgm:t>
        <a:bodyPr/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b="1" kern="1200" dirty="0">
              <a:solidFill>
                <a:srgbClr val="000000"/>
              </a:solidFill>
              <a:latin typeface="Comic Sans MS" panose="030F0702030302020204" pitchFamily="66" charset="0"/>
              <a:ea typeface="+mn-ea"/>
              <a:cs typeface="+mn-cs"/>
            </a:rPr>
            <a:t>Dedicación</a:t>
          </a:r>
        </a:p>
      </dgm:t>
    </dgm:pt>
    <dgm:pt modelId="{2CBF1F14-A237-4F63-810D-C9DD037C7943}" type="parTrans" cxnId="{8C22AA45-5B3C-434C-9422-BD7C07E737EE}">
      <dgm:prSet/>
      <dgm:spPr/>
      <dgm:t>
        <a:bodyPr/>
        <a:lstStyle/>
        <a:p>
          <a:endParaRPr lang="es-ES"/>
        </a:p>
      </dgm:t>
    </dgm:pt>
    <dgm:pt modelId="{FE9945B0-9124-4F29-9602-28F249C2A0FE}" type="sibTrans" cxnId="{8C22AA45-5B3C-434C-9422-BD7C07E737EE}">
      <dgm:prSet/>
      <dgm:spPr/>
      <dgm:t>
        <a:bodyPr/>
        <a:lstStyle/>
        <a:p>
          <a:endParaRPr lang="es-ES"/>
        </a:p>
      </dgm:t>
    </dgm:pt>
    <dgm:pt modelId="{765FB0AA-137B-4197-A847-AF2B864CAD20}">
      <dgm:prSet custT="1"/>
      <dgm:spPr/>
      <dgm:t>
        <a:bodyPr/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b="1" kern="1200" dirty="0">
              <a:solidFill>
                <a:srgbClr val="000000"/>
              </a:solidFill>
              <a:latin typeface="Comic Sans MS" panose="030F0702030302020204" pitchFamily="66" charset="0"/>
              <a:ea typeface="+mn-ea"/>
              <a:cs typeface="+mn-cs"/>
            </a:rPr>
            <a:t>Conciencia ciudadana</a:t>
          </a:r>
        </a:p>
      </dgm:t>
    </dgm:pt>
    <dgm:pt modelId="{DDE6CAEB-E42A-47F4-856C-E5748E5A4683}" type="parTrans" cxnId="{E30649A4-CD7A-43EB-B032-A0191AF0190C}">
      <dgm:prSet/>
      <dgm:spPr/>
      <dgm:t>
        <a:bodyPr/>
        <a:lstStyle/>
        <a:p>
          <a:endParaRPr lang="es-ES"/>
        </a:p>
      </dgm:t>
    </dgm:pt>
    <dgm:pt modelId="{0E97CC4B-5FFB-490B-B053-01CD5AB2F8AD}" type="sibTrans" cxnId="{E30649A4-CD7A-43EB-B032-A0191AF0190C}">
      <dgm:prSet/>
      <dgm:spPr/>
      <dgm:t>
        <a:bodyPr/>
        <a:lstStyle/>
        <a:p>
          <a:endParaRPr lang="es-ES"/>
        </a:p>
      </dgm:t>
    </dgm:pt>
    <dgm:pt modelId="{2E36BF7D-CF8D-4775-AAD0-294AA08C652E}" type="pres">
      <dgm:prSet presAssocID="{BC0E5934-A03C-4BC6-8DAB-F54BEE681FB9}" presName="Name0" presStyleCnt="0">
        <dgm:presLayoutVars>
          <dgm:dir/>
          <dgm:animLvl val="lvl"/>
          <dgm:resizeHandles val="exact"/>
        </dgm:presLayoutVars>
      </dgm:prSet>
      <dgm:spPr/>
    </dgm:pt>
    <dgm:pt modelId="{16839A29-4874-4037-AA21-BC266BAA6F6A}" type="pres">
      <dgm:prSet presAssocID="{9CAB340C-46AA-4ED4-AF51-8D9D03B33AE1}" presName="composite" presStyleCnt="0"/>
      <dgm:spPr/>
    </dgm:pt>
    <dgm:pt modelId="{B7CD5B37-0FD1-419E-AFD7-3261442F0D47}" type="pres">
      <dgm:prSet presAssocID="{9CAB340C-46AA-4ED4-AF51-8D9D03B33AE1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31F312B1-53F4-43C9-AEF2-E479F75BC83E}" type="pres">
      <dgm:prSet presAssocID="{9CAB340C-46AA-4ED4-AF51-8D9D03B33AE1}" presName="desTx" presStyleLbl="alignAccFollowNode1" presStyleIdx="0" presStyleCnt="3">
        <dgm:presLayoutVars>
          <dgm:bulletEnabled val="1"/>
        </dgm:presLayoutVars>
      </dgm:prSet>
      <dgm:spPr/>
    </dgm:pt>
    <dgm:pt modelId="{0A0F7689-E7E6-4511-AE5D-1C89BDF8B622}" type="pres">
      <dgm:prSet presAssocID="{2C43D56A-786A-4B31-935B-65679B130FE0}" presName="space" presStyleCnt="0"/>
      <dgm:spPr/>
    </dgm:pt>
    <dgm:pt modelId="{D603F4F1-3F4A-4D2A-B30A-BB53F7AD742D}" type="pres">
      <dgm:prSet presAssocID="{384DB5AF-D9ED-4B29-990A-B5B4AAF4E38D}" presName="composite" presStyleCnt="0"/>
      <dgm:spPr/>
    </dgm:pt>
    <dgm:pt modelId="{86A309CF-5E81-42E3-B2E8-990F78D91665}" type="pres">
      <dgm:prSet presAssocID="{384DB5AF-D9ED-4B29-990A-B5B4AAF4E38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B12D908-FB23-46D9-BC12-4AB5D161108B}" type="pres">
      <dgm:prSet presAssocID="{384DB5AF-D9ED-4B29-990A-B5B4AAF4E38D}" presName="desTx" presStyleLbl="alignAccFollowNode1" presStyleIdx="1" presStyleCnt="3">
        <dgm:presLayoutVars>
          <dgm:bulletEnabled val="1"/>
        </dgm:presLayoutVars>
      </dgm:prSet>
      <dgm:spPr/>
    </dgm:pt>
    <dgm:pt modelId="{B2E2014D-55BF-46B0-8CCC-8DB5ACDFC39D}" type="pres">
      <dgm:prSet presAssocID="{7CE7E854-548E-4170-BFE8-FD0C5AC9FC76}" presName="space" presStyleCnt="0"/>
      <dgm:spPr/>
    </dgm:pt>
    <dgm:pt modelId="{E2F81AA9-23D2-4C63-9422-7B1399021C9E}" type="pres">
      <dgm:prSet presAssocID="{E49B01E3-5529-4919-BB0B-C145C9290554}" presName="composite" presStyleCnt="0"/>
      <dgm:spPr/>
    </dgm:pt>
    <dgm:pt modelId="{10FD453B-14D4-407D-BEBE-FB2509FD7BC1}" type="pres">
      <dgm:prSet presAssocID="{E49B01E3-5529-4919-BB0B-C145C929055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489597E-8D09-4B06-B672-2FE9BB0D7CD5}" type="pres">
      <dgm:prSet presAssocID="{E49B01E3-5529-4919-BB0B-C145C9290554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44E1C200-42BE-4C8A-8C87-A2AD68E4624A}" type="presOf" srcId="{2BCD8E27-8665-49B0-A561-F0109953C452}" destId="{31F312B1-53F4-43C9-AEF2-E479F75BC83E}" srcOrd="0" destOrd="0" presId="urn:microsoft.com/office/officeart/2005/8/layout/hList1"/>
    <dgm:cxn modelId="{38457402-29C6-4F3E-A7E6-08DE5D704ACF}" srcId="{E49B01E3-5529-4919-BB0B-C145C9290554}" destId="{98354E34-4CBC-4593-992A-4F112713E63D}" srcOrd="2" destOrd="0" parTransId="{B98A7455-6BD4-4EFB-A523-1755B655CA1B}" sibTransId="{E5859458-4BCC-44D2-9273-5EAFEB8DE356}"/>
    <dgm:cxn modelId="{6D75E20B-5F11-4AD8-87A5-9BFE7AAAD5B4}" type="presOf" srcId="{74FBBB72-E94D-4BBD-9C34-D6E28FBD23D5}" destId="{8489597E-8D09-4B06-B672-2FE9BB0D7CD5}" srcOrd="0" destOrd="4" presId="urn:microsoft.com/office/officeart/2005/8/layout/hList1"/>
    <dgm:cxn modelId="{DD69BD17-C5CB-488E-B60A-5A13E2684A1C}" srcId="{E49B01E3-5529-4919-BB0B-C145C9290554}" destId="{CB76258E-C33B-43BC-8868-CE9D27CD374F}" srcOrd="3" destOrd="0" parTransId="{573493C2-9C54-4FF9-9BAC-3A19BC283CD0}" sibTransId="{06F12696-0A82-44BA-827B-A83BB81A92DB}"/>
    <dgm:cxn modelId="{D82D171A-D465-4ADA-8FC2-3694A9F386B2}" type="presOf" srcId="{765FB0AA-137B-4197-A847-AF2B864CAD20}" destId="{8489597E-8D09-4B06-B672-2FE9BB0D7CD5}" srcOrd="0" destOrd="5" presId="urn:microsoft.com/office/officeart/2005/8/layout/hList1"/>
    <dgm:cxn modelId="{E754CD1A-090C-4C3A-A15E-227900AE4EBF}" type="presOf" srcId="{CB76258E-C33B-43BC-8868-CE9D27CD374F}" destId="{8489597E-8D09-4B06-B672-2FE9BB0D7CD5}" srcOrd="0" destOrd="3" presId="urn:microsoft.com/office/officeart/2005/8/layout/hList1"/>
    <dgm:cxn modelId="{C18D6323-F07B-4667-AB41-7C12B4E5568D}" srcId="{384DB5AF-D9ED-4B29-990A-B5B4AAF4E38D}" destId="{A9426D8D-8348-4359-BED6-60346CBC64D1}" srcOrd="0" destOrd="0" parTransId="{4BBEB6E2-5316-4191-AE19-AD3A68774707}" sibTransId="{C4A5531B-42BC-4B2C-91CB-3CEE4C9DAF3A}"/>
    <dgm:cxn modelId="{1C617A40-497F-4116-9E86-4207398C262B}" type="presOf" srcId="{9CAB340C-46AA-4ED4-AF51-8D9D03B33AE1}" destId="{B7CD5B37-0FD1-419E-AFD7-3261442F0D47}" srcOrd="0" destOrd="0" presId="urn:microsoft.com/office/officeart/2005/8/layout/hList1"/>
    <dgm:cxn modelId="{8C22AA45-5B3C-434C-9422-BD7C07E737EE}" srcId="{E49B01E3-5529-4919-BB0B-C145C9290554}" destId="{74FBBB72-E94D-4BBD-9C34-D6E28FBD23D5}" srcOrd="4" destOrd="0" parTransId="{2CBF1F14-A237-4F63-810D-C9DD037C7943}" sibTransId="{FE9945B0-9124-4F29-9602-28F249C2A0FE}"/>
    <dgm:cxn modelId="{BD790946-1191-4EEB-86B1-C1A5AF3B8544}" type="presOf" srcId="{384DB5AF-D9ED-4B29-990A-B5B4AAF4E38D}" destId="{86A309CF-5E81-42E3-B2E8-990F78D91665}" srcOrd="0" destOrd="0" presId="urn:microsoft.com/office/officeart/2005/8/layout/hList1"/>
    <dgm:cxn modelId="{DAB56E4B-6D67-4DB0-9B51-0A816A25BBB0}" type="presOf" srcId="{8B6CB61E-2BE6-4700-8FDA-88E2B8C5D3F8}" destId="{8489597E-8D09-4B06-B672-2FE9BB0D7CD5}" srcOrd="0" destOrd="1" presId="urn:microsoft.com/office/officeart/2005/8/layout/hList1"/>
    <dgm:cxn modelId="{50297083-9BF1-48D6-B028-160B534A7258}" srcId="{E49B01E3-5529-4919-BB0B-C145C9290554}" destId="{8B6CB61E-2BE6-4700-8FDA-88E2B8C5D3F8}" srcOrd="1" destOrd="0" parTransId="{4EDF747A-195C-4A01-B71A-F28D19F99BC3}" sibTransId="{D6CB371C-BA2D-44AA-91EA-FB30E3A7A2A3}"/>
    <dgm:cxn modelId="{F19D8193-1DA9-427F-BA5A-A124E64C6FC2}" srcId="{BC0E5934-A03C-4BC6-8DAB-F54BEE681FB9}" destId="{9CAB340C-46AA-4ED4-AF51-8D9D03B33AE1}" srcOrd="0" destOrd="0" parTransId="{075E71C2-8BB5-405A-A423-9E75B0CC0536}" sibTransId="{2C43D56A-786A-4B31-935B-65679B130FE0}"/>
    <dgm:cxn modelId="{8857FC97-F625-4165-B961-39F5FB5A37EA}" type="presOf" srcId="{98354E34-4CBC-4593-992A-4F112713E63D}" destId="{8489597E-8D09-4B06-B672-2FE9BB0D7CD5}" srcOrd="0" destOrd="2" presId="urn:microsoft.com/office/officeart/2005/8/layout/hList1"/>
    <dgm:cxn modelId="{CA63799A-3CE1-4555-932D-C50F4D263A76}" type="presOf" srcId="{A9426D8D-8348-4359-BED6-60346CBC64D1}" destId="{AB12D908-FB23-46D9-BC12-4AB5D161108B}" srcOrd="0" destOrd="0" presId="urn:microsoft.com/office/officeart/2005/8/layout/hList1"/>
    <dgm:cxn modelId="{E30649A4-CD7A-43EB-B032-A0191AF0190C}" srcId="{E49B01E3-5529-4919-BB0B-C145C9290554}" destId="{765FB0AA-137B-4197-A847-AF2B864CAD20}" srcOrd="5" destOrd="0" parTransId="{DDE6CAEB-E42A-47F4-856C-E5748E5A4683}" sibTransId="{0E97CC4B-5FFB-490B-B053-01CD5AB2F8AD}"/>
    <dgm:cxn modelId="{6AABB6B0-B42C-4F10-93B7-CC98ABBFA139}" srcId="{9CAB340C-46AA-4ED4-AF51-8D9D03B33AE1}" destId="{2BCD8E27-8665-49B0-A561-F0109953C452}" srcOrd="0" destOrd="0" parTransId="{08067582-9A7F-427C-B6AB-9FF39257F7EB}" sibTransId="{9F5F194D-F834-4CE9-8468-8BDB7A60B1D9}"/>
    <dgm:cxn modelId="{119F27B2-9BBD-413A-864C-9EE3241E8EE1}" srcId="{E49B01E3-5529-4919-BB0B-C145C9290554}" destId="{825E9FD4-F31D-463B-A182-599F4C75C9C5}" srcOrd="0" destOrd="0" parTransId="{93BAF63E-8083-4F60-A4B2-1111F8ECB904}" sibTransId="{E1A27D62-4615-4B6C-A208-8B472AB85D19}"/>
    <dgm:cxn modelId="{6ED0B7BF-9880-4322-89E0-E072E228BA9E}" srcId="{BC0E5934-A03C-4BC6-8DAB-F54BEE681FB9}" destId="{E49B01E3-5529-4919-BB0B-C145C9290554}" srcOrd="2" destOrd="0" parTransId="{F36EF660-94B1-42F0-BFA6-02D5DA1A5DF6}" sibTransId="{2CD06276-713A-48BC-8B66-1D61D110A020}"/>
    <dgm:cxn modelId="{D59DBDC4-8753-424D-BBB2-5F3F91457FA8}" srcId="{BC0E5934-A03C-4BC6-8DAB-F54BEE681FB9}" destId="{384DB5AF-D9ED-4B29-990A-B5B4AAF4E38D}" srcOrd="1" destOrd="0" parTransId="{A55847A7-5202-47D8-ABEF-203E58B379A8}" sibTransId="{7CE7E854-548E-4170-BFE8-FD0C5AC9FC76}"/>
    <dgm:cxn modelId="{E4DB23C7-071F-4EEF-8F73-70D6D6A48331}" type="presOf" srcId="{E49B01E3-5529-4919-BB0B-C145C9290554}" destId="{10FD453B-14D4-407D-BEBE-FB2509FD7BC1}" srcOrd="0" destOrd="0" presId="urn:microsoft.com/office/officeart/2005/8/layout/hList1"/>
    <dgm:cxn modelId="{0F4339DA-C594-4E24-AD01-E49BDFB602C1}" type="presOf" srcId="{BC0E5934-A03C-4BC6-8DAB-F54BEE681FB9}" destId="{2E36BF7D-CF8D-4775-AAD0-294AA08C652E}" srcOrd="0" destOrd="0" presId="urn:microsoft.com/office/officeart/2005/8/layout/hList1"/>
    <dgm:cxn modelId="{FA71BFFB-1B58-4C08-9111-727F5F9B4A90}" type="presOf" srcId="{825E9FD4-F31D-463B-A182-599F4C75C9C5}" destId="{8489597E-8D09-4B06-B672-2FE9BB0D7CD5}" srcOrd="0" destOrd="0" presId="urn:microsoft.com/office/officeart/2005/8/layout/hList1"/>
    <dgm:cxn modelId="{8B050B44-C0A4-4F52-9227-74E45D7AF5B2}" type="presParOf" srcId="{2E36BF7D-CF8D-4775-AAD0-294AA08C652E}" destId="{16839A29-4874-4037-AA21-BC266BAA6F6A}" srcOrd="0" destOrd="0" presId="urn:microsoft.com/office/officeart/2005/8/layout/hList1"/>
    <dgm:cxn modelId="{9F024B89-F957-40B2-92F3-DC5659125ABE}" type="presParOf" srcId="{16839A29-4874-4037-AA21-BC266BAA6F6A}" destId="{B7CD5B37-0FD1-419E-AFD7-3261442F0D47}" srcOrd="0" destOrd="0" presId="urn:microsoft.com/office/officeart/2005/8/layout/hList1"/>
    <dgm:cxn modelId="{3185E22B-B25E-4B77-A723-FEE3A6CEA765}" type="presParOf" srcId="{16839A29-4874-4037-AA21-BC266BAA6F6A}" destId="{31F312B1-53F4-43C9-AEF2-E479F75BC83E}" srcOrd="1" destOrd="0" presId="urn:microsoft.com/office/officeart/2005/8/layout/hList1"/>
    <dgm:cxn modelId="{7404BDF2-1B28-4E7F-8262-1BDFEFEB1808}" type="presParOf" srcId="{2E36BF7D-CF8D-4775-AAD0-294AA08C652E}" destId="{0A0F7689-E7E6-4511-AE5D-1C89BDF8B622}" srcOrd="1" destOrd="0" presId="urn:microsoft.com/office/officeart/2005/8/layout/hList1"/>
    <dgm:cxn modelId="{1702BF05-D918-48CE-BE87-BD76CF30309F}" type="presParOf" srcId="{2E36BF7D-CF8D-4775-AAD0-294AA08C652E}" destId="{D603F4F1-3F4A-4D2A-B30A-BB53F7AD742D}" srcOrd="2" destOrd="0" presId="urn:microsoft.com/office/officeart/2005/8/layout/hList1"/>
    <dgm:cxn modelId="{D12FD014-446E-4334-9376-7DAC7A270D2E}" type="presParOf" srcId="{D603F4F1-3F4A-4D2A-B30A-BB53F7AD742D}" destId="{86A309CF-5E81-42E3-B2E8-990F78D91665}" srcOrd="0" destOrd="0" presId="urn:microsoft.com/office/officeart/2005/8/layout/hList1"/>
    <dgm:cxn modelId="{A7EE28E1-011E-4C27-B8CE-A93E2F7AD140}" type="presParOf" srcId="{D603F4F1-3F4A-4D2A-B30A-BB53F7AD742D}" destId="{AB12D908-FB23-46D9-BC12-4AB5D161108B}" srcOrd="1" destOrd="0" presId="urn:microsoft.com/office/officeart/2005/8/layout/hList1"/>
    <dgm:cxn modelId="{BEBE401A-38E5-4A77-A98B-A53639B67270}" type="presParOf" srcId="{2E36BF7D-CF8D-4775-AAD0-294AA08C652E}" destId="{B2E2014D-55BF-46B0-8CCC-8DB5ACDFC39D}" srcOrd="3" destOrd="0" presId="urn:microsoft.com/office/officeart/2005/8/layout/hList1"/>
    <dgm:cxn modelId="{A1215DD2-36AD-4F49-AFD5-7144B8CE11A9}" type="presParOf" srcId="{2E36BF7D-CF8D-4775-AAD0-294AA08C652E}" destId="{E2F81AA9-23D2-4C63-9422-7B1399021C9E}" srcOrd="4" destOrd="0" presId="urn:microsoft.com/office/officeart/2005/8/layout/hList1"/>
    <dgm:cxn modelId="{CF8D14E1-F59D-4F6B-A377-E55D95B33260}" type="presParOf" srcId="{E2F81AA9-23D2-4C63-9422-7B1399021C9E}" destId="{10FD453B-14D4-407D-BEBE-FB2509FD7BC1}" srcOrd="0" destOrd="0" presId="urn:microsoft.com/office/officeart/2005/8/layout/hList1"/>
    <dgm:cxn modelId="{CA252FCC-ED0E-48C1-B098-0239D2DD58F9}" type="presParOf" srcId="{E2F81AA9-23D2-4C63-9422-7B1399021C9E}" destId="{8489597E-8D09-4B06-B672-2FE9BB0D7CD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35906F-0FC5-488E-A2B6-4358DF4730BB}" type="doc">
      <dgm:prSet loTypeId="urn:microsoft.com/office/officeart/2005/8/layout/cycle8" loCatId="cycle" qsTypeId="urn:microsoft.com/office/officeart/2005/8/quickstyle/simple1" qsCatId="simple" csTypeId="urn:microsoft.com/office/officeart/2005/8/colors/colorful1" csCatId="colorful" phldr="1"/>
      <dgm:spPr/>
    </dgm:pt>
    <dgm:pt modelId="{F9D318CA-FA96-41C7-BB5C-A31BB7E839E5}">
      <dgm:prSet phldrT="[Texto]"/>
      <dgm:spPr/>
      <dgm:t>
        <a:bodyPr/>
        <a:lstStyle/>
        <a:p>
          <a:r>
            <a:rPr lang="es-ES" dirty="0"/>
            <a:t>Facilitar la gestión de propiedades y disponibilidad</a:t>
          </a:r>
        </a:p>
      </dgm:t>
    </dgm:pt>
    <dgm:pt modelId="{EB22486C-9109-4408-8A8E-3C4B1C83B737}" type="parTrans" cxnId="{DE28D7EF-78A1-4AE3-AE47-39002978A4DF}">
      <dgm:prSet/>
      <dgm:spPr/>
      <dgm:t>
        <a:bodyPr/>
        <a:lstStyle/>
        <a:p>
          <a:endParaRPr lang="es-ES"/>
        </a:p>
      </dgm:t>
    </dgm:pt>
    <dgm:pt modelId="{B303508C-877D-4401-A8D5-AC98E1BD8CB5}" type="sibTrans" cxnId="{DE28D7EF-78A1-4AE3-AE47-39002978A4DF}">
      <dgm:prSet/>
      <dgm:spPr/>
      <dgm:t>
        <a:bodyPr/>
        <a:lstStyle/>
        <a:p>
          <a:endParaRPr lang="es-ES"/>
        </a:p>
      </dgm:t>
    </dgm:pt>
    <dgm:pt modelId="{734B5CF6-A9B3-449B-B186-3DBA8A40FC0E}">
      <dgm:prSet phldrT="[Texto]"/>
      <dgm:spPr/>
      <dgm:t>
        <a:bodyPr/>
        <a:lstStyle/>
        <a:p>
          <a:r>
            <a:rPr lang="es-ES" dirty="0"/>
            <a:t>Apoyar en la concertación de citas y prospecciones.</a:t>
          </a:r>
        </a:p>
      </dgm:t>
    </dgm:pt>
    <dgm:pt modelId="{4F8E7E94-5D28-4990-98DD-163CE1B26DA6}" type="parTrans" cxnId="{04DB45C9-A998-4212-9B9C-E82D7D2FA230}">
      <dgm:prSet/>
      <dgm:spPr/>
      <dgm:t>
        <a:bodyPr/>
        <a:lstStyle/>
        <a:p>
          <a:endParaRPr lang="es-ES"/>
        </a:p>
      </dgm:t>
    </dgm:pt>
    <dgm:pt modelId="{9E57FA15-AEAA-44B1-BFFB-FF521D588228}" type="sibTrans" cxnId="{04DB45C9-A998-4212-9B9C-E82D7D2FA230}">
      <dgm:prSet/>
      <dgm:spPr/>
      <dgm:t>
        <a:bodyPr/>
        <a:lstStyle/>
        <a:p>
          <a:endParaRPr lang="es-ES"/>
        </a:p>
      </dgm:t>
    </dgm:pt>
    <dgm:pt modelId="{206D2AF6-2F39-4DB4-BA36-B6275548DD4B}">
      <dgm:prSet phldrT="[Texto]"/>
      <dgm:spPr/>
      <dgm:t>
        <a:bodyPr/>
        <a:lstStyle/>
        <a:p>
          <a:r>
            <a:rPr lang="es-ES" dirty="0"/>
            <a:t>Ayudar en la gestión de alquileres y pagos</a:t>
          </a:r>
        </a:p>
      </dgm:t>
    </dgm:pt>
    <dgm:pt modelId="{72DB40D8-3BD4-4C01-93B8-79588C996862}" type="parTrans" cxnId="{7BB818C7-BCA6-439F-878E-8973D6B8536C}">
      <dgm:prSet/>
      <dgm:spPr/>
      <dgm:t>
        <a:bodyPr/>
        <a:lstStyle/>
        <a:p>
          <a:endParaRPr lang="es-ES"/>
        </a:p>
      </dgm:t>
    </dgm:pt>
    <dgm:pt modelId="{D7B99773-291A-46B4-9E8C-6DE4E44E1A5A}" type="sibTrans" cxnId="{7BB818C7-BCA6-439F-878E-8973D6B8536C}">
      <dgm:prSet/>
      <dgm:spPr/>
      <dgm:t>
        <a:bodyPr/>
        <a:lstStyle/>
        <a:p>
          <a:endParaRPr lang="es-ES"/>
        </a:p>
      </dgm:t>
    </dgm:pt>
    <dgm:pt modelId="{7516F1D1-A954-45EE-8BEE-9281E39BF9AD}" type="pres">
      <dgm:prSet presAssocID="{F235906F-0FC5-488E-A2B6-4358DF4730BB}" presName="compositeShape" presStyleCnt="0">
        <dgm:presLayoutVars>
          <dgm:chMax val="7"/>
          <dgm:dir/>
          <dgm:resizeHandles val="exact"/>
        </dgm:presLayoutVars>
      </dgm:prSet>
      <dgm:spPr/>
    </dgm:pt>
    <dgm:pt modelId="{58915D88-4D78-4642-B6E5-E5B2FB43A642}" type="pres">
      <dgm:prSet presAssocID="{F235906F-0FC5-488E-A2B6-4358DF4730BB}" presName="wedge1" presStyleLbl="node1" presStyleIdx="0" presStyleCnt="3"/>
      <dgm:spPr/>
    </dgm:pt>
    <dgm:pt modelId="{5100531C-8BB2-46F5-9387-2A863B78BC14}" type="pres">
      <dgm:prSet presAssocID="{F235906F-0FC5-488E-A2B6-4358DF4730BB}" presName="dummy1a" presStyleCnt="0"/>
      <dgm:spPr/>
    </dgm:pt>
    <dgm:pt modelId="{743AAC37-2354-4894-A81B-4127AD9961AF}" type="pres">
      <dgm:prSet presAssocID="{F235906F-0FC5-488E-A2B6-4358DF4730BB}" presName="dummy1b" presStyleCnt="0"/>
      <dgm:spPr/>
    </dgm:pt>
    <dgm:pt modelId="{05EFE5B8-1B1B-4CE7-94F5-665B7D8A4FC3}" type="pres">
      <dgm:prSet presAssocID="{F235906F-0FC5-488E-A2B6-4358DF4730BB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BC348834-6AD4-4756-B899-46F531586D88}" type="pres">
      <dgm:prSet presAssocID="{F235906F-0FC5-488E-A2B6-4358DF4730BB}" presName="wedge2" presStyleLbl="node1" presStyleIdx="1" presStyleCnt="3"/>
      <dgm:spPr/>
    </dgm:pt>
    <dgm:pt modelId="{435426EA-F078-4542-BF41-09D52755E823}" type="pres">
      <dgm:prSet presAssocID="{F235906F-0FC5-488E-A2B6-4358DF4730BB}" presName="dummy2a" presStyleCnt="0"/>
      <dgm:spPr/>
    </dgm:pt>
    <dgm:pt modelId="{88548F24-DEC1-4052-9DE6-B5CF2C4B13AD}" type="pres">
      <dgm:prSet presAssocID="{F235906F-0FC5-488E-A2B6-4358DF4730BB}" presName="dummy2b" presStyleCnt="0"/>
      <dgm:spPr/>
    </dgm:pt>
    <dgm:pt modelId="{BD61BB04-1027-4443-B27F-43471C8778A7}" type="pres">
      <dgm:prSet presAssocID="{F235906F-0FC5-488E-A2B6-4358DF4730BB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E97C9F26-5693-4389-83B9-CA856BF160E8}" type="pres">
      <dgm:prSet presAssocID="{F235906F-0FC5-488E-A2B6-4358DF4730BB}" presName="wedge3" presStyleLbl="node1" presStyleIdx="2" presStyleCnt="3"/>
      <dgm:spPr/>
    </dgm:pt>
    <dgm:pt modelId="{A236EA34-5CC8-4DCD-B2F2-309C7B7703EC}" type="pres">
      <dgm:prSet presAssocID="{F235906F-0FC5-488E-A2B6-4358DF4730BB}" presName="dummy3a" presStyleCnt="0"/>
      <dgm:spPr/>
    </dgm:pt>
    <dgm:pt modelId="{056D3CA7-2B40-4C35-AEA8-C77F0AED09DD}" type="pres">
      <dgm:prSet presAssocID="{F235906F-0FC5-488E-A2B6-4358DF4730BB}" presName="dummy3b" presStyleCnt="0"/>
      <dgm:spPr/>
    </dgm:pt>
    <dgm:pt modelId="{632CF741-83F2-4D15-9C8C-A7D1BD7314A3}" type="pres">
      <dgm:prSet presAssocID="{F235906F-0FC5-488E-A2B6-4358DF4730BB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DD2225A7-2D4E-42E7-B102-C21553786AAB}" type="pres">
      <dgm:prSet presAssocID="{B303508C-877D-4401-A8D5-AC98E1BD8CB5}" presName="arrowWedge1" presStyleLbl="fgSibTrans2D1" presStyleIdx="0" presStyleCnt="3"/>
      <dgm:spPr/>
    </dgm:pt>
    <dgm:pt modelId="{3DE5DCA9-D373-4B15-A50C-A12651AAB1A0}" type="pres">
      <dgm:prSet presAssocID="{9E57FA15-AEAA-44B1-BFFB-FF521D588228}" presName="arrowWedge2" presStyleLbl="fgSibTrans2D1" presStyleIdx="1" presStyleCnt="3"/>
      <dgm:spPr/>
    </dgm:pt>
    <dgm:pt modelId="{BE66C1A8-E3E7-465F-8EEC-664AFA2B5387}" type="pres">
      <dgm:prSet presAssocID="{D7B99773-291A-46B4-9E8C-6DE4E44E1A5A}" presName="arrowWedge3" presStyleLbl="fgSibTrans2D1" presStyleIdx="2" presStyleCnt="3"/>
      <dgm:spPr/>
    </dgm:pt>
  </dgm:ptLst>
  <dgm:cxnLst>
    <dgm:cxn modelId="{712C2106-5FFD-4570-92CD-7E913F462312}" type="presOf" srcId="{206D2AF6-2F39-4DB4-BA36-B6275548DD4B}" destId="{E97C9F26-5693-4389-83B9-CA856BF160E8}" srcOrd="0" destOrd="0" presId="urn:microsoft.com/office/officeart/2005/8/layout/cycle8"/>
    <dgm:cxn modelId="{83054045-3663-40E1-8E0D-ACDB708FC331}" type="presOf" srcId="{734B5CF6-A9B3-449B-B186-3DBA8A40FC0E}" destId="{BC348834-6AD4-4756-B899-46F531586D88}" srcOrd="0" destOrd="0" presId="urn:microsoft.com/office/officeart/2005/8/layout/cycle8"/>
    <dgm:cxn modelId="{DC82084A-CD15-4CEA-91C4-02B1CC4D8137}" type="presOf" srcId="{F9D318CA-FA96-41C7-BB5C-A31BB7E839E5}" destId="{58915D88-4D78-4642-B6E5-E5B2FB43A642}" srcOrd="0" destOrd="0" presId="urn:microsoft.com/office/officeart/2005/8/layout/cycle8"/>
    <dgm:cxn modelId="{8D42B77A-59EE-4728-8122-28093A275F9B}" type="presOf" srcId="{F235906F-0FC5-488E-A2B6-4358DF4730BB}" destId="{7516F1D1-A954-45EE-8BEE-9281E39BF9AD}" srcOrd="0" destOrd="0" presId="urn:microsoft.com/office/officeart/2005/8/layout/cycle8"/>
    <dgm:cxn modelId="{ADB3FA8D-6387-471B-837D-B49B95F59318}" type="presOf" srcId="{206D2AF6-2F39-4DB4-BA36-B6275548DD4B}" destId="{632CF741-83F2-4D15-9C8C-A7D1BD7314A3}" srcOrd="1" destOrd="0" presId="urn:microsoft.com/office/officeart/2005/8/layout/cycle8"/>
    <dgm:cxn modelId="{A8E470A2-FFCD-4504-8359-FEAEFB9CCC16}" type="presOf" srcId="{734B5CF6-A9B3-449B-B186-3DBA8A40FC0E}" destId="{BD61BB04-1027-4443-B27F-43471C8778A7}" srcOrd="1" destOrd="0" presId="urn:microsoft.com/office/officeart/2005/8/layout/cycle8"/>
    <dgm:cxn modelId="{7BB818C7-BCA6-439F-878E-8973D6B8536C}" srcId="{F235906F-0FC5-488E-A2B6-4358DF4730BB}" destId="{206D2AF6-2F39-4DB4-BA36-B6275548DD4B}" srcOrd="2" destOrd="0" parTransId="{72DB40D8-3BD4-4C01-93B8-79588C996862}" sibTransId="{D7B99773-291A-46B4-9E8C-6DE4E44E1A5A}"/>
    <dgm:cxn modelId="{04DB45C9-A998-4212-9B9C-E82D7D2FA230}" srcId="{F235906F-0FC5-488E-A2B6-4358DF4730BB}" destId="{734B5CF6-A9B3-449B-B186-3DBA8A40FC0E}" srcOrd="1" destOrd="0" parTransId="{4F8E7E94-5D28-4990-98DD-163CE1B26DA6}" sibTransId="{9E57FA15-AEAA-44B1-BFFB-FF521D588228}"/>
    <dgm:cxn modelId="{A1BFDECE-87FB-4D60-B63B-A46D0148F366}" type="presOf" srcId="{F9D318CA-FA96-41C7-BB5C-A31BB7E839E5}" destId="{05EFE5B8-1B1B-4CE7-94F5-665B7D8A4FC3}" srcOrd="1" destOrd="0" presId="urn:microsoft.com/office/officeart/2005/8/layout/cycle8"/>
    <dgm:cxn modelId="{DE28D7EF-78A1-4AE3-AE47-39002978A4DF}" srcId="{F235906F-0FC5-488E-A2B6-4358DF4730BB}" destId="{F9D318CA-FA96-41C7-BB5C-A31BB7E839E5}" srcOrd="0" destOrd="0" parTransId="{EB22486C-9109-4408-8A8E-3C4B1C83B737}" sibTransId="{B303508C-877D-4401-A8D5-AC98E1BD8CB5}"/>
    <dgm:cxn modelId="{C210E478-E37F-4499-9B25-B07FAF87B4A1}" type="presParOf" srcId="{7516F1D1-A954-45EE-8BEE-9281E39BF9AD}" destId="{58915D88-4D78-4642-B6E5-E5B2FB43A642}" srcOrd="0" destOrd="0" presId="urn:microsoft.com/office/officeart/2005/8/layout/cycle8"/>
    <dgm:cxn modelId="{EF6DDB77-D023-402E-A1EE-6F881D875A60}" type="presParOf" srcId="{7516F1D1-A954-45EE-8BEE-9281E39BF9AD}" destId="{5100531C-8BB2-46F5-9387-2A863B78BC14}" srcOrd="1" destOrd="0" presId="urn:microsoft.com/office/officeart/2005/8/layout/cycle8"/>
    <dgm:cxn modelId="{369FE806-11C8-4CCD-806F-E90AF5661B42}" type="presParOf" srcId="{7516F1D1-A954-45EE-8BEE-9281E39BF9AD}" destId="{743AAC37-2354-4894-A81B-4127AD9961AF}" srcOrd="2" destOrd="0" presId="urn:microsoft.com/office/officeart/2005/8/layout/cycle8"/>
    <dgm:cxn modelId="{7D2967CF-3A99-45B6-A7CE-236E4B737599}" type="presParOf" srcId="{7516F1D1-A954-45EE-8BEE-9281E39BF9AD}" destId="{05EFE5B8-1B1B-4CE7-94F5-665B7D8A4FC3}" srcOrd="3" destOrd="0" presId="urn:microsoft.com/office/officeart/2005/8/layout/cycle8"/>
    <dgm:cxn modelId="{0499EAF9-58EF-4CA4-829F-F9CF2CD02F1E}" type="presParOf" srcId="{7516F1D1-A954-45EE-8BEE-9281E39BF9AD}" destId="{BC348834-6AD4-4756-B899-46F531586D88}" srcOrd="4" destOrd="0" presId="urn:microsoft.com/office/officeart/2005/8/layout/cycle8"/>
    <dgm:cxn modelId="{B886ADDE-4357-4D66-A110-D33405E49E8B}" type="presParOf" srcId="{7516F1D1-A954-45EE-8BEE-9281E39BF9AD}" destId="{435426EA-F078-4542-BF41-09D52755E823}" srcOrd="5" destOrd="0" presId="urn:microsoft.com/office/officeart/2005/8/layout/cycle8"/>
    <dgm:cxn modelId="{FFCDDC36-31AC-4147-A6C9-2640DDC02CBA}" type="presParOf" srcId="{7516F1D1-A954-45EE-8BEE-9281E39BF9AD}" destId="{88548F24-DEC1-4052-9DE6-B5CF2C4B13AD}" srcOrd="6" destOrd="0" presId="urn:microsoft.com/office/officeart/2005/8/layout/cycle8"/>
    <dgm:cxn modelId="{5DA2D61C-AB4B-461C-B24D-0BF413DF7E36}" type="presParOf" srcId="{7516F1D1-A954-45EE-8BEE-9281E39BF9AD}" destId="{BD61BB04-1027-4443-B27F-43471C8778A7}" srcOrd="7" destOrd="0" presId="urn:microsoft.com/office/officeart/2005/8/layout/cycle8"/>
    <dgm:cxn modelId="{4F029DCB-F3F1-43CC-9D8D-DBF44D6C2E6C}" type="presParOf" srcId="{7516F1D1-A954-45EE-8BEE-9281E39BF9AD}" destId="{E97C9F26-5693-4389-83B9-CA856BF160E8}" srcOrd="8" destOrd="0" presId="urn:microsoft.com/office/officeart/2005/8/layout/cycle8"/>
    <dgm:cxn modelId="{F4F6DFE6-64EC-4183-8476-BDB99A7F4008}" type="presParOf" srcId="{7516F1D1-A954-45EE-8BEE-9281E39BF9AD}" destId="{A236EA34-5CC8-4DCD-B2F2-309C7B7703EC}" srcOrd="9" destOrd="0" presId="urn:microsoft.com/office/officeart/2005/8/layout/cycle8"/>
    <dgm:cxn modelId="{28A0C4C4-DC37-439C-B21F-67742036594B}" type="presParOf" srcId="{7516F1D1-A954-45EE-8BEE-9281E39BF9AD}" destId="{056D3CA7-2B40-4C35-AEA8-C77F0AED09DD}" srcOrd="10" destOrd="0" presId="urn:microsoft.com/office/officeart/2005/8/layout/cycle8"/>
    <dgm:cxn modelId="{16DA1661-713D-40FA-85ED-BC9ADB386430}" type="presParOf" srcId="{7516F1D1-A954-45EE-8BEE-9281E39BF9AD}" destId="{632CF741-83F2-4D15-9C8C-A7D1BD7314A3}" srcOrd="11" destOrd="0" presId="urn:microsoft.com/office/officeart/2005/8/layout/cycle8"/>
    <dgm:cxn modelId="{DA5D5208-ACB0-4621-A431-7708B2AE7768}" type="presParOf" srcId="{7516F1D1-A954-45EE-8BEE-9281E39BF9AD}" destId="{DD2225A7-2D4E-42E7-B102-C21553786AAB}" srcOrd="12" destOrd="0" presId="urn:microsoft.com/office/officeart/2005/8/layout/cycle8"/>
    <dgm:cxn modelId="{9C0B54A1-A375-4650-BF77-A8B4481B3325}" type="presParOf" srcId="{7516F1D1-A954-45EE-8BEE-9281E39BF9AD}" destId="{3DE5DCA9-D373-4B15-A50C-A12651AAB1A0}" srcOrd="13" destOrd="0" presId="urn:microsoft.com/office/officeart/2005/8/layout/cycle8"/>
    <dgm:cxn modelId="{F854BE21-6C23-46B4-9BBD-4C45363B09E8}" type="presParOf" srcId="{7516F1D1-A954-45EE-8BEE-9281E39BF9AD}" destId="{BE66C1A8-E3E7-465F-8EEC-664AFA2B5387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D231B6-45AB-459E-93AD-66976975A2CE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4B3FDE3B-65F7-4CF8-B4EE-8E7ADDB7AE07}">
      <dgm:prSet phldrT="[Texto]"/>
      <dgm:spPr/>
      <dgm:t>
        <a:bodyPr/>
        <a:lstStyle/>
        <a:p>
          <a:r>
            <a:rPr lang="es-ES" dirty="0"/>
            <a:t>Bajo Costo</a:t>
          </a:r>
        </a:p>
      </dgm:t>
    </dgm:pt>
    <dgm:pt modelId="{23BDB8FD-B843-44D5-9FB9-FB94AD9F5BC8}" type="parTrans" cxnId="{7F58FFDA-16E4-46AE-816D-726AEC61D2AF}">
      <dgm:prSet/>
      <dgm:spPr/>
      <dgm:t>
        <a:bodyPr/>
        <a:lstStyle/>
        <a:p>
          <a:endParaRPr lang="es-ES"/>
        </a:p>
      </dgm:t>
    </dgm:pt>
    <dgm:pt modelId="{3BA5459F-AA83-4E0F-8F39-120C5100897F}" type="sibTrans" cxnId="{7F58FFDA-16E4-46AE-816D-726AEC61D2AF}">
      <dgm:prSet/>
      <dgm:spPr/>
      <dgm:t>
        <a:bodyPr/>
        <a:lstStyle/>
        <a:p>
          <a:endParaRPr lang="es-ES"/>
        </a:p>
      </dgm:t>
    </dgm:pt>
    <dgm:pt modelId="{7267F754-E437-4834-A26E-A70381126441}">
      <dgm:prSet phldrT="[Texto]"/>
      <dgm:spPr/>
      <dgm:t>
        <a:bodyPr/>
        <a:lstStyle/>
        <a:p>
          <a:r>
            <a:rPr lang="es-ES" dirty="0"/>
            <a:t>Un sistema de bajo costo que ayudará al cliente a gestionar sus propiedades sin muchas complicaciones.</a:t>
          </a:r>
        </a:p>
      </dgm:t>
    </dgm:pt>
    <dgm:pt modelId="{E5E247B8-E200-4A05-A758-971CB3DA94F3}" type="parTrans" cxnId="{F34F1F16-2659-4FF0-9E73-907C0D3EC6B5}">
      <dgm:prSet/>
      <dgm:spPr/>
      <dgm:t>
        <a:bodyPr/>
        <a:lstStyle/>
        <a:p>
          <a:endParaRPr lang="es-ES"/>
        </a:p>
      </dgm:t>
    </dgm:pt>
    <dgm:pt modelId="{80E575EE-2A9C-4712-B39C-59B9FEF45DF2}" type="sibTrans" cxnId="{F34F1F16-2659-4FF0-9E73-907C0D3EC6B5}">
      <dgm:prSet/>
      <dgm:spPr/>
      <dgm:t>
        <a:bodyPr/>
        <a:lstStyle/>
        <a:p>
          <a:endParaRPr lang="es-ES"/>
        </a:p>
      </dgm:t>
    </dgm:pt>
    <dgm:pt modelId="{834D6004-AEFB-45B5-B24C-DB7EA0EDE968}">
      <dgm:prSet phldrT="[Texto]"/>
      <dgm:spPr/>
      <dgm:t>
        <a:bodyPr/>
        <a:lstStyle/>
        <a:p>
          <a:r>
            <a:rPr lang="es-ES" dirty="0"/>
            <a:t>Intuitivo</a:t>
          </a:r>
        </a:p>
      </dgm:t>
    </dgm:pt>
    <dgm:pt modelId="{553F9C56-1426-404B-9728-1C58118BF3B6}" type="parTrans" cxnId="{065166AB-2199-48BC-95D2-C241F775DE2B}">
      <dgm:prSet/>
      <dgm:spPr/>
      <dgm:t>
        <a:bodyPr/>
        <a:lstStyle/>
        <a:p>
          <a:endParaRPr lang="es-ES"/>
        </a:p>
      </dgm:t>
    </dgm:pt>
    <dgm:pt modelId="{3A66286E-F933-4147-ADF8-C358889C2155}" type="sibTrans" cxnId="{065166AB-2199-48BC-95D2-C241F775DE2B}">
      <dgm:prSet/>
      <dgm:spPr/>
      <dgm:t>
        <a:bodyPr/>
        <a:lstStyle/>
        <a:p>
          <a:endParaRPr lang="es-ES"/>
        </a:p>
      </dgm:t>
    </dgm:pt>
    <dgm:pt modelId="{A7262642-7A1D-4692-B7D9-BC3947093826}">
      <dgm:prSet phldrT="[Texto]"/>
      <dgm:spPr/>
      <dgm:t>
        <a:bodyPr/>
        <a:lstStyle/>
        <a:p>
          <a:r>
            <a:rPr lang="es-ES" dirty="0"/>
            <a:t>El uso del sistema es bastante sencillo, ya que está integrado por módulos funcionales fáciles de entender.</a:t>
          </a:r>
        </a:p>
      </dgm:t>
    </dgm:pt>
    <dgm:pt modelId="{8283D86E-6479-4AF0-81E4-D1EB37F9C006}" type="parTrans" cxnId="{BF1116D3-F197-45EB-9010-BCC3FE5882E3}">
      <dgm:prSet/>
      <dgm:spPr/>
      <dgm:t>
        <a:bodyPr/>
        <a:lstStyle/>
        <a:p>
          <a:endParaRPr lang="es-ES"/>
        </a:p>
      </dgm:t>
    </dgm:pt>
    <dgm:pt modelId="{43DCFC1F-D38D-4D23-8DFE-3FF2D88851B9}" type="sibTrans" cxnId="{BF1116D3-F197-45EB-9010-BCC3FE5882E3}">
      <dgm:prSet/>
      <dgm:spPr/>
      <dgm:t>
        <a:bodyPr/>
        <a:lstStyle/>
        <a:p>
          <a:endParaRPr lang="es-ES"/>
        </a:p>
      </dgm:t>
    </dgm:pt>
    <dgm:pt modelId="{D8D4FA46-189E-4909-8BCF-3E74FD4D7C93}">
      <dgm:prSet phldrT="[Texto]"/>
      <dgm:spPr/>
      <dgm:t>
        <a:bodyPr/>
        <a:lstStyle/>
        <a:p>
          <a:r>
            <a:rPr lang="es-ES" dirty="0"/>
            <a:t>Viable</a:t>
          </a:r>
        </a:p>
      </dgm:t>
    </dgm:pt>
    <dgm:pt modelId="{35A750F7-708C-4AA1-935C-033447752980}" type="parTrans" cxnId="{4AD544BE-E8C7-4E13-B330-6E1213628267}">
      <dgm:prSet/>
      <dgm:spPr/>
      <dgm:t>
        <a:bodyPr/>
        <a:lstStyle/>
        <a:p>
          <a:endParaRPr lang="es-ES"/>
        </a:p>
      </dgm:t>
    </dgm:pt>
    <dgm:pt modelId="{FBF795C8-0A26-46CD-8189-A4017E99D504}" type="sibTrans" cxnId="{4AD544BE-E8C7-4E13-B330-6E1213628267}">
      <dgm:prSet/>
      <dgm:spPr/>
      <dgm:t>
        <a:bodyPr/>
        <a:lstStyle/>
        <a:p>
          <a:endParaRPr lang="es-ES"/>
        </a:p>
      </dgm:t>
    </dgm:pt>
    <dgm:pt modelId="{EC57BF57-C601-44A3-A265-5670133DF080}">
      <dgm:prSet phldrT="[Texto]"/>
      <dgm:spPr/>
      <dgm:t>
        <a:bodyPr/>
        <a:lstStyle/>
        <a:p>
          <a:r>
            <a:rPr lang="es-ES" dirty="0"/>
            <a:t>Inmobile es un sistema que ofrece una eficiencia garantizad a largo y con una única inversión.</a:t>
          </a:r>
        </a:p>
      </dgm:t>
    </dgm:pt>
    <dgm:pt modelId="{E66A31E6-E25E-4AC9-A192-E81FCEA58565}" type="parTrans" cxnId="{52ED5471-4519-4612-B1BE-53145904CA4E}">
      <dgm:prSet/>
      <dgm:spPr/>
      <dgm:t>
        <a:bodyPr/>
        <a:lstStyle/>
        <a:p>
          <a:endParaRPr lang="es-ES"/>
        </a:p>
      </dgm:t>
    </dgm:pt>
    <dgm:pt modelId="{E1B0255A-B6DC-4E73-98D0-090ED4C5CBF0}" type="sibTrans" cxnId="{52ED5471-4519-4612-B1BE-53145904CA4E}">
      <dgm:prSet/>
      <dgm:spPr/>
      <dgm:t>
        <a:bodyPr/>
        <a:lstStyle/>
        <a:p>
          <a:endParaRPr lang="es-ES"/>
        </a:p>
      </dgm:t>
    </dgm:pt>
    <dgm:pt modelId="{49C8F6CF-6CF6-4072-BDB9-E1524E3E4A9D}" type="pres">
      <dgm:prSet presAssocID="{E3D231B6-45AB-459E-93AD-66976975A2CE}" presName="Name0" presStyleCnt="0">
        <dgm:presLayoutVars>
          <dgm:dir/>
          <dgm:animLvl val="lvl"/>
          <dgm:resizeHandles val="exact"/>
        </dgm:presLayoutVars>
      </dgm:prSet>
      <dgm:spPr/>
    </dgm:pt>
    <dgm:pt modelId="{D5B815A7-D8C8-42A3-B831-3408BA560B50}" type="pres">
      <dgm:prSet presAssocID="{4B3FDE3B-65F7-4CF8-B4EE-8E7ADDB7AE07}" presName="linNode" presStyleCnt="0"/>
      <dgm:spPr/>
    </dgm:pt>
    <dgm:pt modelId="{85E605C4-26A3-4C41-B54E-2068823D1343}" type="pres">
      <dgm:prSet presAssocID="{4B3FDE3B-65F7-4CF8-B4EE-8E7ADDB7AE07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07CE2313-C379-4C0A-8FAF-C0C9BD6B7BC6}" type="pres">
      <dgm:prSet presAssocID="{4B3FDE3B-65F7-4CF8-B4EE-8E7ADDB7AE07}" presName="descendantText" presStyleLbl="alignAccFollowNode1" presStyleIdx="0" presStyleCnt="3">
        <dgm:presLayoutVars>
          <dgm:bulletEnabled val="1"/>
        </dgm:presLayoutVars>
      </dgm:prSet>
      <dgm:spPr/>
    </dgm:pt>
    <dgm:pt modelId="{D2190A60-15DB-45E1-A16C-50AACED9DB1D}" type="pres">
      <dgm:prSet presAssocID="{3BA5459F-AA83-4E0F-8F39-120C5100897F}" presName="sp" presStyleCnt="0"/>
      <dgm:spPr/>
    </dgm:pt>
    <dgm:pt modelId="{1B58769D-1200-4CCC-B30A-53255790385C}" type="pres">
      <dgm:prSet presAssocID="{834D6004-AEFB-45B5-B24C-DB7EA0EDE968}" presName="linNode" presStyleCnt="0"/>
      <dgm:spPr/>
    </dgm:pt>
    <dgm:pt modelId="{B98A0539-3B67-43DC-A49E-9766A1F8B8D1}" type="pres">
      <dgm:prSet presAssocID="{834D6004-AEFB-45B5-B24C-DB7EA0EDE968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BD5760CB-448B-4464-A3E6-4A955EA9F177}" type="pres">
      <dgm:prSet presAssocID="{834D6004-AEFB-45B5-B24C-DB7EA0EDE968}" presName="descendantText" presStyleLbl="alignAccFollowNode1" presStyleIdx="1" presStyleCnt="3">
        <dgm:presLayoutVars>
          <dgm:bulletEnabled val="1"/>
        </dgm:presLayoutVars>
      </dgm:prSet>
      <dgm:spPr/>
    </dgm:pt>
    <dgm:pt modelId="{2D449756-EE2E-474A-B513-773BB70F2DE3}" type="pres">
      <dgm:prSet presAssocID="{3A66286E-F933-4147-ADF8-C358889C2155}" presName="sp" presStyleCnt="0"/>
      <dgm:spPr/>
    </dgm:pt>
    <dgm:pt modelId="{351CF25C-B36C-4D8C-8A01-26B29D5B0F8E}" type="pres">
      <dgm:prSet presAssocID="{D8D4FA46-189E-4909-8BCF-3E74FD4D7C93}" presName="linNode" presStyleCnt="0"/>
      <dgm:spPr/>
    </dgm:pt>
    <dgm:pt modelId="{2916885B-C887-4118-8EA7-F1356344073A}" type="pres">
      <dgm:prSet presAssocID="{D8D4FA46-189E-4909-8BCF-3E74FD4D7C93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C5384B8E-5102-49F5-A302-2C2944B6A404}" type="pres">
      <dgm:prSet presAssocID="{D8D4FA46-189E-4909-8BCF-3E74FD4D7C93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CBE66901-9ABF-4E07-B870-637AC938F023}" type="presOf" srcId="{A7262642-7A1D-4692-B7D9-BC3947093826}" destId="{BD5760CB-448B-4464-A3E6-4A955EA9F177}" srcOrd="0" destOrd="0" presId="urn:microsoft.com/office/officeart/2005/8/layout/vList5"/>
    <dgm:cxn modelId="{F34F1F16-2659-4FF0-9E73-907C0D3EC6B5}" srcId="{4B3FDE3B-65F7-4CF8-B4EE-8E7ADDB7AE07}" destId="{7267F754-E437-4834-A26E-A70381126441}" srcOrd="0" destOrd="0" parTransId="{E5E247B8-E200-4A05-A758-971CB3DA94F3}" sibTransId="{80E575EE-2A9C-4712-B39C-59B9FEF45DF2}"/>
    <dgm:cxn modelId="{19D65420-48D9-4247-A66B-D6A3DE6909BB}" type="presOf" srcId="{834D6004-AEFB-45B5-B24C-DB7EA0EDE968}" destId="{B98A0539-3B67-43DC-A49E-9766A1F8B8D1}" srcOrd="0" destOrd="0" presId="urn:microsoft.com/office/officeart/2005/8/layout/vList5"/>
    <dgm:cxn modelId="{23150049-B414-42C9-84CE-AA7682F95E17}" type="presOf" srcId="{E3D231B6-45AB-459E-93AD-66976975A2CE}" destId="{49C8F6CF-6CF6-4072-BDB9-E1524E3E4A9D}" srcOrd="0" destOrd="0" presId="urn:microsoft.com/office/officeart/2005/8/layout/vList5"/>
    <dgm:cxn modelId="{52ED5471-4519-4612-B1BE-53145904CA4E}" srcId="{D8D4FA46-189E-4909-8BCF-3E74FD4D7C93}" destId="{EC57BF57-C601-44A3-A265-5670133DF080}" srcOrd="0" destOrd="0" parTransId="{E66A31E6-E25E-4AC9-A192-E81FCEA58565}" sibTransId="{E1B0255A-B6DC-4E73-98D0-090ED4C5CBF0}"/>
    <dgm:cxn modelId="{9E39947A-5185-49D6-9730-B0D74D80FC56}" type="presOf" srcId="{7267F754-E437-4834-A26E-A70381126441}" destId="{07CE2313-C379-4C0A-8FAF-C0C9BD6B7BC6}" srcOrd="0" destOrd="0" presId="urn:microsoft.com/office/officeart/2005/8/layout/vList5"/>
    <dgm:cxn modelId="{3240B8A2-A0D0-43EC-B6DF-08F0646A8A54}" type="presOf" srcId="{4B3FDE3B-65F7-4CF8-B4EE-8E7ADDB7AE07}" destId="{85E605C4-26A3-4C41-B54E-2068823D1343}" srcOrd="0" destOrd="0" presId="urn:microsoft.com/office/officeart/2005/8/layout/vList5"/>
    <dgm:cxn modelId="{C9C4F4A7-64AE-4D43-8BA1-807526D16556}" type="presOf" srcId="{EC57BF57-C601-44A3-A265-5670133DF080}" destId="{C5384B8E-5102-49F5-A302-2C2944B6A404}" srcOrd="0" destOrd="0" presId="urn:microsoft.com/office/officeart/2005/8/layout/vList5"/>
    <dgm:cxn modelId="{065166AB-2199-48BC-95D2-C241F775DE2B}" srcId="{E3D231B6-45AB-459E-93AD-66976975A2CE}" destId="{834D6004-AEFB-45B5-B24C-DB7EA0EDE968}" srcOrd="1" destOrd="0" parTransId="{553F9C56-1426-404B-9728-1C58118BF3B6}" sibTransId="{3A66286E-F933-4147-ADF8-C358889C2155}"/>
    <dgm:cxn modelId="{4AD544BE-E8C7-4E13-B330-6E1213628267}" srcId="{E3D231B6-45AB-459E-93AD-66976975A2CE}" destId="{D8D4FA46-189E-4909-8BCF-3E74FD4D7C93}" srcOrd="2" destOrd="0" parTransId="{35A750F7-708C-4AA1-935C-033447752980}" sibTransId="{FBF795C8-0A26-46CD-8189-A4017E99D504}"/>
    <dgm:cxn modelId="{BF1116D3-F197-45EB-9010-BCC3FE5882E3}" srcId="{834D6004-AEFB-45B5-B24C-DB7EA0EDE968}" destId="{A7262642-7A1D-4692-B7D9-BC3947093826}" srcOrd="0" destOrd="0" parTransId="{8283D86E-6479-4AF0-81E4-D1EB37F9C006}" sibTransId="{43DCFC1F-D38D-4D23-8DFE-3FF2D88851B9}"/>
    <dgm:cxn modelId="{7F58FFDA-16E4-46AE-816D-726AEC61D2AF}" srcId="{E3D231B6-45AB-459E-93AD-66976975A2CE}" destId="{4B3FDE3B-65F7-4CF8-B4EE-8E7ADDB7AE07}" srcOrd="0" destOrd="0" parTransId="{23BDB8FD-B843-44D5-9FB9-FB94AD9F5BC8}" sibTransId="{3BA5459F-AA83-4E0F-8F39-120C5100897F}"/>
    <dgm:cxn modelId="{41CD8EEF-8168-4A47-BC36-7CACE12EE6A6}" type="presOf" srcId="{D8D4FA46-189E-4909-8BCF-3E74FD4D7C93}" destId="{2916885B-C887-4118-8EA7-F1356344073A}" srcOrd="0" destOrd="0" presId="urn:microsoft.com/office/officeart/2005/8/layout/vList5"/>
    <dgm:cxn modelId="{BA451510-C814-4AC7-A1CC-D610F2478611}" type="presParOf" srcId="{49C8F6CF-6CF6-4072-BDB9-E1524E3E4A9D}" destId="{D5B815A7-D8C8-42A3-B831-3408BA560B50}" srcOrd="0" destOrd="0" presId="urn:microsoft.com/office/officeart/2005/8/layout/vList5"/>
    <dgm:cxn modelId="{6E9F91ED-25EE-4817-8DD4-F84FA936618D}" type="presParOf" srcId="{D5B815A7-D8C8-42A3-B831-3408BA560B50}" destId="{85E605C4-26A3-4C41-B54E-2068823D1343}" srcOrd="0" destOrd="0" presId="urn:microsoft.com/office/officeart/2005/8/layout/vList5"/>
    <dgm:cxn modelId="{493CFCFB-408E-445E-B836-4434DBF6C5E2}" type="presParOf" srcId="{D5B815A7-D8C8-42A3-B831-3408BA560B50}" destId="{07CE2313-C379-4C0A-8FAF-C0C9BD6B7BC6}" srcOrd="1" destOrd="0" presId="urn:microsoft.com/office/officeart/2005/8/layout/vList5"/>
    <dgm:cxn modelId="{7254A307-8D64-4050-BA23-9FBAD98138B1}" type="presParOf" srcId="{49C8F6CF-6CF6-4072-BDB9-E1524E3E4A9D}" destId="{D2190A60-15DB-45E1-A16C-50AACED9DB1D}" srcOrd="1" destOrd="0" presId="urn:microsoft.com/office/officeart/2005/8/layout/vList5"/>
    <dgm:cxn modelId="{C3AD85D2-F290-4BF8-9844-26D4509C82CE}" type="presParOf" srcId="{49C8F6CF-6CF6-4072-BDB9-E1524E3E4A9D}" destId="{1B58769D-1200-4CCC-B30A-53255790385C}" srcOrd="2" destOrd="0" presId="urn:microsoft.com/office/officeart/2005/8/layout/vList5"/>
    <dgm:cxn modelId="{9E42C992-CBC0-4107-B02D-269F05348021}" type="presParOf" srcId="{1B58769D-1200-4CCC-B30A-53255790385C}" destId="{B98A0539-3B67-43DC-A49E-9766A1F8B8D1}" srcOrd="0" destOrd="0" presId="urn:microsoft.com/office/officeart/2005/8/layout/vList5"/>
    <dgm:cxn modelId="{8D65E8E8-8425-4B30-8A45-494425F2E5BE}" type="presParOf" srcId="{1B58769D-1200-4CCC-B30A-53255790385C}" destId="{BD5760CB-448B-4464-A3E6-4A955EA9F177}" srcOrd="1" destOrd="0" presId="urn:microsoft.com/office/officeart/2005/8/layout/vList5"/>
    <dgm:cxn modelId="{54236E7B-3E3C-4C3A-A21C-A85F98FCD5F9}" type="presParOf" srcId="{49C8F6CF-6CF6-4072-BDB9-E1524E3E4A9D}" destId="{2D449756-EE2E-474A-B513-773BB70F2DE3}" srcOrd="3" destOrd="0" presId="urn:microsoft.com/office/officeart/2005/8/layout/vList5"/>
    <dgm:cxn modelId="{3A2145AB-94BA-4262-BBB5-E7C7D253B993}" type="presParOf" srcId="{49C8F6CF-6CF6-4072-BDB9-E1524E3E4A9D}" destId="{351CF25C-B36C-4D8C-8A01-26B29D5B0F8E}" srcOrd="4" destOrd="0" presId="urn:microsoft.com/office/officeart/2005/8/layout/vList5"/>
    <dgm:cxn modelId="{BAA8C038-D589-4C10-AC50-F7CAD74713C6}" type="presParOf" srcId="{351CF25C-B36C-4D8C-8A01-26B29D5B0F8E}" destId="{2916885B-C887-4118-8EA7-F1356344073A}" srcOrd="0" destOrd="0" presId="urn:microsoft.com/office/officeart/2005/8/layout/vList5"/>
    <dgm:cxn modelId="{D6ED147B-7D62-4B14-8E0B-7F51D014DDA9}" type="presParOf" srcId="{351CF25C-B36C-4D8C-8A01-26B29D5B0F8E}" destId="{C5384B8E-5102-49F5-A302-2C2944B6A40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DF7B168-B396-4AEF-A14D-C9DC74B285C2}" type="doc">
      <dgm:prSet loTypeId="urn:microsoft.com/office/officeart/2009/3/layout/Phased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1457B710-2BCB-423D-B7F0-8325FC0DBBA6}">
      <dgm:prSet phldrT="[Texto]"/>
      <dgm:spPr/>
      <dgm:t>
        <a:bodyPr/>
        <a:lstStyle/>
        <a:p>
          <a:r>
            <a:rPr lang="es-ES" dirty="0"/>
            <a:t>Generación de ideas</a:t>
          </a:r>
        </a:p>
      </dgm:t>
    </dgm:pt>
    <dgm:pt modelId="{F9705863-1957-4E01-8E3C-7449FDF8B144}" type="parTrans" cxnId="{AB9FF024-E857-4685-B32F-0CF115027B28}">
      <dgm:prSet/>
      <dgm:spPr/>
      <dgm:t>
        <a:bodyPr/>
        <a:lstStyle/>
        <a:p>
          <a:endParaRPr lang="es-ES"/>
        </a:p>
      </dgm:t>
    </dgm:pt>
    <dgm:pt modelId="{06F4BD2B-C658-4195-A766-FD47C810CB2D}" type="sibTrans" cxnId="{AB9FF024-E857-4685-B32F-0CF115027B28}">
      <dgm:prSet/>
      <dgm:spPr/>
      <dgm:t>
        <a:bodyPr/>
        <a:lstStyle/>
        <a:p>
          <a:endParaRPr lang="es-ES"/>
        </a:p>
      </dgm:t>
    </dgm:pt>
    <dgm:pt modelId="{6B301C39-0C93-4322-9EC8-333E85D0222E}">
      <dgm:prSet phldrT="[Texto]"/>
      <dgm:spPr/>
      <dgm:t>
        <a:bodyPr/>
        <a:lstStyle/>
        <a:p>
          <a:r>
            <a:rPr lang="es-ES" dirty="0"/>
            <a:t>Análisis de la realidad actual</a:t>
          </a:r>
        </a:p>
      </dgm:t>
    </dgm:pt>
    <dgm:pt modelId="{15899C42-EC35-4059-94E3-431DE75A0283}" type="parTrans" cxnId="{B25D570A-9B0E-486A-AEC1-8ED4873D6760}">
      <dgm:prSet/>
      <dgm:spPr/>
      <dgm:t>
        <a:bodyPr/>
        <a:lstStyle/>
        <a:p>
          <a:endParaRPr lang="es-ES"/>
        </a:p>
      </dgm:t>
    </dgm:pt>
    <dgm:pt modelId="{2C2B428B-3440-458B-9987-6D8C093BB3A3}" type="sibTrans" cxnId="{B25D570A-9B0E-486A-AEC1-8ED4873D6760}">
      <dgm:prSet/>
      <dgm:spPr/>
      <dgm:t>
        <a:bodyPr/>
        <a:lstStyle/>
        <a:p>
          <a:endParaRPr lang="es-ES"/>
        </a:p>
      </dgm:t>
    </dgm:pt>
    <dgm:pt modelId="{C87AE424-422E-43CB-9F02-4E11B313CF13}">
      <dgm:prSet phldrT="[Texto]"/>
      <dgm:spPr/>
      <dgm:t>
        <a:bodyPr/>
        <a:lstStyle/>
        <a:p>
          <a:r>
            <a:rPr lang="es-ES" dirty="0"/>
            <a:t>Diseño de una solución</a:t>
          </a:r>
        </a:p>
      </dgm:t>
    </dgm:pt>
    <dgm:pt modelId="{0E79D020-FAEA-4753-9ECB-B7DFA15FA1D5}" type="parTrans" cxnId="{F9C24541-E96C-494A-BB8C-6CB7AA959670}">
      <dgm:prSet/>
      <dgm:spPr/>
      <dgm:t>
        <a:bodyPr/>
        <a:lstStyle/>
        <a:p>
          <a:endParaRPr lang="es-ES"/>
        </a:p>
      </dgm:t>
    </dgm:pt>
    <dgm:pt modelId="{8EF9AFFC-D2BE-48E3-8D2A-4E8DE1A8B6CB}" type="sibTrans" cxnId="{F9C24541-E96C-494A-BB8C-6CB7AA959670}">
      <dgm:prSet/>
      <dgm:spPr/>
      <dgm:t>
        <a:bodyPr/>
        <a:lstStyle/>
        <a:p>
          <a:endParaRPr lang="es-ES"/>
        </a:p>
      </dgm:t>
    </dgm:pt>
    <dgm:pt modelId="{74590A4D-D800-4D73-A9DC-001B0218E332}">
      <dgm:prSet phldrT="[Texto]"/>
      <dgm:spPr/>
      <dgm:t>
        <a:bodyPr/>
        <a:lstStyle/>
        <a:p>
          <a:r>
            <a:rPr lang="es-ES" dirty="0"/>
            <a:t>Identificación de problemas</a:t>
          </a:r>
        </a:p>
      </dgm:t>
    </dgm:pt>
    <dgm:pt modelId="{975BA0D9-08E2-46C2-8A1F-643BAF65DCFC}" type="parTrans" cxnId="{F30229A2-9FB6-4AAC-8FCE-940112EAC13D}">
      <dgm:prSet/>
      <dgm:spPr/>
      <dgm:t>
        <a:bodyPr/>
        <a:lstStyle/>
        <a:p>
          <a:endParaRPr lang="es-ES"/>
        </a:p>
      </dgm:t>
    </dgm:pt>
    <dgm:pt modelId="{A19194D5-4CD8-4A5D-9D9B-761D7EF02467}" type="sibTrans" cxnId="{F30229A2-9FB6-4AAC-8FCE-940112EAC13D}">
      <dgm:prSet/>
      <dgm:spPr/>
      <dgm:t>
        <a:bodyPr/>
        <a:lstStyle/>
        <a:p>
          <a:endParaRPr lang="es-ES"/>
        </a:p>
      </dgm:t>
    </dgm:pt>
    <dgm:pt modelId="{633DABBA-8930-4999-8F8B-09DF18A432A1}">
      <dgm:prSet phldrT="[Texto]"/>
      <dgm:spPr/>
      <dgm:t>
        <a:bodyPr/>
        <a:lstStyle/>
        <a:p>
          <a:r>
            <a:rPr lang="es-ES" dirty="0"/>
            <a:t>Depuración de idea</a:t>
          </a:r>
        </a:p>
      </dgm:t>
    </dgm:pt>
    <dgm:pt modelId="{F0970909-B009-4CDB-9357-5967D874F69A}" type="parTrans" cxnId="{D7FCBBB6-E410-43E2-B122-78ED503DF0D9}">
      <dgm:prSet/>
      <dgm:spPr/>
      <dgm:t>
        <a:bodyPr/>
        <a:lstStyle/>
        <a:p>
          <a:endParaRPr lang="es-ES"/>
        </a:p>
      </dgm:t>
    </dgm:pt>
    <dgm:pt modelId="{7570B3E1-3F70-46E8-A5DE-C7EF4903EB7F}" type="sibTrans" cxnId="{D7FCBBB6-E410-43E2-B122-78ED503DF0D9}">
      <dgm:prSet/>
      <dgm:spPr/>
      <dgm:t>
        <a:bodyPr/>
        <a:lstStyle/>
        <a:p>
          <a:endParaRPr lang="es-ES"/>
        </a:p>
      </dgm:t>
    </dgm:pt>
    <dgm:pt modelId="{2ECCD591-F8B8-4DB1-B7FB-A3DEA1C3EF04}">
      <dgm:prSet phldrT="[Texto]"/>
      <dgm:spPr/>
      <dgm:t>
        <a:bodyPr/>
        <a:lstStyle/>
        <a:p>
          <a:r>
            <a:rPr lang="es-ES" dirty="0"/>
            <a:t>Evaluación de las ventajas</a:t>
          </a:r>
        </a:p>
      </dgm:t>
    </dgm:pt>
    <dgm:pt modelId="{B5DC813C-6BA4-44EE-A9AB-8ECFBC8A5498}" type="parTrans" cxnId="{24DF6C2D-249B-4B02-BDC3-4893C93AB4ED}">
      <dgm:prSet/>
      <dgm:spPr/>
      <dgm:t>
        <a:bodyPr/>
        <a:lstStyle/>
        <a:p>
          <a:endParaRPr lang="es-ES"/>
        </a:p>
      </dgm:t>
    </dgm:pt>
    <dgm:pt modelId="{2CD027AB-1C9D-4F39-BD9C-016348A1F7A6}" type="sibTrans" cxnId="{24DF6C2D-249B-4B02-BDC3-4893C93AB4ED}">
      <dgm:prSet/>
      <dgm:spPr/>
      <dgm:t>
        <a:bodyPr/>
        <a:lstStyle/>
        <a:p>
          <a:endParaRPr lang="es-ES"/>
        </a:p>
      </dgm:t>
    </dgm:pt>
    <dgm:pt modelId="{B58F6FE4-3EF5-4F28-940B-52FFC0500996}">
      <dgm:prSet phldrT="[Texto]"/>
      <dgm:spPr/>
      <dgm:t>
        <a:bodyPr/>
        <a:lstStyle/>
        <a:p>
          <a:r>
            <a:rPr lang="es-ES" dirty="0"/>
            <a:t>Análisis de las desventajas</a:t>
          </a:r>
        </a:p>
      </dgm:t>
    </dgm:pt>
    <dgm:pt modelId="{8A2DF682-8DD6-4445-977F-2F755BAAFC6C}" type="parTrans" cxnId="{85C3A1B6-B118-4A84-940A-AD19CB3242EF}">
      <dgm:prSet/>
      <dgm:spPr/>
      <dgm:t>
        <a:bodyPr/>
        <a:lstStyle/>
        <a:p>
          <a:endParaRPr lang="es-ES"/>
        </a:p>
      </dgm:t>
    </dgm:pt>
    <dgm:pt modelId="{5B9D0D74-0662-40A4-963C-83E41AC7A179}" type="sibTrans" cxnId="{85C3A1B6-B118-4A84-940A-AD19CB3242EF}">
      <dgm:prSet/>
      <dgm:spPr/>
      <dgm:t>
        <a:bodyPr/>
        <a:lstStyle/>
        <a:p>
          <a:endParaRPr lang="es-ES"/>
        </a:p>
      </dgm:t>
    </dgm:pt>
    <dgm:pt modelId="{4BEF8970-C6D0-4951-921E-D75AB9878128}">
      <dgm:prSet phldrT="[Texto]"/>
      <dgm:spPr/>
      <dgm:t>
        <a:bodyPr/>
        <a:lstStyle/>
        <a:p>
          <a:r>
            <a:rPr lang="es-ES" dirty="0"/>
            <a:t>Desarrollo de pruebas</a:t>
          </a:r>
        </a:p>
      </dgm:t>
    </dgm:pt>
    <dgm:pt modelId="{E16511A1-31E8-4C87-85BE-C37A33FE940E}" type="parTrans" cxnId="{8A523B8C-0FCB-44C4-877C-9DC4C95A57AF}">
      <dgm:prSet/>
      <dgm:spPr/>
      <dgm:t>
        <a:bodyPr/>
        <a:lstStyle/>
        <a:p>
          <a:endParaRPr lang="es-ES"/>
        </a:p>
      </dgm:t>
    </dgm:pt>
    <dgm:pt modelId="{B9CDCAD7-46BC-4BBB-8298-9754BF6D6510}" type="sibTrans" cxnId="{8A523B8C-0FCB-44C4-877C-9DC4C95A57AF}">
      <dgm:prSet/>
      <dgm:spPr/>
      <dgm:t>
        <a:bodyPr/>
        <a:lstStyle/>
        <a:p>
          <a:endParaRPr lang="es-ES"/>
        </a:p>
      </dgm:t>
    </dgm:pt>
    <dgm:pt modelId="{18671384-8283-4627-A87D-CB71AB276530}">
      <dgm:prSet phldrT="[Texto]"/>
      <dgm:spPr/>
      <dgm:t>
        <a:bodyPr/>
        <a:lstStyle/>
        <a:p>
          <a:r>
            <a:rPr lang="es-ES" dirty="0"/>
            <a:t>Diseño de modelo</a:t>
          </a:r>
        </a:p>
      </dgm:t>
    </dgm:pt>
    <dgm:pt modelId="{6B4F4F3D-19DD-4F33-B107-0B2CC690CD45}" type="parTrans" cxnId="{C17756D3-43A6-4621-AE24-42294F24F263}">
      <dgm:prSet/>
      <dgm:spPr/>
      <dgm:t>
        <a:bodyPr/>
        <a:lstStyle/>
        <a:p>
          <a:endParaRPr lang="es-ES"/>
        </a:p>
      </dgm:t>
    </dgm:pt>
    <dgm:pt modelId="{EE72B112-AC51-44A7-B561-632A487132AB}" type="sibTrans" cxnId="{C17756D3-43A6-4621-AE24-42294F24F263}">
      <dgm:prSet/>
      <dgm:spPr/>
      <dgm:t>
        <a:bodyPr/>
        <a:lstStyle/>
        <a:p>
          <a:endParaRPr lang="es-ES"/>
        </a:p>
      </dgm:t>
    </dgm:pt>
    <dgm:pt modelId="{645D3634-5F58-4F8E-AB6E-A949B175BEB3}">
      <dgm:prSet phldrT="[Texto]"/>
      <dgm:spPr/>
      <dgm:t>
        <a:bodyPr/>
        <a:lstStyle/>
        <a:p>
          <a:r>
            <a:rPr lang="es-ES" dirty="0"/>
            <a:t>Diagramación y Prototipado</a:t>
          </a:r>
        </a:p>
      </dgm:t>
    </dgm:pt>
    <dgm:pt modelId="{30B33BDB-2C26-4BA1-8820-C2FEBDC58BE9}" type="parTrans" cxnId="{6BAB75AB-BFA6-4FFC-95C0-F46DC008C574}">
      <dgm:prSet/>
      <dgm:spPr/>
      <dgm:t>
        <a:bodyPr/>
        <a:lstStyle/>
        <a:p>
          <a:endParaRPr lang="es-ES"/>
        </a:p>
      </dgm:t>
    </dgm:pt>
    <dgm:pt modelId="{3878B473-91B9-444E-AE42-C302A75A20B7}" type="sibTrans" cxnId="{6BAB75AB-BFA6-4FFC-95C0-F46DC008C574}">
      <dgm:prSet/>
      <dgm:spPr/>
      <dgm:t>
        <a:bodyPr/>
        <a:lstStyle/>
        <a:p>
          <a:endParaRPr lang="es-ES"/>
        </a:p>
      </dgm:t>
    </dgm:pt>
    <dgm:pt modelId="{A607CF83-2EC8-465E-87D2-5545921BD57D}">
      <dgm:prSet phldrT="[Texto]"/>
      <dgm:spPr/>
      <dgm:t>
        <a:bodyPr/>
        <a:lstStyle/>
        <a:p>
          <a:r>
            <a:rPr lang="es-ES" dirty="0"/>
            <a:t>Corrección de la idea.</a:t>
          </a:r>
        </a:p>
      </dgm:t>
    </dgm:pt>
    <dgm:pt modelId="{D941E4AF-175A-47B8-B50E-2A9CE9BDBAFF}" type="parTrans" cxnId="{A57AE4EC-A90E-4433-8AC7-6F2AFE5CF2E3}">
      <dgm:prSet/>
      <dgm:spPr/>
      <dgm:t>
        <a:bodyPr/>
        <a:lstStyle/>
        <a:p>
          <a:endParaRPr lang="es-ES"/>
        </a:p>
      </dgm:t>
    </dgm:pt>
    <dgm:pt modelId="{4C4A193F-9FE7-4622-B975-A56C7C00E08A}" type="sibTrans" cxnId="{A57AE4EC-A90E-4433-8AC7-6F2AFE5CF2E3}">
      <dgm:prSet/>
      <dgm:spPr/>
      <dgm:t>
        <a:bodyPr/>
        <a:lstStyle/>
        <a:p>
          <a:endParaRPr lang="es-ES"/>
        </a:p>
      </dgm:t>
    </dgm:pt>
    <dgm:pt modelId="{01C34035-6C41-4C65-9B81-03D61699A55B}" type="pres">
      <dgm:prSet presAssocID="{8DF7B168-B396-4AEF-A14D-C9DC74B285C2}" presName="Name0" presStyleCnt="0">
        <dgm:presLayoutVars>
          <dgm:chMax val="3"/>
          <dgm:chPref val="3"/>
          <dgm:bulletEnabled val="1"/>
          <dgm:dir/>
          <dgm:animLvl val="lvl"/>
        </dgm:presLayoutVars>
      </dgm:prSet>
      <dgm:spPr/>
    </dgm:pt>
    <dgm:pt modelId="{409CFDA0-0334-4D1C-B802-1D9F49106769}" type="pres">
      <dgm:prSet presAssocID="{8DF7B168-B396-4AEF-A14D-C9DC74B285C2}" presName="arc1" presStyleLbl="node1" presStyleIdx="0" presStyleCnt="4"/>
      <dgm:spPr/>
    </dgm:pt>
    <dgm:pt modelId="{D1DE889A-1EF7-4738-8C3D-6FB80BE79F1C}" type="pres">
      <dgm:prSet presAssocID="{8DF7B168-B396-4AEF-A14D-C9DC74B285C2}" presName="arc3" presStyleLbl="node1" presStyleIdx="1" presStyleCnt="4"/>
      <dgm:spPr/>
    </dgm:pt>
    <dgm:pt modelId="{07C8C5D3-C2BA-4263-B7D0-F0A000591E74}" type="pres">
      <dgm:prSet presAssocID="{8DF7B168-B396-4AEF-A14D-C9DC74B285C2}" presName="parentText2" presStyleLbl="revTx" presStyleIdx="0" presStyleCnt="3">
        <dgm:presLayoutVars>
          <dgm:chMax val="4"/>
          <dgm:chPref val="3"/>
          <dgm:bulletEnabled val="1"/>
        </dgm:presLayoutVars>
      </dgm:prSet>
      <dgm:spPr/>
    </dgm:pt>
    <dgm:pt modelId="{90257CB0-6A2A-4EEA-9345-20E59A969C8B}" type="pres">
      <dgm:prSet presAssocID="{8DF7B168-B396-4AEF-A14D-C9DC74B285C2}" presName="arc2" presStyleLbl="node1" presStyleIdx="2" presStyleCnt="4"/>
      <dgm:spPr/>
    </dgm:pt>
    <dgm:pt modelId="{84360964-9E90-47F5-8B58-3936DBCA4565}" type="pres">
      <dgm:prSet presAssocID="{8DF7B168-B396-4AEF-A14D-C9DC74B285C2}" presName="arc4" presStyleLbl="node1" presStyleIdx="3" presStyleCnt="4"/>
      <dgm:spPr/>
    </dgm:pt>
    <dgm:pt modelId="{6E72B71D-2495-4608-9CA4-4CC0164D23E9}" type="pres">
      <dgm:prSet presAssocID="{8DF7B168-B396-4AEF-A14D-C9DC74B285C2}" presName="parentText3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E5FB32E0-21A2-4167-8DA5-79B7F4D3BFB8}" type="pres">
      <dgm:prSet presAssocID="{8DF7B168-B396-4AEF-A14D-C9DC74B285C2}" presName="middleComposite" presStyleCnt="0"/>
      <dgm:spPr/>
    </dgm:pt>
    <dgm:pt modelId="{A1F84575-7EF2-42BD-A4FE-3CB6FA43DA9F}" type="pres">
      <dgm:prSet presAssocID="{2ECCD591-F8B8-4DB1-B7FB-A3DEA1C3EF04}" presName="circ1" presStyleLbl="vennNode1" presStyleIdx="0" presStyleCnt="8"/>
      <dgm:spPr/>
    </dgm:pt>
    <dgm:pt modelId="{759B91D5-366A-4F39-B384-CF3E2D9122DE}" type="pres">
      <dgm:prSet presAssocID="{2ECCD591-F8B8-4DB1-B7FB-A3DEA1C3EF04}" presName="circ1Tx" presStyleLbl="revTx" presStyleIdx="1" presStyleCnt="3">
        <dgm:presLayoutVars>
          <dgm:chMax val="0"/>
          <dgm:chPref val="0"/>
        </dgm:presLayoutVars>
      </dgm:prSet>
      <dgm:spPr/>
    </dgm:pt>
    <dgm:pt modelId="{1CC4928A-9EFB-4361-8E25-17FC37B3A9BA}" type="pres">
      <dgm:prSet presAssocID="{B58F6FE4-3EF5-4F28-940B-52FFC0500996}" presName="circ2" presStyleLbl="vennNode1" presStyleIdx="1" presStyleCnt="8"/>
      <dgm:spPr/>
    </dgm:pt>
    <dgm:pt modelId="{966A5663-092C-45D7-893D-2A77340DA2F5}" type="pres">
      <dgm:prSet presAssocID="{B58F6FE4-3EF5-4F28-940B-52FFC0500996}" presName="circ2Tx" presStyleLbl="revTx" presStyleIdx="1" presStyleCnt="3">
        <dgm:presLayoutVars>
          <dgm:chMax val="0"/>
          <dgm:chPref val="0"/>
        </dgm:presLayoutVars>
      </dgm:prSet>
      <dgm:spPr/>
    </dgm:pt>
    <dgm:pt modelId="{0E5FC256-67D0-4FC5-ADE0-0D83A6222B65}" type="pres">
      <dgm:prSet presAssocID="{8DF7B168-B396-4AEF-A14D-C9DC74B285C2}" presName="leftComposite" presStyleCnt="0"/>
      <dgm:spPr/>
    </dgm:pt>
    <dgm:pt modelId="{D2EA007F-30F4-4168-8581-40B99246FC0D}" type="pres">
      <dgm:prSet presAssocID="{6B301C39-0C93-4322-9EC8-333E85D0222E}" presName="childText1_1" presStyleLbl="vennNode1" presStyleIdx="2" presStyleCnt="8">
        <dgm:presLayoutVars>
          <dgm:chMax val="0"/>
          <dgm:chPref val="0"/>
        </dgm:presLayoutVars>
      </dgm:prSet>
      <dgm:spPr/>
    </dgm:pt>
    <dgm:pt modelId="{71D896D4-4124-4C35-9D4D-C6183C485ED3}" type="pres">
      <dgm:prSet presAssocID="{6B301C39-0C93-4322-9EC8-333E85D0222E}" presName="ellipse1" presStyleLbl="vennNode1" presStyleIdx="3" presStyleCnt="8"/>
      <dgm:spPr/>
    </dgm:pt>
    <dgm:pt modelId="{EFB835F4-2912-4D89-9103-7874DF235117}" type="pres">
      <dgm:prSet presAssocID="{6B301C39-0C93-4322-9EC8-333E85D0222E}" presName="ellipse2" presStyleLbl="vennNode1" presStyleIdx="4" presStyleCnt="8"/>
      <dgm:spPr/>
    </dgm:pt>
    <dgm:pt modelId="{39C627AD-D9C6-4FAE-9AD1-863774581105}" type="pres">
      <dgm:prSet presAssocID="{C87AE424-422E-43CB-9F02-4E11B313CF13}" presName="childText1_2" presStyleLbl="vennNode1" presStyleIdx="5" presStyleCnt="8">
        <dgm:presLayoutVars>
          <dgm:chMax val="0"/>
          <dgm:chPref val="0"/>
        </dgm:presLayoutVars>
      </dgm:prSet>
      <dgm:spPr/>
    </dgm:pt>
    <dgm:pt modelId="{5C4285D7-20FA-4A15-A57E-A1DA18DF6932}" type="pres">
      <dgm:prSet presAssocID="{C87AE424-422E-43CB-9F02-4E11B313CF13}" presName="ellipse3" presStyleLbl="vennNode1" presStyleIdx="6" presStyleCnt="8"/>
      <dgm:spPr/>
    </dgm:pt>
    <dgm:pt modelId="{159AC54B-2273-4FE6-A666-CBDB3FF879B2}" type="pres">
      <dgm:prSet presAssocID="{74590A4D-D800-4D73-A9DC-001B0218E332}" presName="childText1_3" presStyleLbl="vennNode1" presStyleIdx="7" presStyleCnt="8">
        <dgm:presLayoutVars>
          <dgm:chMax val="0"/>
          <dgm:chPref val="0"/>
        </dgm:presLayoutVars>
      </dgm:prSet>
      <dgm:spPr/>
    </dgm:pt>
    <dgm:pt modelId="{1629DF1B-A073-447C-9C0D-6A9ABCD45F3D}" type="pres">
      <dgm:prSet presAssocID="{8DF7B168-B396-4AEF-A14D-C9DC74B285C2}" presName="rightChild" presStyleLbl="node2" presStyleIdx="0" presStyleCnt="1">
        <dgm:presLayoutVars>
          <dgm:chMax val="0"/>
          <dgm:chPref val="0"/>
        </dgm:presLayoutVars>
      </dgm:prSet>
      <dgm:spPr/>
    </dgm:pt>
    <dgm:pt modelId="{2182CD3C-50DA-4861-A1DB-448B55DE2143}" type="pres">
      <dgm:prSet presAssocID="{8DF7B168-B396-4AEF-A14D-C9DC74B285C2}" presName="parentText1" presStyleLbl="revTx" presStyleIdx="2" presStyleCnt="3">
        <dgm:presLayoutVars>
          <dgm:chMax val="4"/>
          <dgm:chPref val="3"/>
          <dgm:bulletEnabled val="1"/>
        </dgm:presLayoutVars>
      </dgm:prSet>
      <dgm:spPr/>
    </dgm:pt>
  </dgm:ptLst>
  <dgm:cxnLst>
    <dgm:cxn modelId="{9D6C2108-A8B6-4FAC-A03B-8DFB778C1C71}" type="presOf" srcId="{645D3634-5F58-4F8E-AB6E-A949B175BEB3}" destId="{1629DF1B-A073-447C-9C0D-6A9ABCD45F3D}" srcOrd="0" destOrd="1" presId="urn:microsoft.com/office/officeart/2009/3/layout/PhasedProcess"/>
    <dgm:cxn modelId="{B25D570A-9B0E-486A-AEC1-8ED4873D6760}" srcId="{1457B710-2BCB-423D-B7F0-8325FC0DBBA6}" destId="{6B301C39-0C93-4322-9EC8-333E85D0222E}" srcOrd="0" destOrd="0" parTransId="{15899C42-EC35-4059-94E3-431DE75A0283}" sibTransId="{2C2B428B-3440-458B-9987-6D8C093BB3A3}"/>
    <dgm:cxn modelId="{3C4EC514-A5F0-4B81-BA15-6EAE8E9481D3}" type="presOf" srcId="{4BEF8970-C6D0-4951-921E-D75AB9878128}" destId="{6E72B71D-2495-4608-9CA4-4CC0164D23E9}" srcOrd="0" destOrd="0" presId="urn:microsoft.com/office/officeart/2009/3/layout/PhasedProcess"/>
    <dgm:cxn modelId="{AB9FF024-E857-4685-B32F-0CF115027B28}" srcId="{8DF7B168-B396-4AEF-A14D-C9DC74B285C2}" destId="{1457B710-2BCB-423D-B7F0-8325FC0DBBA6}" srcOrd="0" destOrd="0" parTransId="{F9705863-1957-4E01-8E3C-7449FDF8B144}" sibTransId="{06F4BD2B-C658-4195-A766-FD47C810CB2D}"/>
    <dgm:cxn modelId="{24DF6C2D-249B-4B02-BDC3-4893C93AB4ED}" srcId="{633DABBA-8930-4999-8F8B-09DF18A432A1}" destId="{2ECCD591-F8B8-4DB1-B7FB-A3DEA1C3EF04}" srcOrd="0" destOrd="0" parTransId="{B5DC813C-6BA4-44EE-A9AB-8ECFBC8A5498}" sibTransId="{2CD027AB-1C9D-4F39-BD9C-016348A1F7A6}"/>
    <dgm:cxn modelId="{66435434-355C-4ADD-B0D4-309D74876252}" type="presOf" srcId="{C87AE424-422E-43CB-9F02-4E11B313CF13}" destId="{39C627AD-D9C6-4FAE-9AD1-863774581105}" srcOrd="0" destOrd="0" presId="urn:microsoft.com/office/officeart/2009/3/layout/PhasedProcess"/>
    <dgm:cxn modelId="{088EF538-F8C6-4307-91F5-5412DCF193B6}" type="presOf" srcId="{B58F6FE4-3EF5-4F28-940B-52FFC0500996}" destId="{966A5663-092C-45D7-893D-2A77340DA2F5}" srcOrd="1" destOrd="0" presId="urn:microsoft.com/office/officeart/2009/3/layout/PhasedProcess"/>
    <dgm:cxn modelId="{01FF275E-FD24-474F-AD7F-52CC9C8A7CE8}" type="presOf" srcId="{18671384-8283-4627-A87D-CB71AB276530}" destId="{1629DF1B-A073-447C-9C0D-6A9ABCD45F3D}" srcOrd="0" destOrd="0" presId="urn:microsoft.com/office/officeart/2009/3/layout/PhasedProcess"/>
    <dgm:cxn modelId="{F9C24541-E96C-494A-BB8C-6CB7AA959670}" srcId="{1457B710-2BCB-423D-B7F0-8325FC0DBBA6}" destId="{C87AE424-422E-43CB-9F02-4E11B313CF13}" srcOrd="1" destOrd="0" parTransId="{0E79D020-FAEA-4753-9ECB-B7DFA15FA1D5}" sibTransId="{8EF9AFFC-D2BE-48E3-8D2A-4E8DE1A8B6CB}"/>
    <dgm:cxn modelId="{E9439165-28D0-4173-9394-DBD7A410F76A}" type="presOf" srcId="{6B301C39-0C93-4322-9EC8-333E85D0222E}" destId="{D2EA007F-30F4-4168-8581-40B99246FC0D}" srcOrd="0" destOrd="0" presId="urn:microsoft.com/office/officeart/2009/3/layout/PhasedProcess"/>
    <dgm:cxn modelId="{3D58C96D-4F8D-4386-B747-62B8795DE024}" type="presOf" srcId="{74590A4D-D800-4D73-A9DC-001B0218E332}" destId="{159AC54B-2273-4FE6-A666-CBDB3FF879B2}" srcOrd="0" destOrd="0" presId="urn:microsoft.com/office/officeart/2009/3/layout/PhasedProcess"/>
    <dgm:cxn modelId="{D1FBCB52-4548-49A6-8278-006EDB2FB69E}" type="presOf" srcId="{1457B710-2BCB-423D-B7F0-8325FC0DBBA6}" destId="{2182CD3C-50DA-4861-A1DB-448B55DE2143}" srcOrd="0" destOrd="0" presId="urn:microsoft.com/office/officeart/2009/3/layout/PhasedProcess"/>
    <dgm:cxn modelId="{4A7D1D7E-2EEB-4229-A25F-6491C62BD992}" type="presOf" srcId="{B58F6FE4-3EF5-4F28-940B-52FFC0500996}" destId="{1CC4928A-9EFB-4361-8E25-17FC37B3A9BA}" srcOrd="0" destOrd="0" presId="urn:microsoft.com/office/officeart/2009/3/layout/PhasedProcess"/>
    <dgm:cxn modelId="{8A523B8C-0FCB-44C4-877C-9DC4C95A57AF}" srcId="{8DF7B168-B396-4AEF-A14D-C9DC74B285C2}" destId="{4BEF8970-C6D0-4951-921E-D75AB9878128}" srcOrd="2" destOrd="0" parTransId="{E16511A1-31E8-4C87-85BE-C37A33FE940E}" sibTransId="{B9CDCAD7-46BC-4BBB-8298-9754BF6D6510}"/>
    <dgm:cxn modelId="{F30229A2-9FB6-4AAC-8FCE-940112EAC13D}" srcId="{1457B710-2BCB-423D-B7F0-8325FC0DBBA6}" destId="{74590A4D-D800-4D73-A9DC-001B0218E332}" srcOrd="2" destOrd="0" parTransId="{975BA0D9-08E2-46C2-8A1F-643BAF65DCFC}" sibTransId="{A19194D5-4CD8-4A5D-9D9B-761D7EF02467}"/>
    <dgm:cxn modelId="{6BAB75AB-BFA6-4FFC-95C0-F46DC008C574}" srcId="{4BEF8970-C6D0-4951-921E-D75AB9878128}" destId="{645D3634-5F58-4F8E-AB6E-A949B175BEB3}" srcOrd="1" destOrd="0" parTransId="{30B33BDB-2C26-4BA1-8820-C2FEBDC58BE9}" sibTransId="{3878B473-91B9-444E-AE42-C302A75A20B7}"/>
    <dgm:cxn modelId="{85C3A1B6-B118-4A84-940A-AD19CB3242EF}" srcId="{633DABBA-8930-4999-8F8B-09DF18A432A1}" destId="{B58F6FE4-3EF5-4F28-940B-52FFC0500996}" srcOrd="1" destOrd="0" parTransId="{8A2DF682-8DD6-4445-977F-2F755BAAFC6C}" sibTransId="{5B9D0D74-0662-40A4-963C-83E41AC7A179}"/>
    <dgm:cxn modelId="{D7FCBBB6-E410-43E2-B122-78ED503DF0D9}" srcId="{8DF7B168-B396-4AEF-A14D-C9DC74B285C2}" destId="{633DABBA-8930-4999-8F8B-09DF18A432A1}" srcOrd="1" destOrd="0" parTransId="{F0970909-B009-4CDB-9357-5967D874F69A}" sibTransId="{7570B3E1-3F70-46E8-A5DE-C7EF4903EB7F}"/>
    <dgm:cxn modelId="{A458C2B6-7CDB-4D46-9A35-3810B85F5680}" type="presOf" srcId="{8DF7B168-B396-4AEF-A14D-C9DC74B285C2}" destId="{01C34035-6C41-4C65-9B81-03D61699A55B}" srcOrd="0" destOrd="0" presId="urn:microsoft.com/office/officeart/2009/3/layout/PhasedProcess"/>
    <dgm:cxn modelId="{C17756D3-43A6-4621-AE24-42294F24F263}" srcId="{4BEF8970-C6D0-4951-921E-D75AB9878128}" destId="{18671384-8283-4627-A87D-CB71AB276530}" srcOrd="0" destOrd="0" parTransId="{6B4F4F3D-19DD-4F33-B107-0B2CC690CD45}" sibTransId="{EE72B112-AC51-44A7-B561-632A487132AB}"/>
    <dgm:cxn modelId="{2D0160D8-EBDA-4BD6-B78A-6FB0A70BBDA0}" type="presOf" srcId="{A607CF83-2EC8-465E-87D2-5545921BD57D}" destId="{1629DF1B-A073-447C-9C0D-6A9ABCD45F3D}" srcOrd="0" destOrd="2" presId="urn:microsoft.com/office/officeart/2009/3/layout/PhasedProcess"/>
    <dgm:cxn modelId="{AB3F31E4-3C67-4E79-89E9-C9F16882842F}" type="presOf" srcId="{2ECCD591-F8B8-4DB1-B7FB-A3DEA1C3EF04}" destId="{759B91D5-366A-4F39-B384-CF3E2D9122DE}" srcOrd="1" destOrd="0" presId="urn:microsoft.com/office/officeart/2009/3/layout/PhasedProcess"/>
    <dgm:cxn modelId="{02565DEC-3D0B-4271-8C43-0F14672B3DA5}" type="presOf" srcId="{2ECCD591-F8B8-4DB1-B7FB-A3DEA1C3EF04}" destId="{A1F84575-7EF2-42BD-A4FE-3CB6FA43DA9F}" srcOrd="0" destOrd="0" presId="urn:microsoft.com/office/officeart/2009/3/layout/PhasedProcess"/>
    <dgm:cxn modelId="{A57AE4EC-A90E-4433-8AC7-6F2AFE5CF2E3}" srcId="{4BEF8970-C6D0-4951-921E-D75AB9878128}" destId="{A607CF83-2EC8-465E-87D2-5545921BD57D}" srcOrd="2" destOrd="0" parTransId="{D941E4AF-175A-47B8-B50E-2A9CE9BDBAFF}" sibTransId="{4C4A193F-9FE7-4622-B975-A56C7C00E08A}"/>
    <dgm:cxn modelId="{DB79CAEE-9F6C-402F-AB1E-4954CAAA01A9}" type="presOf" srcId="{633DABBA-8930-4999-8F8B-09DF18A432A1}" destId="{07C8C5D3-C2BA-4263-B7D0-F0A000591E74}" srcOrd="0" destOrd="0" presId="urn:microsoft.com/office/officeart/2009/3/layout/PhasedProcess"/>
    <dgm:cxn modelId="{D7B30B5A-AB1D-43C3-84B6-6B4E265EFB64}" type="presParOf" srcId="{01C34035-6C41-4C65-9B81-03D61699A55B}" destId="{409CFDA0-0334-4D1C-B802-1D9F49106769}" srcOrd="0" destOrd="0" presId="urn:microsoft.com/office/officeart/2009/3/layout/PhasedProcess"/>
    <dgm:cxn modelId="{90B92972-0DE7-4CF2-8A41-55C72FC0A1FA}" type="presParOf" srcId="{01C34035-6C41-4C65-9B81-03D61699A55B}" destId="{D1DE889A-1EF7-4738-8C3D-6FB80BE79F1C}" srcOrd="1" destOrd="0" presId="urn:microsoft.com/office/officeart/2009/3/layout/PhasedProcess"/>
    <dgm:cxn modelId="{986239E9-D0D1-4EC9-9D8A-5417E3EDCEFC}" type="presParOf" srcId="{01C34035-6C41-4C65-9B81-03D61699A55B}" destId="{07C8C5D3-C2BA-4263-B7D0-F0A000591E74}" srcOrd="2" destOrd="0" presId="urn:microsoft.com/office/officeart/2009/3/layout/PhasedProcess"/>
    <dgm:cxn modelId="{9718B7BE-06A3-45A2-82B1-E42CF93913DB}" type="presParOf" srcId="{01C34035-6C41-4C65-9B81-03D61699A55B}" destId="{90257CB0-6A2A-4EEA-9345-20E59A969C8B}" srcOrd="3" destOrd="0" presId="urn:microsoft.com/office/officeart/2009/3/layout/PhasedProcess"/>
    <dgm:cxn modelId="{3E66FD9D-30D8-4B93-AB1A-2917800E128B}" type="presParOf" srcId="{01C34035-6C41-4C65-9B81-03D61699A55B}" destId="{84360964-9E90-47F5-8B58-3936DBCA4565}" srcOrd="4" destOrd="0" presId="urn:microsoft.com/office/officeart/2009/3/layout/PhasedProcess"/>
    <dgm:cxn modelId="{5275B78C-4B85-4DF6-A1DE-0979D814F677}" type="presParOf" srcId="{01C34035-6C41-4C65-9B81-03D61699A55B}" destId="{6E72B71D-2495-4608-9CA4-4CC0164D23E9}" srcOrd="5" destOrd="0" presId="urn:microsoft.com/office/officeart/2009/3/layout/PhasedProcess"/>
    <dgm:cxn modelId="{9AB262F9-1675-4499-88D1-6BA31CBB76D8}" type="presParOf" srcId="{01C34035-6C41-4C65-9B81-03D61699A55B}" destId="{E5FB32E0-21A2-4167-8DA5-79B7F4D3BFB8}" srcOrd="6" destOrd="0" presId="urn:microsoft.com/office/officeart/2009/3/layout/PhasedProcess"/>
    <dgm:cxn modelId="{FA5F2448-0801-4D64-AFD3-EF7C171F6573}" type="presParOf" srcId="{E5FB32E0-21A2-4167-8DA5-79B7F4D3BFB8}" destId="{A1F84575-7EF2-42BD-A4FE-3CB6FA43DA9F}" srcOrd="0" destOrd="0" presId="urn:microsoft.com/office/officeart/2009/3/layout/PhasedProcess"/>
    <dgm:cxn modelId="{CACF33D9-7524-4E52-BF03-710CDF1432BD}" type="presParOf" srcId="{E5FB32E0-21A2-4167-8DA5-79B7F4D3BFB8}" destId="{759B91D5-366A-4F39-B384-CF3E2D9122DE}" srcOrd="1" destOrd="0" presId="urn:microsoft.com/office/officeart/2009/3/layout/PhasedProcess"/>
    <dgm:cxn modelId="{0EE8FB78-800D-43B5-92F7-709264AC36DE}" type="presParOf" srcId="{E5FB32E0-21A2-4167-8DA5-79B7F4D3BFB8}" destId="{1CC4928A-9EFB-4361-8E25-17FC37B3A9BA}" srcOrd="2" destOrd="0" presId="urn:microsoft.com/office/officeart/2009/3/layout/PhasedProcess"/>
    <dgm:cxn modelId="{D4A26341-40C8-4B88-9CEB-3B694CF6AA18}" type="presParOf" srcId="{E5FB32E0-21A2-4167-8DA5-79B7F4D3BFB8}" destId="{966A5663-092C-45D7-893D-2A77340DA2F5}" srcOrd="3" destOrd="0" presId="urn:microsoft.com/office/officeart/2009/3/layout/PhasedProcess"/>
    <dgm:cxn modelId="{E4DBB0D4-CB81-4B35-877A-13685830A361}" type="presParOf" srcId="{01C34035-6C41-4C65-9B81-03D61699A55B}" destId="{0E5FC256-67D0-4FC5-ADE0-0D83A6222B65}" srcOrd="7" destOrd="0" presId="urn:microsoft.com/office/officeart/2009/3/layout/PhasedProcess"/>
    <dgm:cxn modelId="{70DCF3A5-FD93-4427-889D-3309D313DC8F}" type="presParOf" srcId="{0E5FC256-67D0-4FC5-ADE0-0D83A6222B65}" destId="{D2EA007F-30F4-4168-8581-40B99246FC0D}" srcOrd="0" destOrd="0" presId="urn:microsoft.com/office/officeart/2009/3/layout/PhasedProcess"/>
    <dgm:cxn modelId="{8D638EC0-7416-4193-A317-A3BDB3E75DCD}" type="presParOf" srcId="{0E5FC256-67D0-4FC5-ADE0-0D83A6222B65}" destId="{71D896D4-4124-4C35-9D4D-C6183C485ED3}" srcOrd="1" destOrd="0" presId="urn:microsoft.com/office/officeart/2009/3/layout/PhasedProcess"/>
    <dgm:cxn modelId="{8084C08F-2450-4591-BB0C-C027E75C9F70}" type="presParOf" srcId="{0E5FC256-67D0-4FC5-ADE0-0D83A6222B65}" destId="{EFB835F4-2912-4D89-9103-7874DF235117}" srcOrd="2" destOrd="0" presId="urn:microsoft.com/office/officeart/2009/3/layout/PhasedProcess"/>
    <dgm:cxn modelId="{9E7108AA-8D85-44AB-A366-EDFA95A8D95E}" type="presParOf" srcId="{0E5FC256-67D0-4FC5-ADE0-0D83A6222B65}" destId="{39C627AD-D9C6-4FAE-9AD1-863774581105}" srcOrd="3" destOrd="0" presId="urn:microsoft.com/office/officeart/2009/3/layout/PhasedProcess"/>
    <dgm:cxn modelId="{4197C822-E7E7-48F6-9D1E-C14B1CB32A90}" type="presParOf" srcId="{0E5FC256-67D0-4FC5-ADE0-0D83A6222B65}" destId="{5C4285D7-20FA-4A15-A57E-A1DA18DF6932}" srcOrd="4" destOrd="0" presId="urn:microsoft.com/office/officeart/2009/3/layout/PhasedProcess"/>
    <dgm:cxn modelId="{00101815-38D2-4C50-8795-72B2A9F3079A}" type="presParOf" srcId="{0E5FC256-67D0-4FC5-ADE0-0D83A6222B65}" destId="{159AC54B-2273-4FE6-A666-CBDB3FF879B2}" srcOrd="5" destOrd="0" presId="urn:microsoft.com/office/officeart/2009/3/layout/PhasedProcess"/>
    <dgm:cxn modelId="{9713E76D-9C9B-4ADD-8E3D-A21E09494F1A}" type="presParOf" srcId="{01C34035-6C41-4C65-9B81-03D61699A55B}" destId="{1629DF1B-A073-447C-9C0D-6A9ABCD45F3D}" srcOrd="8" destOrd="0" presId="urn:microsoft.com/office/officeart/2009/3/layout/PhasedProcess"/>
    <dgm:cxn modelId="{8A978B89-06E4-41CE-B9F2-E12E71F14215}" type="presParOf" srcId="{01C34035-6C41-4C65-9B81-03D61699A55B}" destId="{2182CD3C-50DA-4861-A1DB-448B55DE2143}" srcOrd="9" destOrd="0" presId="urn:microsoft.com/office/officeart/2009/3/layout/Phased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DF7B168-B396-4AEF-A14D-C9DC74B285C2}" type="doc">
      <dgm:prSet loTypeId="urn:microsoft.com/office/officeart/2009/3/layout/Phased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1457B710-2BCB-423D-B7F0-8325FC0DBBA6}">
      <dgm:prSet phldrT="[Texto]"/>
      <dgm:spPr/>
      <dgm:t>
        <a:bodyPr/>
        <a:lstStyle/>
        <a:p>
          <a:r>
            <a:rPr lang="es-ES" dirty="0"/>
            <a:t>Estrategia de Marketing</a:t>
          </a:r>
        </a:p>
      </dgm:t>
    </dgm:pt>
    <dgm:pt modelId="{F9705863-1957-4E01-8E3C-7449FDF8B144}" type="parTrans" cxnId="{AB9FF024-E857-4685-B32F-0CF115027B28}">
      <dgm:prSet/>
      <dgm:spPr/>
      <dgm:t>
        <a:bodyPr/>
        <a:lstStyle/>
        <a:p>
          <a:endParaRPr lang="es-ES"/>
        </a:p>
      </dgm:t>
    </dgm:pt>
    <dgm:pt modelId="{06F4BD2B-C658-4195-A766-FD47C810CB2D}" type="sibTrans" cxnId="{AB9FF024-E857-4685-B32F-0CF115027B28}">
      <dgm:prSet/>
      <dgm:spPr/>
      <dgm:t>
        <a:bodyPr/>
        <a:lstStyle/>
        <a:p>
          <a:endParaRPr lang="es-ES"/>
        </a:p>
      </dgm:t>
    </dgm:pt>
    <dgm:pt modelId="{6B301C39-0C93-4322-9EC8-333E85D0222E}">
      <dgm:prSet phldrT="[Texto]"/>
      <dgm:spPr/>
      <dgm:t>
        <a:bodyPr/>
        <a:lstStyle/>
        <a:p>
          <a:r>
            <a:rPr lang="es-ES" dirty="0"/>
            <a:t>Diseño de la marca (logo y nombre)</a:t>
          </a:r>
        </a:p>
      </dgm:t>
    </dgm:pt>
    <dgm:pt modelId="{15899C42-EC35-4059-94E3-431DE75A0283}" type="parTrans" cxnId="{B25D570A-9B0E-486A-AEC1-8ED4873D6760}">
      <dgm:prSet/>
      <dgm:spPr/>
      <dgm:t>
        <a:bodyPr/>
        <a:lstStyle/>
        <a:p>
          <a:endParaRPr lang="es-ES"/>
        </a:p>
      </dgm:t>
    </dgm:pt>
    <dgm:pt modelId="{2C2B428B-3440-458B-9987-6D8C093BB3A3}" type="sibTrans" cxnId="{B25D570A-9B0E-486A-AEC1-8ED4873D6760}">
      <dgm:prSet/>
      <dgm:spPr/>
      <dgm:t>
        <a:bodyPr/>
        <a:lstStyle/>
        <a:p>
          <a:endParaRPr lang="es-ES"/>
        </a:p>
      </dgm:t>
    </dgm:pt>
    <dgm:pt modelId="{633DABBA-8930-4999-8F8B-09DF18A432A1}">
      <dgm:prSet phldrT="[Texto]"/>
      <dgm:spPr/>
      <dgm:t>
        <a:bodyPr/>
        <a:lstStyle/>
        <a:p>
          <a:r>
            <a:rPr lang="es-ES" dirty="0"/>
            <a:t>Análisis de negocio</a:t>
          </a:r>
        </a:p>
      </dgm:t>
    </dgm:pt>
    <dgm:pt modelId="{F0970909-B009-4CDB-9357-5967D874F69A}" type="parTrans" cxnId="{D7FCBBB6-E410-43E2-B122-78ED503DF0D9}">
      <dgm:prSet/>
      <dgm:spPr/>
      <dgm:t>
        <a:bodyPr/>
        <a:lstStyle/>
        <a:p>
          <a:endParaRPr lang="es-ES"/>
        </a:p>
      </dgm:t>
    </dgm:pt>
    <dgm:pt modelId="{7570B3E1-3F70-46E8-A5DE-C7EF4903EB7F}" type="sibTrans" cxnId="{D7FCBBB6-E410-43E2-B122-78ED503DF0D9}">
      <dgm:prSet/>
      <dgm:spPr/>
      <dgm:t>
        <a:bodyPr/>
        <a:lstStyle/>
        <a:p>
          <a:endParaRPr lang="es-ES"/>
        </a:p>
      </dgm:t>
    </dgm:pt>
    <dgm:pt modelId="{2ECCD591-F8B8-4DB1-B7FB-A3DEA1C3EF04}">
      <dgm:prSet phldrT="[Texto]"/>
      <dgm:spPr/>
      <dgm:t>
        <a:bodyPr/>
        <a:lstStyle/>
        <a:p>
          <a:r>
            <a:rPr lang="es-ES" dirty="0"/>
            <a:t>Estudio de factibilidad y evaluación de negocio</a:t>
          </a:r>
        </a:p>
      </dgm:t>
    </dgm:pt>
    <dgm:pt modelId="{B5DC813C-6BA4-44EE-A9AB-8ECFBC8A5498}" type="parTrans" cxnId="{24DF6C2D-249B-4B02-BDC3-4893C93AB4ED}">
      <dgm:prSet/>
      <dgm:spPr/>
      <dgm:t>
        <a:bodyPr/>
        <a:lstStyle/>
        <a:p>
          <a:endParaRPr lang="es-ES"/>
        </a:p>
      </dgm:t>
    </dgm:pt>
    <dgm:pt modelId="{2CD027AB-1C9D-4F39-BD9C-016348A1F7A6}" type="sibTrans" cxnId="{24DF6C2D-249B-4B02-BDC3-4893C93AB4ED}">
      <dgm:prSet/>
      <dgm:spPr/>
      <dgm:t>
        <a:bodyPr/>
        <a:lstStyle/>
        <a:p>
          <a:endParaRPr lang="es-ES"/>
        </a:p>
      </dgm:t>
    </dgm:pt>
    <dgm:pt modelId="{B58F6FE4-3EF5-4F28-940B-52FFC0500996}">
      <dgm:prSet phldrT="[Texto]"/>
      <dgm:spPr/>
      <dgm:t>
        <a:bodyPr/>
        <a:lstStyle/>
        <a:p>
          <a:r>
            <a:rPr lang="es-ES" dirty="0"/>
            <a:t>Análisis financiero y planificación de precios</a:t>
          </a:r>
        </a:p>
      </dgm:t>
    </dgm:pt>
    <dgm:pt modelId="{8A2DF682-8DD6-4445-977F-2F755BAAFC6C}" type="parTrans" cxnId="{85C3A1B6-B118-4A84-940A-AD19CB3242EF}">
      <dgm:prSet/>
      <dgm:spPr/>
      <dgm:t>
        <a:bodyPr/>
        <a:lstStyle/>
        <a:p>
          <a:endParaRPr lang="es-ES"/>
        </a:p>
      </dgm:t>
    </dgm:pt>
    <dgm:pt modelId="{5B9D0D74-0662-40A4-963C-83E41AC7A179}" type="sibTrans" cxnId="{85C3A1B6-B118-4A84-940A-AD19CB3242EF}">
      <dgm:prSet/>
      <dgm:spPr/>
      <dgm:t>
        <a:bodyPr/>
        <a:lstStyle/>
        <a:p>
          <a:endParaRPr lang="es-ES"/>
        </a:p>
      </dgm:t>
    </dgm:pt>
    <dgm:pt modelId="{4BEF8970-C6D0-4951-921E-D75AB9878128}">
      <dgm:prSet phldrT="[Texto]"/>
      <dgm:spPr/>
      <dgm:t>
        <a:bodyPr/>
        <a:lstStyle/>
        <a:p>
          <a:r>
            <a:rPr lang="es-ES" dirty="0"/>
            <a:t>Desarrollo de producto</a:t>
          </a:r>
        </a:p>
      </dgm:t>
    </dgm:pt>
    <dgm:pt modelId="{E16511A1-31E8-4C87-85BE-C37A33FE940E}" type="parTrans" cxnId="{8A523B8C-0FCB-44C4-877C-9DC4C95A57AF}">
      <dgm:prSet/>
      <dgm:spPr/>
      <dgm:t>
        <a:bodyPr/>
        <a:lstStyle/>
        <a:p>
          <a:endParaRPr lang="es-ES"/>
        </a:p>
      </dgm:t>
    </dgm:pt>
    <dgm:pt modelId="{B9CDCAD7-46BC-4BBB-8298-9754BF6D6510}" type="sibTrans" cxnId="{8A523B8C-0FCB-44C4-877C-9DC4C95A57AF}">
      <dgm:prSet/>
      <dgm:spPr/>
      <dgm:t>
        <a:bodyPr/>
        <a:lstStyle/>
        <a:p>
          <a:endParaRPr lang="es-ES"/>
        </a:p>
      </dgm:t>
    </dgm:pt>
    <dgm:pt modelId="{18671384-8283-4627-A87D-CB71AB276530}">
      <dgm:prSet phldrT="[Texto]"/>
      <dgm:spPr/>
      <dgm:t>
        <a:bodyPr/>
        <a:lstStyle/>
        <a:p>
          <a:r>
            <a:rPr lang="es-ES" dirty="0"/>
            <a:t>Creación del producto final</a:t>
          </a:r>
        </a:p>
      </dgm:t>
    </dgm:pt>
    <dgm:pt modelId="{6B4F4F3D-19DD-4F33-B107-0B2CC690CD45}" type="parTrans" cxnId="{C17756D3-43A6-4621-AE24-42294F24F263}">
      <dgm:prSet/>
      <dgm:spPr/>
      <dgm:t>
        <a:bodyPr/>
        <a:lstStyle/>
        <a:p>
          <a:endParaRPr lang="es-ES"/>
        </a:p>
      </dgm:t>
    </dgm:pt>
    <dgm:pt modelId="{EE72B112-AC51-44A7-B561-632A487132AB}" type="sibTrans" cxnId="{C17756D3-43A6-4621-AE24-42294F24F263}">
      <dgm:prSet/>
      <dgm:spPr/>
      <dgm:t>
        <a:bodyPr/>
        <a:lstStyle/>
        <a:p>
          <a:endParaRPr lang="es-ES"/>
        </a:p>
      </dgm:t>
    </dgm:pt>
    <dgm:pt modelId="{C87AE424-422E-43CB-9F02-4E11B313CF13}">
      <dgm:prSet phldrT="[Texto]"/>
      <dgm:spPr/>
      <dgm:t>
        <a:bodyPr/>
        <a:lstStyle/>
        <a:p>
          <a:r>
            <a:rPr lang="es-ES" dirty="0"/>
            <a:t>Análisis de mercado, segmentación y FODA</a:t>
          </a:r>
        </a:p>
      </dgm:t>
    </dgm:pt>
    <dgm:pt modelId="{8EF9AFFC-D2BE-48E3-8D2A-4E8DE1A8B6CB}" type="sibTrans" cxnId="{F9C24541-E96C-494A-BB8C-6CB7AA959670}">
      <dgm:prSet/>
      <dgm:spPr/>
      <dgm:t>
        <a:bodyPr/>
        <a:lstStyle/>
        <a:p>
          <a:endParaRPr lang="es-ES"/>
        </a:p>
      </dgm:t>
    </dgm:pt>
    <dgm:pt modelId="{0E79D020-FAEA-4753-9ECB-B7DFA15FA1D5}" type="parTrans" cxnId="{F9C24541-E96C-494A-BB8C-6CB7AA959670}">
      <dgm:prSet/>
      <dgm:spPr/>
      <dgm:t>
        <a:bodyPr/>
        <a:lstStyle/>
        <a:p>
          <a:endParaRPr lang="es-ES"/>
        </a:p>
      </dgm:t>
    </dgm:pt>
    <dgm:pt modelId="{01C34035-6C41-4C65-9B81-03D61699A55B}" type="pres">
      <dgm:prSet presAssocID="{8DF7B168-B396-4AEF-A14D-C9DC74B285C2}" presName="Name0" presStyleCnt="0">
        <dgm:presLayoutVars>
          <dgm:chMax val="3"/>
          <dgm:chPref val="3"/>
          <dgm:bulletEnabled val="1"/>
          <dgm:dir/>
          <dgm:animLvl val="lvl"/>
        </dgm:presLayoutVars>
      </dgm:prSet>
      <dgm:spPr/>
    </dgm:pt>
    <dgm:pt modelId="{409CFDA0-0334-4D1C-B802-1D9F49106769}" type="pres">
      <dgm:prSet presAssocID="{8DF7B168-B396-4AEF-A14D-C9DC74B285C2}" presName="arc1" presStyleLbl="node1" presStyleIdx="0" presStyleCnt="4"/>
      <dgm:spPr/>
    </dgm:pt>
    <dgm:pt modelId="{D1DE889A-1EF7-4738-8C3D-6FB80BE79F1C}" type="pres">
      <dgm:prSet presAssocID="{8DF7B168-B396-4AEF-A14D-C9DC74B285C2}" presName="arc3" presStyleLbl="node1" presStyleIdx="1" presStyleCnt="4"/>
      <dgm:spPr/>
    </dgm:pt>
    <dgm:pt modelId="{07C8C5D3-C2BA-4263-B7D0-F0A000591E74}" type="pres">
      <dgm:prSet presAssocID="{8DF7B168-B396-4AEF-A14D-C9DC74B285C2}" presName="parentText2" presStyleLbl="revTx" presStyleIdx="0" presStyleCnt="3">
        <dgm:presLayoutVars>
          <dgm:chMax val="4"/>
          <dgm:chPref val="3"/>
          <dgm:bulletEnabled val="1"/>
        </dgm:presLayoutVars>
      </dgm:prSet>
      <dgm:spPr/>
    </dgm:pt>
    <dgm:pt modelId="{90257CB0-6A2A-4EEA-9345-20E59A969C8B}" type="pres">
      <dgm:prSet presAssocID="{8DF7B168-B396-4AEF-A14D-C9DC74B285C2}" presName="arc2" presStyleLbl="node1" presStyleIdx="2" presStyleCnt="4"/>
      <dgm:spPr/>
    </dgm:pt>
    <dgm:pt modelId="{84360964-9E90-47F5-8B58-3936DBCA4565}" type="pres">
      <dgm:prSet presAssocID="{8DF7B168-B396-4AEF-A14D-C9DC74B285C2}" presName="arc4" presStyleLbl="node1" presStyleIdx="3" presStyleCnt="4"/>
      <dgm:spPr/>
    </dgm:pt>
    <dgm:pt modelId="{6E72B71D-2495-4608-9CA4-4CC0164D23E9}" type="pres">
      <dgm:prSet presAssocID="{8DF7B168-B396-4AEF-A14D-C9DC74B285C2}" presName="parentText3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E5FB32E0-21A2-4167-8DA5-79B7F4D3BFB8}" type="pres">
      <dgm:prSet presAssocID="{8DF7B168-B396-4AEF-A14D-C9DC74B285C2}" presName="middleComposite" presStyleCnt="0"/>
      <dgm:spPr/>
    </dgm:pt>
    <dgm:pt modelId="{D969FFD7-EDB5-40EA-9A51-32516BA51F15}" type="pres">
      <dgm:prSet presAssocID="{2ECCD591-F8B8-4DB1-B7FB-A3DEA1C3EF04}" presName="circ1" presStyleLbl="vennNode1" presStyleIdx="0" presStyleCnt="7"/>
      <dgm:spPr/>
    </dgm:pt>
    <dgm:pt modelId="{7522DBA0-BD80-4AB2-89DC-D87641F06E82}" type="pres">
      <dgm:prSet presAssocID="{2ECCD591-F8B8-4DB1-B7FB-A3DEA1C3EF04}" presName="circ1Tx" presStyleLbl="revTx" presStyleIdx="1" presStyleCnt="3">
        <dgm:presLayoutVars>
          <dgm:chMax val="0"/>
          <dgm:chPref val="0"/>
        </dgm:presLayoutVars>
      </dgm:prSet>
      <dgm:spPr/>
    </dgm:pt>
    <dgm:pt modelId="{0EF504BE-A306-42C3-81DE-B53BFCAE8BF3}" type="pres">
      <dgm:prSet presAssocID="{B58F6FE4-3EF5-4F28-940B-52FFC0500996}" presName="circ2" presStyleLbl="vennNode1" presStyleIdx="1" presStyleCnt="7"/>
      <dgm:spPr/>
    </dgm:pt>
    <dgm:pt modelId="{A102E6DB-F2F9-4324-B4C9-55CAAA4B3A07}" type="pres">
      <dgm:prSet presAssocID="{B58F6FE4-3EF5-4F28-940B-52FFC0500996}" presName="circ2Tx" presStyleLbl="revTx" presStyleIdx="1" presStyleCnt="3">
        <dgm:presLayoutVars>
          <dgm:chMax val="0"/>
          <dgm:chPref val="0"/>
        </dgm:presLayoutVars>
      </dgm:prSet>
      <dgm:spPr/>
    </dgm:pt>
    <dgm:pt modelId="{0E5FC256-67D0-4FC5-ADE0-0D83A6222B65}" type="pres">
      <dgm:prSet presAssocID="{8DF7B168-B396-4AEF-A14D-C9DC74B285C2}" presName="leftComposite" presStyleCnt="0"/>
      <dgm:spPr/>
    </dgm:pt>
    <dgm:pt modelId="{D2EA007F-30F4-4168-8581-40B99246FC0D}" type="pres">
      <dgm:prSet presAssocID="{6B301C39-0C93-4322-9EC8-333E85D0222E}" presName="childText1_1" presStyleLbl="vennNode1" presStyleIdx="2" presStyleCnt="7">
        <dgm:presLayoutVars>
          <dgm:chMax val="0"/>
          <dgm:chPref val="0"/>
        </dgm:presLayoutVars>
      </dgm:prSet>
      <dgm:spPr/>
    </dgm:pt>
    <dgm:pt modelId="{71D896D4-4124-4C35-9D4D-C6183C485ED3}" type="pres">
      <dgm:prSet presAssocID="{6B301C39-0C93-4322-9EC8-333E85D0222E}" presName="ellipse1" presStyleLbl="vennNode1" presStyleIdx="3" presStyleCnt="7"/>
      <dgm:spPr/>
    </dgm:pt>
    <dgm:pt modelId="{EFB835F4-2912-4D89-9103-7874DF235117}" type="pres">
      <dgm:prSet presAssocID="{6B301C39-0C93-4322-9EC8-333E85D0222E}" presName="ellipse2" presStyleLbl="vennNode1" presStyleIdx="4" presStyleCnt="7"/>
      <dgm:spPr/>
    </dgm:pt>
    <dgm:pt modelId="{39C627AD-D9C6-4FAE-9AD1-863774581105}" type="pres">
      <dgm:prSet presAssocID="{C87AE424-422E-43CB-9F02-4E11B313CF13}" presName="childText1_2" presStyleLbl="vennNode1" presStyleIdx="5" presStyleCnt="7">
        <dgm:presLayoutVars>
          <dgm:chMax val="0"/>
          <dgm:chPref val="0"/>
        </dgm:presLayoutVars>
      </dgm:prSet>
      <dgm:spPr/>
    </dgm:pt>
    <dgm:pt modelId="{5C4285D7-20FA-4A15-A57E-A1DA18DF6932}" type="pres">
      <dgm:prSet presAssocID="{C87AE424-422E-43CB-9F02-4E11B313CF13}" presName="ellipse3" presStyleLbl="vennNode1" presStyleIdx="6" presStyleCnt="7"/>
      <dgm:spPr/>
    </dgm:pt>
    <dgm:pt modelId="{1629DF1B-A073-447C-9C0D-6A9ABCD45F3D}" type="pres">
      <dgm:prSet presAssocID="{8DF7B168-B396-4AEF-A14D-C9DC74B285C2}" presName="rightChild" presStyleLbl="node2" presStyleIdx="0" presStyleCnt="1">
        <dgm:presLayoutVars>
          <dgm:chMax val="0"/>
          <dgm:chPref val="0"/>
        </dgm:presLayoutVars>
      </dgm:prSet>
      <dgm:spPr/>
    </dgm:pt>
    <dgm:pt modelId="{2182CD3C-50DA-4861-A1DB-448B55DE2143}" type="pres">
      <dgm:prSet presAssocID="{8DF7B168-B396-4AEF-A14D-C9DC74B285C2}" presName="parentText1" presStyleLbl="revTx" presStyleIdx="2" presStyleCnt="3">
        <dgm:presLayoutVars>
          <dgm:chMax val="4"/>
          <dgm:chPref val="3"/>
          <dgm:bulletEnabled val="1"/>
        </dgm:presLayoutVars>
      </dgm:prSet>
      <dgm:spPr/>
    </dgm:pt>
  </dgm:ptLst>
  <dgm:cxnLst>
    <dgm:cxn modelId="{B25D570A-9B0E-486A-AEC1-8ED4873D6760}" srcId="{1457B710-2BCB-423D-B7F0-8325FC0DBBA6}" destId="{6B301C39-0C93-4322-9EC8-333E85D0222E}" srcOrd="0" destOrd="0" parTransId="{15899C42-EC35-4059-94E3-431DE75A0283}" sibTransId="{2C2B428B-3440-458B-9987-6D8C093BB3A3}"/>
    <dgm:cxn modelId="{E6CC131F-8612-4472-B94F-86ECEB8FA61F}" type="presOf" srcId="{4BEF8970-C6D0-4951-921E-D75AB9878128}" destId="{6E72B71D-2495-4608-9CA4-4CC0164D23E9}" srcOrd="0" destOrd="0" presId="urn:microsoft.com/office/officeart/2009/3/layout/PhasedProcess"/>
    <dgm:cxn modelId="{AB9FF024-E857-4685-B32F-0CF115027B28}" srcId="{8DF7B168-B396-4AEF-A14D-C9DC74B285C2}" destId="{1457B710-2BCB-423D-B7F0-8325FC0DBBA6}" srcOrd="0" destOrd="0" parTransId="{F9705863-1957-4E01-8E3C-7449FDF8B144}" sibTransId="{06F4BD2B-C658-4195-A766-FD47C810CB2D}"/>
    <dgm:cxn modelId="{24DF6C2D-249B-4B02-BDC3-4893C93AB4ED}" srcId="{633DABBA-8930-4999-8F8B-09DF18A432A1}" destId="{2ECCD591-F8B8-4DB1-B7FB-A3DEA1C3EF04}" srcOrd="0" destOrd="0" parTransId="{B5DC813C-6BA4-44EE-A9AB-8ECFBC8A5498}" sibTransId="{2CD027AB-1C9D-4F39-BD9C-016348A1F7A6}"/>
    <dgm:cxn modelId="{7C42112E-4BEE-4E56-A9F3-A0629E2372CB}" type="presOf" srcId="{633DABBA-8930-4999-8F8B-09DF18A432A1}" destId="{07C8C5D3-C2BA-4263-B7D0-F0A000591E74}" srcOrd="0" destOrd="0" presId="urn:microsoft.com/office/officeart/2009/3/layout/PhasedProcess"/>
    <dgm:cxn modelId="{66435434-355C-4ADD-B0D4-309D74876252}" type="presOf" srcId="{C87AE424-422E-43CB-9F02-4E11B313CF13}" destId="{39C627AD-D9C6-4FAE-9AD1-863774581105}" srcOrd="0" destOrd="0" presId="urn:microsoft.com/office/officeart/2009/3/layout/PhasedProcess"/>
    <dgm:cxn modelId="{86F00840-7021-4ABA-A182-7BDC7F102CD8}" type="presOf" srcId="{2ECCD591-F8B8-4DB1-B7FB-A3DEA1C3EF04}" destId="{7522DBA0-BD80-4AB2-89DC-D87641F06E82}" srcOrd="1" destOrd="0" presId="urn:microsoft.com/office/officeart/2009/3/layout/PhasedProcess"/>
    <dgm:cxn modelId="{1C1A985F-1467-403C-BD3D-6981A7745D2B}" type="presOf" srcId="{2ECCD591-F8B8-4DB1-B7FB-A3DEA1C3EF04}" destId="{D969FFD7-EDB5-40EA-9A51-32516BA51F15}" srcOrd="0" destOrd="0" presId="urn:microsoft.com/office/officeart/2009/3/layout/PhasedProcess"/>
    <dgm:cxn modelId="{F9C24541-E96C-494A-BB8C-6CB7AA959670}" srcId="{1457B710-2BCB-423D-B7F0-8325FC0DBBA6}" destId="{C87AE424-422E-43CB-9F02-4E11B313CF13}" srcOrd="1" destOrd="0" parTransId="{0E79D020-FAEA-4753-9ECB-B7DFA15FA1D5}" sibTransId="{8EF9AFFC-D2BE-48E3-8D2A-4E8DE1A8B6CB}"/>
    <dgm:cxn modelId="{E9439165-28D0-4173-9394-DBD7A410F76A}" type="presOf" srcId="{6B301C39-0C93-4322-9EC8-333E85D0222E}" destId="{D2EA007F-30F4-4168-8581-40B99246FC0D}" srcOrd="0" destOrd="0" presId="urn:microsoft.com/office/officeart/2009/3/layout/PhasedProcess"/>
    <dgm:cxn modelId="{F672DA4A-9C92-41C4-BB73-8904EC0D4610}" type="presOf" srcId="{18671384-8283-4627-A87D-CB71AB276530}" destId="{1629DF1B-A073-447C-9C0D-6A9ABCD45F3D}" srcOrd="0" destOrd="0" presId="urn:microsoft.com/office/officeart/2009/3/layout/PhasedProcess"/>
    <dgm:cxn modelId="{2475CF50-854D-4F07-959E-5ED079BA522B}" type="presOf" srcId="{B58F6FE4-3EF5-4F28-940B-52FFC0500996}" destId="{0EF504BE-A306-42C3-81DE-B53BFCAE8BF3}" srcOrd="0" destOrd="0" presId="urn:microsoft.com/office/officeart/2009/3/layout/PhasedProcess"/>
    <dgm:cxn modelId="{D1FBCB52-4548-49A6-8278-006EDB2FB69E}" type="presOf" srcId="{1457B710-2BCB-423D-B7F0-8325FC0DBBA6}" destId="{2182CD3C-50DA-4861-A1DB-448B55DE2143}" srcOrd="0" destOrd="0" presId="urn:microsoft.com/office/officeart/2009/3/layout/PhasedProcess"/>
    <dgm:cxn modelId="{158A1386-EE4F-464B-861D-472A3EBAD93D}" type="presOf" srcId="{B58F6FE4-3EF5-4F28-940B-52FFC0500996}" destId="{A102E6DB-F2F9-4324-B4C9-55CAAA4B3A07}" srcOrd="1" destOrd="0" presId="urn:microsoft.com/office/officeart/2009/3/layout/PhasedProcess"/>
    <dgm:cxn modelId="{8A523B8C-0FCB-44C4-877C-9DC4C95A57AF}" srcId="{8DF7B168-B396-4AEF-A14D-C9DC74B285C2}" destId="{4BEF8970-C6D0-4951-921E-D75AB9878128}" srcOrd="2" destOrd="0" parTransId="{E16511A1-31E8-4C87-85BE-C37A33FE940E}" sibTransId="{B9CDCAD7-46BC-4BBB-8298-9754BF6D6510}"/>
    <dgm:cxn modelId="{85C3A1B6-B118-4A84-940A-AD19CB3242EF}" srcId="{633DABBA-8930-4999-8F8B-09DF18A432A1}" destId="{B58F6FE4-3EF5-4F28-940B-52FFC0500996}" srcOrd="1" destOrd="0" parTransId="{8A2DF682-8DD6-4445-977F-2F755BAAFC6C}" sibTransId="{5B9D0D74-0662-40A4-963C-83E41AC7A179}"/>
    <dgm:cxn modelId="{D7FCBBB6-E410-43E2-B122-78ED503DF0D9}" srcId="{8DF7B168-B396-4AEF-A14D-C9DC74B285C2}" destId="{633DABBA-8930-4999-8F8B-09DF18A432A1}" srcOrd="1" destOrd="0" parTransId="{F0970909-B009-4CDB-9357-5967D874F69A}" sibTransId="{7570B3E1-3F70-46E8-A5DE-C7EF4903EB7F}"/>
    <dgm:cxn modelId="{A458C2B6-7CDB-4D46-9A35-3810B85F5680}" type="presOf" srcId="{8DF7B168-B396-4AEF-A14D-C9DC74B285C2}" destId="{01C34035-6C41-4C65-9B81-03D61699A55B}" srcOrd="0" destOrd="0" presId="urn:microsoft.com/office/officeart/2009/3/layout/PhasedProcess"/>
    <dgm:cxn modelId="{C17756D3-43A6-4621-AE24-42294F24F263}" srcId="{4BEF8970-C6D0-4951-921E-D75AB9878128}" destId="{18671384-8283-4627-A87D-CB71AB276530}" srcOrd="0" destOrd="0" parTransId="{6B4F4F3D-19DD-4F33-B107-0B2CC690CD45}" sibTransId="{EE72B112-AC51-44A7-B561-632A487132AB}"/>
    <dgm:cxn modelId="{D7B30B5A-AB1D-43C3-84B6-6B4E265EFB64}" type="presParOf" srcId="{01C34035-6C41-4C65-9B81-03D61699A55B}" destId="{409CFDA0-0334-4D1C-B802-1D9F49106769}" srcOrd="0" destOrd="0" presId="urn:microsoft.com/office/officeart/2009/3/layout/PhasedProcess"/>
    <dgm:cxn modelId="{90B92972-0DE7-4CF2-8A41-55C72FC0A1FA}" type="presParOf" srcId="{01C34035-6C41-4C65-9B81-03D61699A55B}" destId="{D1DE889A-1EF7-4738-8C3D-6FB80BE79F1C}" srcOrd="1" destOrd="0" presId="urn:microsoft.com/office/officeart/2009/3/layout/PhasedProcess"/>
    <dgm:cxn modelId="{986239E9-D0D1-4EC9-9D8A-5417E3EDCEFC}" type="presParOf" srcId="{01C34035-6C41-4C65-9B81-03D61699A55B}" destId="{07C8C5D3-C2BA-4263-B7D0-F0A000591E74}" srcOrd="2" destOrd="0" presId="urn:microsoft.com/office/officeart/2009/3/layout/PhasedProcess"/>
    <dgm:cxn modelId="{9718B7BE-06A3-45A2-82B1-E42CF93913DB}" type="presParOf" srcId="{01C34035-6C41-4C65-9B81-03D61699A55B}" destId="{90257CB0-6A2A-4EEA-9345-20E59A969C8B}" srcOrd="3" destOrd="0" presId="urn:microsoft.com/office/officeart/2009/3/layout/PhasedProcess"/>
    <dgm:cxn modelId="{3E66FD9D-30D8-4B93-AB1A-2917800E128B}" type="presParOf" srcId="{01C34035-6C41-4C65-9B81-03D61699A55B}" destId="{84360964-9E90-47F5-8B58-3936DBCA4565}" srcOrd="4" destOrd="0" presId="urn:microsoft.com/office/officeart/2009/3/layout/PhasedProcess"/>
    <dgm:cxn modelId="{5275B78C-4B85-4DF6-A1DE-0979D814F677}" type="presParOf" srcId="{01C34035-6C41-4C65-9B81-03D61699A55B}" destId="{6E72B71D-2495-4608-9CA4-4CC0164D23E9}" srcOrd="5" destOrd="0" presId="urn:microsoft.com/office/officeart/2009/3/layout/PhasedProcess"/>
    <dgm:cxn modelId="{9AB262F9-1675-4499-88D1-6BA31CBB76D8}" type="presParOf" srcId="{01C34035-6C41-4C65-9B81-03D61699A55B}" destId="{E5FB32E0-21A2-4167-8DA5-79B7F4D3BFB8}" srcOrd="6" destOrd="0" presId="urn:microsoft.com/office/officeart/2009/3/layout/PhasedProcess"/>
    <dgm:cxn modelId="{B478B450-C10F-4777-BE21-E45D5208D71A}" type="presParOf" srcId="{E5FB32E0-21A2-4167-8DA5-79B7F4D3BFB8}" destId="{D969FFD7-EDB5-40EA-9A51-32516BA51F15}" srcOrd="0" destOrd="0" presId="urn:microsoft.com/office/officeart/2009/3/layout/PhasedProcess"/>
    <dgm:cxn modelId="{03AADEF0-D36C-491C-A2FD-89447AE74AB4}" type="presParOf" srcId="{E5FB32E0-21A2-4167-8DA5-79B7F4D3BFB8}" destId="{7522DBA0-BD80-4AB2-89DC-D87641F06E82}" srcOrd="1" destOrd="0" presId="urn:microsoft.com/office/officeart/2009/3/layout/PhasedProcess"/>
    <dgm:cxn modelId="{F2122826-2C9C-4482-BCE2-D281B55479D8}" type="presParOf" srcId="{E5FB32E0-21A2-4167-8DA5-79B7F4D3BFB8}" destId="{0EF504BE-A306-42C3-81DE-B53BFCAE8BF3}" srcOrd="2" destOrd="0" presId="urn:microsoft.com/office/officeart/2009/3/layout/PhasedProcess"/>
    <dgm:cxn modelId="{7EFD3654-1895-4712-89AB-DCB350EA7320}" type="presParOf" srcId="{E5FB32E0-21A2-4167-8DA5-79B7F4D3BFB8}" destId="{A102E6DB-F2F9-4324-B4C9-55CAAA4B3A07}" srcOrd="3" destOrd="0" presId="urn:microsoft.com/office/officeart/2009/3/layout/PhasedProcess"/>
    <dgm:cxn modelId="{E4DBB0D4-CB81-4B35-877A-13685830A361}" type="presParOf" srcId="{01C34035-6C41-4C65-9B81-03D61699A55B}" destId="{0E5FC256-67D0-4FC5-ADE0-0D83A6222B65}" srcOrd="7" destOrd="0" presId="urn:microsoft.com/office/officeart/2009/3/layout/PhasedProcess"/>
    <dgm:cxn modelId="{70DCF3A5-FD93-4427-889D-3309D313DC8F}" type="presParOf" srcId="{0E5FC256-67D0-4FC5-ADE0-0D83A6222B65}" destId="{D2EA007F-30F4-4168-8581-40B99246FC0D}" srcOrd="0" destOrd="0" presId="urn:microsoft.com/office/officeart/2009/3/layout/PhasedProcess"/>
    <dgm:cxn modelId="{8D638EC0-7416-4193-A317-A3BDB3E75DCD}" type="presParOf" srcId="{0E5FC256-67D0-4FC5-ADE0-0D83A6222B65}" destId="{71D896D4-4124-4C35-9D4D-C6183C485ED3}" srcOrd="1" destOrd="0" presId="urn:microsoft.com/office/officeart/2009/3/layout/PhasedProcess"/>
    <dgm:cxn modelId="{8084C08F-2450-4591-BB0C-C027E75C9F70}" type="presParOf" srcId="{0E5FC256-67D0-4FC5-ADE0-0D83A6222B65}" destId="{EFB835F4-2912-4D89-9103-7874DF235117}" srcOrd="2" destOrd="0" presId="urn:microsoft.com/office/officeart/2009/3/layout/PhasedProcess"/>
    <dgm:cxn modelId="{9E7108AA-8D85-44AB-A366-EDFA95A8D95E}" type="presParOf" srcId="{0E5FC256-67D0-4FC5-ADE0-0D83A6222B65}" destId="{39C627AD-D9C6-4FAE-9AD1-863774581105}" srcOrd="3" destOrd="0" presId="urn:microsoft.com/office/officeart/2009/3/layout/PhasedProcess"/>
    <dgm:cxn modelId="{4197C822-E7E7-48F6-9D1E-C14B1CB32A90}" type="presParOf" srcId="{0E5FC256-67D0-4FC5-ADE0-0D83A6222B65}" destId="{5C4285D7-20FA-4A15-A57E-A1DA18DF6932}" srcOrd="4" destOrd="0" presId="urn:microsoft.com/office/officeart/2009/3/layout/PhasedProcess"/>
    <dgm:cxn modelId="{9713E76D-9C9B-4ADD-8E3D-A21E09494F1A}" type="presParOf" srcId="{01C34035-6C41-4C65-9B81-03D61699A55B}" destId="{1629DF1B-A073-447C-9C0D-6A9ABCD45F3D}" srcOrd="8" destOrd="0" presId="urn:microsoft.com/office/officeart/2009/3/layout/PhasedProcess"/>
    <dgm:cxn modelId="{8A978B89-06E4-41CE-B9F2-E12E71F14215}" type="presParOf" srcId="{01C34035-6C41-4C65-9B81-03D61699A55B}" destId="{2182CD3C-50DA-4861-A1DB-448B55DE2143}" srcOrd="9" destOrd="0" presId="urn:microsoft.com/office/officeart/2009/3/layout/Phased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DF7B168-B396-4AEF-A14D-C9DC74B285C2}" type="doc">
      <dgm:prSet loTypeId="urn:microsoft.com/office/officeart/2009/3/layout/Phased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1457B710-2BCB-423D-B7F0-8325FC0DBBA6}">
      <dgm:prSet phldrT="[Texto]"/>
      <dgm:spPr/>
      <dgm:t>
        <a:bodyPr/>
        <a:lstStyle/>
        <a:p>
          <a:r>
            <a:rPr lang="es-ES" dirty="0"/>
            <a:t>Mercado de prueba</a:t>
          </a:r>
        </a:p>
      </dgm:t>
    </dgm:pt>
    <dgm:pt modelId="{F9705863-1957-4E01-8E3C-7449FDF8B144}" type="parTrans" cxnId="{AB9FF024-E857-4685-B32F-0CF115027B28}">
      <dgm:prSet/>
      <dgm:spPr/>
      <dgm:t>
        <a:bodyPr/>
        <a:lstStyle/>
        <a:p>
          <a:endParaRPr lang="es-ES"/>
        </a:p>
      </dgm:t>
    </dgm:pt>
    <dgm:pt modelId="{06F4BD2B-C658-4195-A766-FD47C810CB2D}" type="sibTrans" cxnId="{AB9FF024-E857-4685-B32F-0CF115027B28}">
      <dgm:prSet/>
      <dgm:spPr/>
      <dgm:t>
        <a:bodyPr/>
        <a:lstStyle/>
        <a:p>
          <a:endParaRPr lang="es-ES"/>
        </a:p>
      </dgm:t>
    </dgm:pt>
    <dgm:pt modelId="{6B301C39-0C93-4322-9EC8-333E85D0222E}">
      <dgm:prSet phldrT="[Texto]"/>
      <dgm:spPr/>
      <dgm:t>
        <a:bodyPr/>
        <a:lstStyle/>
        <a:p>
          <a:r>
            <a:rPr lang="es-ES" dirty="0"/>
            <a:t>Prospección de clientes y pruebas del producto</a:t>
          </a:r>
        </a:p>
      </dgm:t>
    </dgm:pt>
    <dgm:pt modelId="{15899C42-EC35-4059-94E3-431DE75A0283}" type="parTrans" cxnId="{B25D570A-9B0E-486A-AEC1-8ED4873D6760}">
      <dgm:prSet/>
      <dgm:spPr/>
      <dgm:t>
        <a:bodyPr/>
        <a:lstStyle/>
        <a:p>
          <a:endParaRPr lang="es-ES"/>
        </a:p>
      </dgm:t>
    </dgm:pt>
    <dgm:pt modelId="{2C2B428B-3440-458B-9987-6D8C093BB3A3}" type="sibTrans" cxnId="{B25D570A-9B0E-486A-AEC1-8ED4873D6760}">
      <dgm:prSet/>
      <dgm:spPr/>
      <dgm:t>
        <a:bodyPr/>
        <a:lstStyle/>
        <a:p>
          <a:endParaRPr lang="es-ES"/>
        </a:p>
      </dgm:t>
    </dgm:pt>
    <dgm:pt modelId="{633DABBA-8930-4999-8F8B-09DF18A432A1}">
      <dgm:prSet phldrT="[Texto]"/>
      <dgm:spPr/>
      <dgm:t>
        <a:bodyPr/>
        <a:lstStyle/>
        <a:p>
          <a:r>
            <a:rPr lang="es-ES" dirty="0"/>
            <a:t>Comercialización</a:t>
          </a:r>
        </a:p>
      </dgm:t>
    </dgm:pt>
    <dgm:pt modelId="{F0970909-B009-4CDB-9357-5967D874F69A}" type="parTrans" cxnId="{D7FCBBB6-E410-43E2-B122-78ED503DF0D9}">
      <dgm:prSet/>
      <dgm:spPr/>
      <dgm:t>
        <a:bodyPr/>
        <a:lstStyle/>
        <a:p>
          <a:endParaRPr lang="es-ES"/>
        </a:p>
      </dgm:t>
    </dgm:pt>
    <dgm:pt modelId="{7570B3E1-3F70-46E8-A5DE-C7EF4903EB7F}" type="sibTrans" cxnId="{D7FCBBB6-E410-43E2-B122-78ED503DF0D9}">
      <dgm:prSet/>
      <dgm:spPr/>
      <dgm:t>
        <a:bodyPr/>
        <a:lstStyle/>
        <a:p>
          <a:endParaRPr lang="es-ES"/>
        </a:p>
      </dgm:t>
    </dgm:pt>
    <dgm:pt modelId="{2ECCD591-F8B8-4DB1-B7FB-A3DEA1C3EF04}">
      <dgm:prSet phldrT="[Texto]"/>
      <dgm:spPr/>
      <dgm:t>
        <a:bodyPr/>
        <a:lstStyle/>
        <a:p>
          <a:r>
            <a:rPr lang="es-ES" dirty="0"/>
            <a:t>Comunicación del producto</a:t>
          </a:r>
        </a:p>
      </dgm:t>
    </dgm:pt>
    <dgm:pt modelId="{B5DC813C-6BA4-44EE-A9AB-8ECFBC8A5498}" type="parTrans" cxnId="{24DF6C2D-249B-4B02-BDC3-4893C93AB4ED}">
      <dgm:prSet/>
      <dgm:spPr/>
      <dgm:t>
        <a:bodyPr/>
        <a:lstStyle/>
        <a:p>
          <a:endParaRPr lang="es-ES"/>
        </a:p>
      </dgm:t>
    </dgm:pt>
    <dgm:pt modelId="{2CD027AB-1C9D-4F39-BD9C-016348A1F7A6}" type="sibTrans" cxnId="{24DF6C2D-249B-4B02-BDC3-4893C93AB4ED}">
      <dgm:prSet/>
      <dgm:spPr/>
      <dgm:t>
        <a:bodyPr/>
        <a:lstStyle/>
        <a:p>
          <a:endParaRPr lang="es-ES"/>
        </a:p>
      </dgm:t>
    </dgm:pt>
    <dgm:pt modelId="{B58F6FE4-3EF5-4F28-940B-52FFC0500996}">
      <dgm:prSet phldrT="[Texto]"/>
      <dgm:spPr/>
      <dgm:t>
        <a:bodyPr/>
        <a:lstStyle/>
        <a:p>
          <a:r>
            <a:rPr lang="es-ES" dirty="0"/>
            <a:t>Lanzamiento al mercado</a:t>
          </a:r>
        </a:p>
      </dgm:t>
    </dgm:pt>
    <dgm:pt modelId="{8A2DF682-8DD6-4445-977F-2F755BAAFC6C}" type="parTrans" cxnId="{85C3A1B6-B118-4A84-940A-AD19CB3242EF}">
      <dgm:prSet/>
      <dgm:spPr/>
      <dgm:t>
        <a:bodyPr/>
        <a:lstStyle/>
        <a:p>
          <a:endParaRPr lang="es-ES"/>
        </a:p>
      </dgm:t>
    </dgm:pt>
    <dgm:pt modelId="{5B9D0D74-0662-40A4-963C-83E41AC7A179}" type="sibTrans" cxnId="{85C3A1B6-B118-4A84-940A-AD19CB3242EF}">
      <dgm:prSet/>
      <dgm:spPr/>
      <dgm:t>
        <a:bodyPr/>
        <a:lstStyle/>
        <a:p>
          <a:endParaRPr lang="es-ES"/>
        </a:p>
      </dgm:t>
    </dgm:pt>
    <dgm:pt modelId="{01C34035-6C41-4C65-9B81-03D61699A55B}" type="pres">
      <dgm:prSet presAssocID="{8DF7B168-B396-4AEF-A14D-C9DC74B285C2}" presName="Name0" presStyleCnt="0">
        <dgm:presLayoutVars>
          <dgm:chMax val="3"/>
          <dgm:chPref val="3"/>
          <dgm:bulletEnabled val="1"/>
          <dgm:dir/>
          <dgm:animLvl val="lvl"/>
        </dgm:presLayoutVars>
      </dgm:prSet>
      <dgm:spPr/>
    </dgm:pt>
    <dgm:pt modelId="{409CFDA0-0334-4D1C-B802-1D9F49106769}" type="pres">
      <dgm:prSet presAssocID="{8DF7B168-B396-4AEF-A14D-C9DC74B285C2}" presName="arc1" presStyleLbl="node1" presStyleIdx="0" presStyleCnt="2"/>
      <dgm:spPr/>
    </dgm:pt>
    <dgm:pt modelId="{D1DE889A-1EF7-4738-8C3D-6FB80BE79F1C}" type="pres">
      <dgm:prSet presAssocID="{8DF7B168-B396-4AEF-A14D-C9DC74B285C2}" presName="arc3" presStyleLbl="node1" presStyleIdx="1" presStyleCnt="2"/>
      <dgm:spPr/>
    </dgm:pt>
    <dgm:pt modelId="{07C8C5D3-C2BA-4263-B7D0-F0A000591E74}" type="pres">
      <dgm:prSet presAssocID="{8DF7B168-B396-4AEF-A14D-C9DC74B285C2}" presName="parentText2" presStyleLbl="revTx" presStyleIdx="0" presStyleCnt="2">
        <dgm:presLayoutVars>
          <dgm:chMax val="4"/>
          <dgm:chPref val="3"/>
          <dgm:bulletEnabled val="1"/>
        </dgm:presLayoutVars>
      </dgm:prSet>
      <dgm:spPr/>
    </dgm:pt>
    <dgm:pt modelId="{E5FB32E0-21A2-4167-8DA5-79B7F4D3BFB8}" type="pres">
      <dgm:prSet presAssocID="{8DF7B168-B396-4AEF-A14D-C9DC74B285C2}" presName="middleComposite" presStyleCnt="0"/>
      <dgm:spPr/>
    </dgm:pt>
    <dgm:pt modelId="{7DD3A25C-918E-4C1E-B044-276061E78C46}" type="pres">
      <dgm:prSet presAssocID="{2ECCD591-F8B8-4DB1-B7FB-A3DEA1C3EF04}" presName="circ1" presStyleLbl="vennNode1" presStyleIdx="0" presStyleCnt="5"/>
      <dgm:spPr/>
    </dgm:pt>
    <dgm:pt modelId="{78DA6075-6CCF-4DFC-8639-19E17C66A819}" type="pres">
      <dgm:prSet presAssocID="{2ECCD591-F8B8-4DB1-B7FB-A3DEA1C3EF04}" presName="circ1Tx" presStyleLbl="revTx" presStyleIdx="0" presStyleCnt="2">
        <dgm:presLayoutVars>
          <dgm:chMax val="0"/>
          <dgm:chPref val="0"/>
        </dgm:presLayoutVars>
      </dgm:prSet>
      <dgm:spPr/>
    </dgm:pt>
    <dgm:pt modelId="{7E9C5BED-051B-48C5-8992-114025A0EAF7}" type="pres">
      <dgm:prSet presAssocID="{B58F6FE4-3EF5-4F28-940B-52FFC0500996}" presName="circ2" presStyleLbl="vennNode1" presStyleIdx="1" presStyleCnt="5"/>
      <dgm:spPr/>
    </dgm:pt>
    <dgm:pt modelId="{97C8E330-F99F-4A84-866C-61AA1CEA3FF8}" type="pres">
      <dgm:prSet presAssocID="{B58F6FE4-3EF5-4F28-940B-52FFC0500996}" presName="circ2Tx" presStyleLbl="revTx" presStyleIdx="0" presStyleCnt="2">
        <dgm:presLayoutVars>
          <dgm:chMax val="0"/>
          <dgm:chPref val="0"/>
        </dgm:presLayoutVars>
      </dgm:prSet>
      <dgm:spPr/>
    </dgm:pt>
    <dgm:pt modelId="{0E5FC256-67D0-4FC5-ADE0-0D83A6222B65}" type="pres">
      <dgm:prSet presAssocID="{8DF7B168-B396-4AEF-A14D-C9DC74B285C2}" presName="leftComposite" presStyleCnt="0"/>
      <dgm:spPr/>
    </dgm:pt>
    <dgm:pt modelId="{D2EA007F-30F4-4168-8581-40B99246FC0D}" type="pres">
      <dgm:prSet presAssocID="{6B301C39-0C93-4322-9EC8-333E85D0222E}" presName="childText1_1" presStyleLbl="vennNode1" presStyleIdx="2" presStyleCnt="5">
        <dgm:presLayoutVars>
          <dgm:chMax val="0"/>
          <dgm:chPref val="0"/>
        </dgm:presLayoutVars>
      </dgm:prSet>
      <dgm:spPr/>
    </dgm:pt>
    <dgm:pt modelId="{71D896D4-4124-4C35-9D4D-C6183C485ED3}" type="pres">
      <dgm:prSet presAssocID="{6B301C39-0C93-4322-9EC8-333E85D0222E}" presName="ellipse1" presStyleLbl="vennNode1" presStyleIdx="3" presStyleCnt="5"/>
      <dgm:spPr/>
    </dgm:pt>
    <dgm:pt modelId="{EFB835F4-2912-4D89-9103-7874DF235117}" type="pres">
      <dgm:prSet presAssocID="{6B301C39-0C93-4322-9EC8-333E85D0222E}" presName="ellipse2" presStyleLbl="vennNode1" presStyleIdx="4" presStyleCnt="5"/>
      <dgm:spPr/>
    </dgm:pt>
    <dgm:pt modelId="{2182CD3C-50DA-4861-A1DB-448B55DE2143}" type="pres">
      <dgm:prSet presAssocID="{8DF7B168-B396-4AEF-A14D-C9DC74B285C2}" presName="parentText1" presStyleLbl="revTx" presStyleIdx="1" presStyleCnt="2">
        <dgm:presLayoutVars>
          <dgm:chMax val="4"/>
          <dgm:chPref val="3"/>
          <dgm:bulletEnabled val="1"/>
        </dgm:presLayoutVars>
      </dgm:prSet>
      <dgm:spPr/>
    </dgm:pt>
  </dgm:ptLst>
  <dgm:cxnLst>
    <dgm:cxn modelId="{B25D570A-9B0E-486A-AEC1-8ED4873D6760}" srcId="{1457B710-2BCB-423D-B7F0-8325FC0DBBA6}" destId="{6B301C39-0C93-4322-9EC8-333E85D0222E}" srcOrd="0" destOrd="0" parTransId="{15899C42-EC35-4059-94E3-431DE75A0283}" sibTransId="{2C2B428B-3440-458B-9987-6D8C093BB3A3}"/>
    <dgm:cxn modelId="{0887A313-A151-4257-965F-833AD051945E}" type="presOf" srcId="{2ECCD591-F8B8-4DB1-B7FB-A3DEA1C3EF04}" destId="{78DA6075-6CCF-4DFC-8639-19E17C66A819}" srcOrd="1" destOrd="0" presId="urn:microsoft.com/office/officeart/2009/3/layout/PhasedProcess"/>
    <dgm:cxn modelId="{268BE620-B6C0-42CE-92C3-C87534D83F8B}" type="presOf" srcId="{B58F6FE4-3EF5-4F28-940B-52FFC0500996}" destId="{7E9C5BED-051B-48C5-8992-114025A0EAF7}" srcOrd="0" destOrd="0" presId="urn:microsoft.com/office/officeart/2009/3/layout/PhasedProcess"/>
    <dgm:cxn modelId="{AB9FF024-E857-4685-B32F-0CF115027B28}" srcId="{8DF7B168-B396-4AEF-A14D-C9DC74B285C2}" destId="{1457B710-2BCB-423D-B7F0-8325FC0DBBA6}" srcOrd="0" destOrd="0" parTransId="{F9705863-1957-4E01-8E3C-7449FDF8B144}" sibTransId="{06F4BD2B-C658-4195-A766-FD47C810CB2D}"/>
    <dgm:cxn modelId="{24DF6C2D-249B-4B02-BDC3-4893C93AB4ED}" srcId="{633DABBA-8930-4999-8F8B-09DF18A432A1}" destId="{2ECCD591-F8B8-4DB1-B7FB-A3DEA1C3EF04}" srcOrd="0" destOrd="0" parTransId="{B5DC813C-6BA4-44EE-A9AB-8ECFBC8A5498}" sibTransId="{2CD027AB-1C9D-4F39-BD9C-016348A1F7A6}"/>
    <dgm:cxn modelId="{E9439165-28D0-4173-9394-DBD7A410F76A}" type="presOf" srcId="{6B301C39-0C93-4322-9EC8-333E85D0222E}" destId="{D2EA007F-30F4-4168-8581-40B99246FC0D}" srcOrd="0" destOrd="0" presId="urn:microsoft.com/office/officeart/2009/3/layout/PhasedProcess"/>
    <dgm:cxn modelId="{D1FBCB52-4548-49A6-8278-006EDB2FB69E}" type="presOf" srcId="{1457B710-2BCB-423D-B7F0-8325FC0DBBA6}" destId="{2182CD3C-50DA-4861-A1DB-448B55DE2143}" srcOrd="0" destOrd="0" presId="urn:microsoft.com/office/officeart/2009/3/layout/PhasedProcess"/>
    <dgm:cxn modelId="{FCC6DC73-5F88-4819-8144-9EBFB344183C}" type="presOf" srcId="{633DABBA-8930-4999-8F8B-09DF18A432A1}" destId="{07C8C5D3-C2BA-4263-B7D0-F0A000591E74}" srcOrd="0" destOrd="0" presId="urn:microsoft.com/office/officeart/2009/3/layout/PhasedProcess"/>
    <dgm:cxn modelId="{F7CD729E-8A55-4693-9E16-783D5697C0BE}" type="presOf" srcId="{2ECCD591-F8B8-4DB1-B7FB-A3DEA1C3EF04}" destId="{7DD3A25C-918E-4C1E-B044-276061E78C46}" srcOrd="0" destOrd="0" presId="urn:microsoft.com/office/officeart/2009/3/layout/PhasedProcess"/>
    <dgm:cxn modelId="{85C3A1B6-B118-4A84-940A-AD19CB3242EF}" srcId="{633DABBA-8930-4999-8F8B-09DF18A432A1}" destId="{B58F6FE4-3EF5-4F28-940B-52FFC0500996}" srcOrd="1" destOrd="0" parTransId="{8A2DF682-8DD6-4445-977F-2F755BAAFC6C}" sibTransId="{5B9D0D74-0662-40A4-963C-83E41AC7A179}"/>
    <dgm:cxn modelId="{D7FCBBB6-E410-43E2-B122-78ED503DF0D9}" srcId="{8DF7B168-B396-4AEF-A14D-C9DC74B285C2}" destId="{633DABBA-8930-4999-8F8B-09DF18A432A1}" srcOrd="1" destOrd="0" parTransId="{F0970909-B009-4CDB-9357-5967D874F69A}" sibTransId="{7570B3E1-3F70-46E8-A5DE-C7EF4903EB7F}"/>
    <dgm:cxn modelId="{A458C2B6-7CDB-4D46-9A35-3810B85F5680}" type="presOf" srcId="{8DF7B168-B396-4AEF-A14D-C9DC74B285C2}" destId="{01C34035-6C41-4C65-9B81-03D61699A55B}" srcOrd="0" destOrd="0" presId="urn:microsoft.com/office/officeart/2009/3/layout/PhasedProcess"/>
    <dgm:cxn modelId="{42B159C4-D7FD-4C11-A304-2B0B386320DA}" type="presOf" srcId="{B58F6FE4-3EF5-4F28-940B-52FFC0500996}" destId="{97C8E330-F99F-4A84-866C-61AA1CEA3FF8}" srcOrd="1" destOrd="0" presId="urn:microsoft.com/office/officeart/2009/3/layout/PhasedProcess"/>
    <dgm:cxn modelId="{D7B30B5A-AB1D-43C3-84B6-6B4E265EFB64}" type="presParOf" srcId="{01C34035-6C41-4C65-9B81-03D61699A55B}" destId="{409CFDA0-0334-4D1C-B802-1D9F49106769}" srcOrd="0" destOrd="0" presId="urn:microsoft.com/office/officeart/2009/3/layout/PhasedProcess"/>
    <dgm:cxn modelId="{90B92972-0DE7-4CF2-8A41-55C72FC0A1FA}" type="presParOf" srcId="{01C34035-6C41-4C65-9B81-03D61699A55B}" destId="{D1DE889A-1EF7-4738-8C3D-6FB80BE79F1C}" srcOrd="1" destOrd="0" presId="urn:microsoft.com/office/officeart/2009/3/layout/PhasedProcess"/>
    <dgm:cxn modelId="{986239E9-D0D1-4EC9-9D8A-5417E3EDCEFC}" type="presParOf" srcId="{01C34035-6C41-4C65-9B81-03D61699A55B}" destId="{07C8C5D3-C2BA-4263-B7D0-F0A000591E74}" srcOrd="2" destOrd="0" presId="urn:microsoft.com/office/officeart/2009/3/layout/PhasedProcess"/>
    <dgm:cxn modelId="{9AB262F9-1675-4499-88D1-6BA31CBB76D8}" type="presParOf" srcId="{01C34035-6C41-4C65-9B81-03D61699A55B}" destId="{E5FB32E0-21A2-4167-8DA5-79B7F4D3BFB8}" srcOrd="3" destOrd="0" presId="urn:microsoft.com/office/officeart/2009/3/layout/PhasedProcess"/>
    <dgm:cxn modelId="{AE0A6BD9-7784-4191-BA3F-176DE2CD1207}" type="presParOf" srcId="{E5FB32E0-21A2-4167-8DA5-79B7F4D3BFB8}" destId="{7DD3A25C-918E-4C1E-B044-276061E78C46}" srcOrd="0" destOrd="0" presId="urn:microsoft.com/office/officeart/2009/3/layout/PhasedProcess"/>
    <dgm:cxn modelId="{2DF4CFE9-1D8E-4AC6-8613-AC571C00C552}" type="presParOf" srcId="{E5FB32E0-21A2-4167-8DA5-79B7F4D3BFB8}" destId="{78DA6075-6CCF-4DFC-8639-19E17C66A819}" srcOrd="1" destOrd="0" presId="urn:microsoft.com/office/officeart/2009/3/layout/PhasedProcess"/>
    <dgm:cxn modelId="{F57684BD-5CF5-48F1-91A6-E083C29FB905}" type="presParOf" srcId="{E5FB32E0-21A2-4167-8DA5-79B7F4D3BFB8}" destId="{7E9C5BED-051B-48C5-8992-114025A0EAF7}" srcOrd="2" destOrd="0" presId="urn:microsoft.com/office/officeart/2009/3/layout/PhasedProcess"/>
    <dgm:cxn modelId="{8F7FC43C-5AC8-4B17-B14B-8D86F6C4B1D2}" type="presParOf" srcId="{E5FB32E0-21A2-4167-8DA5-79B7F4D3BFB8}" destId="{97C8E330-F99F-4A84-866C-61AA1CEA3FF8}" srcOrd="3" destOrd="0" presId="urn:microsoft.com/office/officeart/2009/3/layout/PhasedProcess"/>
    <dgm:cxn modelId="{E4DBB0D4-CB81-4B35-877A-13685830A361}" type="presParOf" srcId="{01C34035-6C41-4C65-9B81-03D61699A55B}" destId="{0E5FC256-67D0-4FC5-ADE0-0D83A6222B65}" srcOrd="4" destOrd="0" presId="urn:microsoft.com/office/officeart/2009/3/layout/PhasedProcess"/>
    <dgm:cxn modelId="{70DCF3A5-FD93-4427-889D-3309D313DC8F}" type="presParOf" srcId="{0E5FC256-67D0-4FC5-ADE0-0D83A6222B65}" destId="{D2EA007F-30F4-4168-8581-40B99246FC0D}" srcOrd="0" destOrd="0" presId="urn:microsoft.com/office/officeart/2009/3/layout/PhasedProcess"/>
    <dgm:cxn modelId="{8D638EC0-7416-4193-A317-A3BDB3E75DCD}" type="presParOf" srcId="{0E5FC256-67D0-4FC5-ADE0-0D83A6222B65}" destId="{71D896D4-4124-4C35-9D4D-C6183C485ED3}" srcOrd="1" destOrd="0" presId="urn:microsoft.com/office/officeart/2009/3/layout/PhasedProcess"/>
    <dgm:cxn modelId="{8084C08F-2450-4591-BB0C-C027E75C9F70}" type="presParOf" srcId="{0E5FC256-67D0-4FC5-ADE0-0D83A6222B65}" destId="{EFB835F4-2912-4D89-9103-7874DF235117}" srcOrd="2" destOrd="0" presId="urn:microsoft.com/office/officeart/2009/3/layout/PhasedProcess"/>
    <dgm:cxn modelId="{8A978B89-06E4-41CE-B9F2-E12E71F14215}" type="presParOf" srcId="{01C34035-6C41-4C65-9B81-03D61699A55B}" destId="{2182CD3C-50DA-4861-A1DB-448B55DE2143}" srcOrd="5" destOrd="0" presId="urn:microsoft.com/office/officeart/2009/3/layout/Phased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FD82380-86CC-4A8F-8945-7192A3F349C7}" type="doc">
      <dgm:prSet loTypeId="urn:microsoft.com/office/officeart/2005/8/layout/hList9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653CB7A2-9649-44AE-A26B-BAB668FDC9FC}">
      <dgm:prSet phldrT="[Texto]"/>
      <dgm:spPr/>
      <dgm:t>
        <a:bodyPr/>
        <a:lstStyle/>
        <a:p>
          <a:r>
            <a:rPr lang="es-ES" dirty="0"/>
            <a:t>Positivos</a:t>
          </a:r>
        </a:p>
      </dgm:t>
    </dgm:pt>
    <dgm:pt modelId="{969967EB-10CC-43D8-BA76-4EE53A9CDEE6}" type="parTrans" cxnId="{3619BB02-88A4-4A01-86FA-22291E47A0BB}">
      <dgm:prSet/>
      <dgm:spPr/>
      <dgm:t>
        <a:bodyPr/>
        <a:lstStyle/>
        <a:p>
          <a:endParaRPr lang="es-ES"/>
        </a:p>
      </dgm:t>
    </dgm:pt>
    <dgm:pt modelId="{F380C80C-4F33-4438-B2D9-6432A8A4EFC3}" type="sibTrans" cxnId="{3619BB02-88A4-4A01-86FA-22291E47A0BB}">
      <dgm:prSet/>
      <dgm:spPr/>
      <dgm:t>
        <a:bodyPr/>
        <a:lstStyle/>
        <a:p>
          <a:endParaRPr lang="es-ES"/>
        </a:p>
      </dgm:t>
    </dgm:pt>
    <dgm:pt modelId="{6A576F0C-0A23-4685-9C47-4F68FB484060}">
      <dgm:prSet phldrT="[Texto]"/>
      <dgm:spPr/>
      <dgm:t>
        <a:bodyPr/>
        <a:lstStyle/>
        <a:p>
          <a:r>
            <a:rPr lang="es-ES" dirty="0"/>
            <a:t>Fortalezas</a:t>
          </a:r>
        </a:p>
      </dgm:t>
    </dgm:pt>
    <dgm:pt modelId="{557A437B-2BE3-45A4-A07F-93A6EF9F2E16}" type="parTrans" cxnId="{B266E2BF-8F0D-43CF-A562-55D49D2BBCFD}">
      <dgm:prSet/>
      <dgm:spPr/>
      <dgm:t>
        <a:bodyPr/>
        <a:lstStyle/>
        <a:p>
          <a:endParaRPr lang="es-ES"/>
        </a:p>
      </dgm:t>
    </dgm:pt>
    <dgm:pt modelId="{0A3CF33C-7C99-4D80-8774-FDFB6E60539A}" type="sibTrans" cxnId="{B266E2BF-8F0D-43CF-A562-55D49D2BBCFD}">
      <dgm:prSet/>
      <dgm:spPr/>
      <dgm:t>
        <a:bodyPr/>
        <a:lstStyle/>
        <a:p>
          <a:endParaRPr lang="es-ES"/>
        </a:p>
      </dgm:t>
    </dgm:pt>
    <dgm:pt modelId="{9645532D-0B1B-4F05-96E3-5282CCC1999B}">
      <dgm:prSet phldrT="[Texto]"/>
      <dgm:spPr/>
      <dgm:t>
        <a:bodyPr/>
        <a:lstStyle/>
        <a:p>
          <a:r>
            <a:rPr lang="es-ES" dirty="0"/>
            <a:t>Oportunidades</a:t>
          </a:r>
        </a:p>
      </dgm:t>
    </dgm:pt>
    <dgm:pt modelId="{92E98999-5ABB-434A-A073-0B7490EF2B48}" type="parTrans" cxnId="{85711E49-B5BF-42EF-9DDB-68834D0C2ECE}">
      <dgm:prSet/>
      <dgm:spPr/>
      <dgm:t>
        <a:bodyPr/>
        <a:lstStyle/>
        <a:p>
          <a:endParaRPr lang="es-ES"/>
        </a:p>
      </dgm:t>
    </dgm:pt>
    <dgm:pt modelId="{B40A981D-5B70-4F72-A120-7A55EA30F563}" type="sibTrans" cxnId="{85711E49-B5BF-42EF-9DDB-68834D0C2ECE}">
      <dgm:prSet/>
      <dgm:spPr/>
      <dgm:t>
        <a:bodyPr/>
        <a:lstStyle/>
        <a:p>
          <a:endParaRPr lang="es-ES"/>
        </a:p>
      </dgm:t>
    </dgm:pt>
    <dgm:pt modelId="{1E9B035A-A21F-43C1-A124-0D2764C62DCB}">
      <dgm:prSet phldrT="[Texto]"/>
      <dgm:spPr/>
      <dgm:t>
        <a:bodyPr/>
        <a:lstStyle/>
        <a:p>
          <a:r>
            <a:rPr lang="es-ES" dirty="0"/>
            <a:t>Negativos</a:t>
          </a:r>
        </a:p>
      </dgm:t>
    </dgm:pt>
    <dgm:pt modelId="{9E51BB89-AB6B-4F23-8F76-923C8E23B78E}" type="parTrans" cxnId="{3466B942-D123-40CB-A6AA-D1829C7F5AEE}">
      <dgm:prSet/>
      <dgm:spPr/>
      <dgm:t>
        <a:bodyPr/>
        <a:lstStyle/>
        <a:p>
          <a:endParaRPr lang="es-ES"/>
        </a:p>
      </dgm:t>
    </dgm:pt>
    <dgm:pt modelId="{7E9C46C8-51BF-4EF4-96ED-AC9481289EEC}" type="sibTrans" cxnId="{3466B942-D123-40CB-A6AA-D1829C7F5AEE}">
      <dgm:prSet/>
      <dgm:spPr/>
      <dgm:t>
        <a:bodyPr/>
        <a:lstStyle/>
        <a:p>
          <a:endParaRPr lang="es-ES"/>
        </a:p>
      </dgm:t>
    </dgm:pt>
    <dgm:pt modelId="{33EA1BC5-5C04-43DD-8FF6-BFCED67A2019}">
      <dgm:prSet phldrT="[Texto]"/>
      <dgm:spPr/>
      <dgm:t>
        <a:bodyPr/>
        <a:lstStyle/>
        <a:p>
          <a:r>
            <a:rPr lang="es-ES" dirty="0"/>
            <a:t>Debilidades</a:t>
          </a:r>
        </a:p>
      </dgm:t>
    </dgm:pt>
    <dgm:pt modelId="{D7645612-83C6-4116-B5E4-4CF6F5E76B43}" type="parTrans" cxnId="{BE0173B2-4829-4ECE-9443-C415123DF9CF}">
      <dgm:prSet/>
      <dgm:spPr/>
      <dgm:t>
        <a:bodyPr/>
        <a:lstStyle/>
        <a:p>
          <a:endParaRPr lang="es-ES"/>
        </a:p>
      </dgm:t>
    </dgm:pt>
    <dgm:pt modelId="{CA7F66FF-9745-4842-81D8-1E6BB12D71C0}" type="sibTrans" cxnId="{BE0173B2-4829-4ECE-9443-C415123DF9CF}">
      <dgm:prSet/>
      <dgm:spPr/>
      <dgm:t>
        <a:bodyPr/>
        <a:lstStyle/>
        <a:p>
          <a:endParaRPr lang="es-ES"/>
        </a:p>
      </dgm:t>
    </dgm:pt>
    <dgm:pt modelId="{A44B905D-2793-4197-A75A-F29ED9D1D36A}">
      <dgm:prSet phldrT="[Texto]"/>
      <dgm:spPr/>
      <dgm:t>
        <a:bodyPr/>
        <a:lstStyle/>
        <a:p>
          <a:r>
            <a:rPr lang="es-ES" dirty="0"/>
            <a:t>Amenazas</a:t>
          </a:r>
        </a:p>
      </dgm:t>
    </dgm:pt>
    <dgm:pt modelId="{AC23B95F-B447-4E85-9440-FB2E20685CA5}" type="parTrans" cxnId="{2C24815F-507E-4900-918C-A9BA916FE529}">
      <dgm:prSet/>
      <dgm:spPr/>
      <dgm:t>
        <a:bodyPr/>
        <a:lstStyle/>
        <a:p>
          <a:endParaRPr lang="es-ES"/>
        </a:p>
      </dgm:t>
    </dgm:pt>
    <dgm:pt modelId="{183B3EEB-6ADC-4C52-8FB0-C1C8692416BC}" type="sibTrans" cxnId="{2C24815F-507E-4900-918C-A9BA916FE529}">
      <dgm:prSet/>
      <dgm:spPr/>
      <dgm:t>
        <a:bodyPr/>
        <a:lstStyle/>
        <a:p>
          <a:endParaRPr lang="es-ES"/>
        </a:p>
      </dgm:t>
    </dgm:pt>
    <dgm:pt modelId="{B8C17BAD-52BB-4399-AAF8-FAC7F82136E6}">
      <dgm:prSet phldrT="[Texto]"/>
      <dgm:spPr/>
      <dgm:t>
        <a:bodyPr/>
        <a:lstStyle/>
        <a:p>
          <a:r>
            <a:rPr lang="es-ES" dirty="0"/>
            <a:t>Innovación</a:t>
          </a:r>
        </a:p>
      </dgm:t>
    </dgm:pt>
    <dgm:pt modelId="{4F84B6C3-A3D5-49C3-9725-2F419247C9AA}" type="parTrans" cxnId="{736AEE88-0B51-4D08-9FE7-C8DA566116B0}">
      <dgm:prSet/>
      <dgm:spPr/>
      <dgm:t>
        <a:bodyPr/>
        <a:lstStyle/>
        <a:p>
          <a:endParaRPr lang="es-ES"/>
        </a:p>
      </dgm:t>
    </dgm:pt>
    <dgm:pt modelId="{9F1D10E1-677F-4964-950E-DCA0E3D1CAEC}" type="sibTrans" cxnId="{736AEE88-0B51-4D08-9FE7-C8DA566116B0}">
      <dgm:prSet/>
      <dgm:spPr/>
      <dgm:t>
        <a:bodyPr/>
        <a:lstStyle/>
        <a:p>
          <a:endParaRPr lang="es-ES"/>
        </a:p>
      </dgm:t>
    </dgm:pt>
    <dgm:pt modelId="{C6059BD1-C3F7-4AFE-A0C5-080F803B3573}">
      <dgm:prSet phldrT="[Texto]"/>
      <dgm:spPr/>
      <dgm:t>
        <a:bodyPr/>
        <a:lstStyle/>
        <a:p>
          <a:r>
            <a:rPr lang="es-ES" dirty="0"/>
            <a:t>Calidad</a:t>
          </a:r>
        </a:p>
      </dgm:t>
    </dgm:pt>
    <dgm:pt modelId="{FB074B6B-7C04-43BB-872A-4707B5825C20}" type="parTrans" cxnId="{D7FAAD64-48CF-4E44-8592-BEE8B8CEFF11}">
      <dgm:prSet/>
      <dgm:spPr/>
      <dgm:t>
        <a:bodyPr/>
        <a:lstStyle/>
        <a:p>
          <a:endParaRPr lang="es-ES"/>
        </a:p>
      </dgm:t>
    </dgm:pt>
    <dgm:pt modelId="{5F0DCDD0-2357-4AB3-953C-2A1F759FE361}" type="sibTrans" cxnId="{D7FAAD64-48CF-4E44-8592-BEE8B8CEFF11}">
      <dgm:prSet/>
      <dgm:spPr/>
      <dgm:t>
        <a:bodyPr/>
        <a:lstStyle/>
        <a:p>
          <a:endParaRPr lang="es-ES"/>
        </a:p>
      </dgm:t>
    </dgm:pt>
    <dgm:pt modelId="{EC41FA0B-03BC-4B2E-B9E9-E75F01C86A91}">
      <dgm:prSet phldrT="[Texto]"/>
      <dgm:spPr/>
      <dgm:t>
        <a:bodyPr/>
        <a:lstStyle/>
        <a:p>
          <a:r>
            <a:rPr lang="es-ES" dirty="0"/>
            <a:t>Buenos Precios</a:t>
          </a:r>
        </a:p>
      </dgm:t>
    </dgm:pt>
    <dgm:pt modelId="{5FAFDFAE-1B19-4C67-B981-B2BD4395C824}" type="parTrans" cxnId="{82B74D7D-A649-4310-B537-DB4A762FE9D6}">
      <dgm:prSet/>
      <dgm:spPr/>
      <dgm:t>
        <a:bodyPr/>
        <a:lstStyle/>
        <a:p>
          <a:endParaRPr lang="es-ES"/>
        </a:p>
      </dgm:t>
    </dgm:pt>
    <dgm:pt modelId="{F08791CD-5629-4B59-9A82-93EB61E55B01}" type="sibTrans" cxnId="{82B74D7D-A649-4310-B537-DB4A762FE9D6}">
      <dgm:prSet/>
      <dgm:spPr/>
      <dgm:t>
        <a:bodyPr/>
        <a:lstStyle/>
        <a:p>
          <a:endParaRPr lang="es-ES"/>
        </a:p>
      </dgm:t>
    </dgm:pt>
    <dgm:pt modelId="{4D61A45F-E656-4272-A731-4A45B170CD10}">
      <dgm:prSet phldrT="[Texto]"/>
      <dgm:spPr/>
      <dgm:t>
        <a:bodyPr/>
        <a:lstStyle/>
        <a:p>
          <a:r>
            <a:rPr lang="es-ES" dirty="0"/>
            <a:t>Accesibilidad</a:t>
          </a:r>
        </a:p>
      </dgm:t>
    </dgm:pt>
    <dgm:pt modelId="{C7791173-97BC-4FA5-A179-BEAB4A0ECF6A}" type="parTrans" cxnId="{1685A9D7-1E30-4678-B08D-5572E06C4C3D}">
      <dgm:prSet/>
      <dgm:spPr/>
      <dgm:t>
        <a:bodyPr/>
        <a:lstStyle/>
        <a:p>
          <a:endParaRPr lang="es-ES"/>
        </a:p>
      </dgm:t>
    </dgm:pt>
    <dgm:pt modelId="{C7437B68-3A02-4F11-A43C-4520E003D294}" type="sibTrans" cxnId="{1685A9D7-1E30-4678-B08D-5572E06C4C3D}">
      <dgm:prSet/>
      <dgm:spPr/>
      <dgm:t>
        <a:bodyPr/>
        <a:lstStyle/>
        <a:p>
          <a:endParaRPr lang="es-ES"/>
        </a:p>
      </dgm:t>
    </dgm:pt>
    <dgm:pt modelId="{5F529209-D17C-4E87-AE6F-717374E4686A}">
      <dgm:prSet phldrT="[Texto]"/>
      <dgm:spPr/>
      <dgm:t>
        <a:bodyPr/>
        <a:lstStyle/>
        <a:p>
          <a:r>
            <a:rPr lang="es-ES" dirty="0"/>
            <a:t>Potencial de mercado</a:t>
          </a:r>
        </a:p>
      </dgm:t>
    </dgm:pt>
    <dgm:pt modelId="{16F47433-CF47-4A12-8CC6-824D5D39CD32}" type="parTrans" cxnId="{B36CE2A3-6939-4D68-9D38-9BA979533CC1}">
      <dgm:prSet/>
      <dgm:spPr/>
      <dgm:t>
        <a:bodyPr/>
        <a:lstStyle/>
        <a:p>
          <a:endParaRPr lang="es-ES"/>
        </a:p>
      </dgm:t>
    </dgm:pt>
    <dgm:pt modelId="{1AED2FCC-D2D5-4B8F-8FDE-044D31940673}" type="sibTrans" cxnId="{B36CE2A3-6939-4D68-9D38-9BA979533CC1}">
      <dgm:prSet/>
      <dgm:spPr/>
      <dgm:t>
        <a:bodyPr/>
        <a:lstStyle/>
        <a:p>
          <a:endParaRPr lang="es-ES"/>
        </a:p>
      </dgm:t>
    </dgm:pt>
    <dgm:pt modelId="{2FC61BC1-4139-4EE1-8F26-6A220A349012}">
      <dgm:prSet phldrT="[Texto]"/>
      <dgm:spPr/>
      <dgm:t>
        <a:bodyPr/>
        <a:lstStyle/>
        <a:p>
          <a:r>
            <a:rPr lang="es-ES" dirty="0"/>
            <a:t>Desarrollo del cliente</a:t>
          </a:r>
        </a:p>
      </dgm:t>
    </dgm:pt>
    <dgm:pt modelId="{259A9368-329A-445F-89EE-6F82E22BAB31}" type="parTrans" cxnId="{B69E90A6-BE90-4FCF-B039-5AB0413FC71A}">
      <dgm:prSet/>
      <dgm:spPr/>
      <dgm:t>
        <a:bodyPr/>
        <a:lstStyle/>
        <a:p>
          <a:endParaRPr lang="es-ES"/>
        </a:p>
      </dgm:t>
    </dgm:pt>
    <dgm:pt modelId="{CE5F7752-1440-47DB-8830-CE20E4A36849}" type="sibTrans" cxnId="{B69E90A6-BE90-4FCF-B039-5AB0413FC71A}">
      <dgm:prSet/>
      <dgm:spPr/>
      <dgm:t>
        <a:bodyPr/>
        <a:lstStyle/>
        <a:p>
          <a:endParaRPr lang="es-ES"/>
        </a:p>
      </dgm:t>
    </dgm:pt>
    <dgm:pt modelId="{E5DE1049-7B5A-4697-85F6-362F1A5FDFDB}">
      <dgm:prSet phldrT="[Texto]"/>
      <dgm:spPr/>
      <dgm:t>
        <a:bodyPr/>
        <a:lstStyle/>
        <a:p>
          <a:r>
            <a:rPr lang="es-ES" dirty="0"/>
            <a:t>Contexto de confinamiento</a:t>
          </a:r>
        </a:p>
      </dgm:t>
    </dgm:pt>
    <dgm:pt modelId="{9443DDCD-8A3F-41BE-B53B-51A78B3B396A}" type="parTrans" cxnId="{B358FB54-3B40-425E-ACFF-19C57B56BEC0}">
      <dgm:prSet/>
      <dgm:spPr/>
      <dgm:t>
        <a:bodyPr/>
        <a:lstStyle/>
        <a:p>
          <a:endParaRPr lang="es-ES"/>
        </a:p>
      </dgm:t>
    </dgm:pt>
    <dgm:pt modelId="{436E99C0-FE51-438C-8806-47B2D204CBC7}" type="sibTrans" cxnId="{B358FB54-3B40-425E-ACFF-19C57B56BEC0}">
      <dgm:prSet/>
      <dgm:spPr/>
      <dgm:t>
        <a:bodyPr/>
        <a:lstStyle/>
        <a:p>
          <a:endParaRPr lang="es-ES"/>
        </a:p>
      </dgm:t>
    </dgm:pt>
    <dgm:pt modelId="{B2BC1CC3-E91A-4DE9-8C2C-855F433A4960}">
      <dgm:prSet phldrT="[Texto]"/>
      <dgm:spPr/>
      <dgm:t>
        <a:bodyPr/>
        <a:lstStyle/>
        <a:p>
          <a:r>
            <a:rPr lang="es-ES" dirty="0"/>
            <a:t>Presencia en Redes Sociales</a:t>
          </a:r>
        </a:p>
      </dgm:t>
    </dgm:pt>
    <dgm:pt modelId="{4718EFBE-C254-49CB-9E8B-461F789DDDEA}" type="parTrans" cxnId="{030273DC-7B61-4F86-A017-65AE2156F197}">
      <dgm:prSet/>
      <dgm:spPr/>
      <dgm:t>
        <a:bodyPr/>
        <a:lstStyle/>
        <a:p>
          <a:endParaRPr lang="es-ES"/>
        </a:p>
      </dgm:t>
    </dgm:pt>
    <dgm:pt modelId="{BB3F1C7D-7BA4-49E1-8C61-979C3BCFEB62}" type="sibTrans" cxnId="{030273DC-7B61-4F86-A017-65AE2156F197}">
      <dgm:prSet/>
      <dgm:spPr/>
      <dgm:t>
        <a:bodyPr/>
        <a:lstStyle/>
        <a:p>
          <a:endParaRPr lang="es-ES"/>
        </a:p>
      </dgm:t>
    </dgm:pt>
    <dgm:pt modelId="{FA59FB0C-82F2-405A-812E-5F4FBAA240D9}">
      <dgm:prSet phldrT="[Texto]"/>
      <dgm:spPr/>
      <dgm:t>
        <a:bodyPr/>
        <a:lstStyle/>
        <a:p>
          <a:r>
            <a:rPr lang="es-ES" dirty="0"/>
            <a:t>Poca experiencia</a:t>
          </a:r>
        </a:p>
      </dgm:t>
    </dgm:pt>
    <dgm:pt modelId="{87DD9AFA-7453-4FBC-857E-03A98664048A}" type="parTrans" cxnId="{910C9637-2C87-4A29-9602-8B3D27D3EEAD}">
      <dgm:prSet/>
      <dgm:spPr/>
      <dgm:t>
        <a:bodyPr/>
        <a:lstStyle/>
        <a:p>
          <a:endParaRPr lang="es-ES"/>
        </a:p>
      </dgm:t>
    </dgm:pt>
    <dgm:pt modelId="{E140ACF7-25B6-4B4F-95B0-29B1FFCE5BEC}" type="sibTrans" cxnId="{910C9637-2C87-4A29-9602-8B3D27D3EEAD}">
      <dgm:prSet/>
      <dgm:spPr/>
      <dgm:t>
        <a:bodyPr/>
        <a:lstStyle/>
        <a:p>
          <a:endParaRPr lang="es-ES"/>
        </a:p>
      </dgm:t>
    </dgm:pt>
    <dgm:pt modelId="{9453E9E1-D1EA-41EC-B22F-AA05D9AEFB66}">
      <dgm:prSet phldrT="[Texto]"/>
      <dgm:spPr/>
      <dgm:t>
        <a:bodyPr/>
        <a:lstStyle/>
        <a:p>
          <a:r>
            <a:rPr lang="es-ES" dirty="0"/>
            <a:t>Desventajas financieras</a:t>
          </a:r>
        </a:p>
      </dgm:t>
    </dgm:pt>
    <dgm:pt modelId="{9D20068D-E9E8-4525-AD26-A34818DDC73C}" type="parTrans" cxnId="{CDD8C3CC-BCE8-44F2-9697-147527EE3D48}">
      <dgm:prSet/>
      <dgm:spPr/>
      <dgm:t>
        <a:bodyPr/>
        <a:lstStyle/>
        <a:p>
          <a:endParaRPr lang="es-ES"/>
        </a:p>
      </dgm:t>
    </dgm:pt>
    <dgm:pt modelId="{56966B29-CA8D-4B19-B256-C48DA4AD563E}" type="sibTrans" cxnId="{CDD8C3CC-BCE8-44F2-9697-147527EE3D48}">
      <dgm:prSet/>
      <dgm:spPr/>
      <dgm:t>
        <a:bodyPr/>
        <a:lstStyle/>
        <a:p>
          <a:endParaRPr lang="es-ES"/>
        </a:p>
      </dgm:t>
    </dgm:pt>
    <dgm:pt modelId="{1ECBC5E4-B1AE-41CA-91DB-E94DD1524254}">
      <dgm:prSet phldrT="[Texto]"/>
      <dgm:spPr/>
      <dgm:t>
        <a:bodyPr/>
        <a:lstStyle/>
        <a:p>
          <a:r>
            <a:rPr lang="es-ES" dirty="0"/>
            <a:t>Mínimo estudio de mercado</a:t>
          </a:r>
        </a:p>
      </dgm:t>
    </dgm:pt>
    <dgm:pt modelId="{51F1EDC4-654A-4DDC-AB6C-F7B181890E07}" type="parTrans" cxnId="{EF49E67C-6AD2-4344-BBC4-FF17679CB450}">
      <dgm:prSet/>
      <dgm:spPr/>
      <dgm:t>
        <a:bodyPr/>
        <a:lstStyle/>
        <a:p>
          <a:endParaRPr lang="es-ES"/>
        </a:p>
      </dgm:t>
    </dgm:pt>
    <dgm:pt modelId="{945E6100-D923-428B-AD36-1B982384F48A}" type="sibTrans" cxnId="{EF49E67C-6AD2-4344-BBC4-FF17679CB450}">
      <dgm:prSet/>
      <dgm:spPr/>
      <dgm:t>
        <a:bodyPr/>
        <a:lstStyle/>
        <a:p>
          <a:endParaRPr lang="es-ES"/>
        </a:p>
      </dgm:t>
    </dgm:pt>
    <dgm:pt modelId="{9686AC1A-185F-45B2-9731-0132D650100D}">
      <dgm:prSet phldrT="[Texto]"/>
      <dgm:spPr/>
      <dgm:t>
        <a:bodyPr/>
        <a:lstStyle/>
        <a:p>
          <a:r>
            <a:rPr lang="es-ES" dirty="0"/>
            <a:t>Nuevos en el mercado</a:t>
          </a:r>
        </a:p>
      </dgm:t>
    </dgm:pt>
    <dgm:pt modelId="{2C03CA2E-E0B5-49B3-8184-241CA8D7C96E}" type="parTrans" cxnId="{D9D0418D-AEDD-4600-8F2A-7D5B254E0FA7}">
      <dgm:prSet/>
      <dgm:spPr/>
      <dgm:t>
        <a:bodyPr/>
        <a:lstStyle/>
        <a:p>
          <a:endParaRPr lang="es-ES"/>
        </a:p>
      </dgm:t>
    </dgm:pt>
    <dgm:pt modelId="{FD9A11A6-CB50-465F-88F2-0035DB82EF49}" type="sibTrans" cxnId="{D9D0418D-AEDD-4600-8F2A-7D5B254E0FA7}">
      <dgm:prSet/>
      <dgm:spPr/>
      <dgm:t>
        <a:bodyPr/>
        <a:lstStyle/>
        <a:p>
          <a:endParaRPr lang="es-ES"/>
        </a:p>
      </dgm:t>
    </dgm:pt>
    <dgm:pt modelId="{C5DEBA9E-B2E9-4C94-A2ED-78D880FF6564}">
      <dgm:prSet phldrT="[Texto]"/>
      <dgm:spPr/>
      <dgm:t>
        <a:bodyPr/>
        <a:lstStyle/>
        <a:p>
          <a:r>
            <a:rPr lang="es-ES" dirty="0"/>
            <a:t>Competidores bien posicionados</a:t>
          </a:r>
        </a:p>
      </dgm:t>
    </dgm:pt>
    <dgm:pt modelId="{CD7B9438-96D2-4907-BA49-D43FC73BB96F}" type="parTrans" cxnId="{5DAB25EA-8392-420E-9455-63DFB3ED2905}">
      <dgm:prSet/>
      <dgm:spPr/>
      <dgm:t>
        <a:bodyPr/>
        <a:lstStyle/>
        <a:p>
          <a:endParaRPr lang="es-ES"/>
        </a:p>
      </dgm:t>
    </dgm:pt>
    <dgm:pt modelId="{F8A9AD55-6F53-40E4-A246-83026291E2C7}" type="sibTrans" cxnId="{5DAB25EA-8392-420E-9455-63DFB3ED2905}">
      <dgm:prSet/>
      <dgm:spPr/>
      <dgm:t>
        <a:bodyPr/>
        <a:lstStyle/>
        <a:p>
          <a:endParaRPr lang="es-ES"/>
        </a:p>
      </dgm:t>
    </dgm:pt>
    <dgm:pt modelId="{322B5C32-04F8-41EC-8EC7-E129A3CC0052}">
      <dgm:prSet phldrT="[Texto]"/>
      <dgm:spPr/>
      <dgm:t>
        <a:bodyPr/>
        <a:lstStyle/>
        <a:p>
          <a:r>
            <a:rPr lang="es-ES" dirty="0"/>
            <a:t>Fallas técnicas.</a:t>
          </a:r>
        </a:p>
      </dgm:t>
    </dgm:pt>
    <dgm:pt modelId="{632825EB-9561-498C-AAC8-2859BA2A9B48}" type="parTrans" cxnId="{F2407008-2EF6-4E0E-9F74-46E26463D1C9}">
      <dgm:prSet/>
      <dgm:spPr/>
      <dgm:t>
        <a:bodyPr/>
        <a:lstStyle/>
        <a:p>
          <a:endParaRPr lang="es-ES"/>
        </a:p>
      </dgm:t>
    </dgm:pt>
    <dgm:pt modelId="{45FB0D55-A4CF-42E6-9EB5-15725406DAA8}" type="sibTrans" cxnId="{F2407008-2EF6-4E0E-9F74-46E26463D1C9}">
      <dgm:prSet/>
      <dgm:spPr/>
      <dgm:t>
        <a:bodyPr/>
        <a:lstStyle/>
        <a:p>
          <a:endParaRPr lang="es-ES"/>
        </a:p>
      </dgm:t>
    </dgm:pt>
    <dgm:pt modelId="{A0FBE8AB-BCA2-4C41-AA8B-016D22A9DDAD}">
      <dgm:prSet phldrT="[Texto]"/>
      <dgm:spPr/>
      <dgm:t>
        <a:bodyPr/>
        <a:lstStyle/>
        <a:p>
          <a:r>
            <a:rPr lang="es-ES" dirty="0"/>
            <a:t>Público selectivo</a:t>
          </a:r>
        </a:p>
      </dgm:t>
    </dgm:pt>
    <dgm:pt modelId="{373DFB16-9680-4AE7-A2C8-EF360C481568}" type="parTrans" cxnId="{DDC34468-72ED-49D9-8FE5-0ED8547E16AD}">
      <dgm:prSet/>
      <dgm:spPr/>
      <dgm:t>
        <a:bodyPr/>
        <a:lstStyle/>
        <a:p>
          <a:endParaRPr lang="es-ES"/>
        </a:p>
      </dgm:t>
    </dgm:pt>
    <dgm:pt modelId="{F0CEB126-4B5D-474F-B60B-EE7426C08AA0}" type="sibTrans" cxnId="{DDC34468-72ED-49D9-8FE5-0ED8547E16AD}">
      <dgm:prSet/>
      <dgm:spPr/>
      <dgm:t>
        <a:bodyPr/>
        <a:lstStyle/>
        <a:p>
          <a:endParaRPr lang="es-ES"/>
        </a:p>
      </dgm:t>
    </dgm:pt>
    <dgm:pt modelId="{EBFFF132-732B-43E3-AF0E-35917E45FE0A}">
      <dgm:prSet phldrT="[Texto]"/>
      <dgm:spPr/>
      <dgm:t>
        <a:bodyPr/>
        <a:lstStyle/>
        <a:p>
          <a:r>
            <a:rPr lang="es-ES" dirty="0"/>
            <a:t>Clonación de la idea</a:t>
          </a:r>
        </a:p>
      </dgm:t>
    </dgm:pt>
    <dgm:pt modelId="{0E5DF848-D448-4154-9390-4B919A7BD46D}" type="parTrans" cxnId="{7801A8A4-D511-4BD4-BF56-ED3774BDA302}">
      <dgm:prSet/>
      <dgm:spPr/>
      <dgm:t>
        <a:bodyPr/>
        <a:lstStyle/>
        <a:p>
          <a:endParaRPr lang="es-ES"/>
        </a:p>
      </dgm:t>
    </dgm:pt>
    <dgm:pt modelId="{8329CE22-4D44-4CA1-BDE2-0EA5E57077F4}" type="sibTrans" cxnId="{7801A8A4-D511-4BD4-BF56-ED3774BDA302}">
      <dgm:prSet/>
      <dgm:spPr/>
      <dgm:t>
        <a:bodyPr/>
        <a:lstStyle/>
        <a:p>
          <a:endParaRPr lang="es-ES"/>
        </a:p>
      </dgm:t>
    </dgm:pt>
    <dgm:pt modelId="{EC55AFEE-B66E-4838-B8DD-B70E46202254}" type="pres">
      <dgm:prSet presAssocID="{2FD82380-86CC-4A8F-8945-7192A3F349C7}" presName="list" presStyleCnt="0">
        <dgm:presLayoutVars>
          <dgm:dir/>
          <dgm:animLvl val="lvl"/>
        </dgm:presLayoutVars>
      </dgm:prSet>
      <dgm:spPr/>
    </dgm:pt>
    <dgm:pt modelId="{AF58CB9C-29C2-4BCF-A9B8-7DCCA37F1C3E}" type="pres">
      <dgm:prSet presAssocID="{653CB7A2-9649-44AE-A26B-BAB668FDC9FC}" presName="posSpace" presStyleCnt="0"/>
      <dgm:spPr/>
    </dgm:pt>
    <dgm:pt modelId="{4D40D40C-1503-43F8-876B-EED60396EC47}" type="pres">
      <dgm:prSet presAssocID="{653CB7A2-9649-44AE-A26B-BAB668FDC9FC}" presName="vertFlow" presStyleCnt="0"/>
      <dgm:spPr/>
    </dgm:pt>
    <dgm:pt modelId="{A6CEBA5C-8CE6-4612-9539-538141C10FAE}" type="pres">
      <dgm:prSet presAssocID="{653CB7A2-9649-44AE-A26B-BAB668FDC9FC}" presName="topSpace" presStyleCnt="0"/>
      <dgm:spPr/>
    </dgm:pt>
    <dgm:pt modelId="{B9DA2BAF-B301-4678-90A8-B9BD48B0A0E0}" type="pres">
      <dgm:prSet presAssocID="{653CB7A2-9649-44AE-A26B-BAB668FDC9FC}" presName="firstComp" presStyleCnt="0"/>
      <dgm:spPr/>
    </dgm:pt>
    <dgm:pt modelId="{AF9C1310-736B-4445-8781-CBDF3804E6E6}" type="pres">
      <dgm:prSet presAssocID="{653CB7A2-9649-44AE-A26B-BAB668FDC9FC}" presName="firstChild" presStyleLbl="bgAccFollowNode1" presStyleIdx="0" presStyleCnt="4"/>
      <dgm:spPr/>
    </dgm:pt>
    <dgm:pt modelId="{F95A8074-E24C-40B4-AA53-0DF5326F5964}" type="pres">
      <dgm:prSet presAssocID="{653CB7A2-9649-44AE-A26B-BAB668FDC9FC}" presName="firstChildTx" presStyleLbl="bgAccFollowNode1" presStyleIdx="0" presStyleCnt="4">
        <dgm:presLayoutVars>
          <dgm:bulletEnabled val="1"/>
        </dgm:presLayoutVars>
      </dgm:prSet>
      <dgm:spPr/>
    </dgm:pt>
    <dgm:pt modelId="{E224CD08-91DA-4468-9D7B-AD030640B176}" type="pres">
      <dgm:prSet presAssocID="{9645532D-0B1B-4F05-96E3-5282CCC1999B}" presName="comp" presStyleCnt="0"/>
      <dgm:spPr/>
    </dgm:pt>
    <dgm:pt modelId="{DFE43DF0-ECDA-45C9-BC07-02E618534837}" type="pres">
      <dgm:prSet presAssocID="{9645532D-0B1B-4F05-96E3-5282CCC1999B}" presName="child" presStyleLbl="bgAccFollowNode1" presStyleIdx="1" presStyleCnt="4"/>
      <dgm:spPr/>
    </dgm:pt>
    <dgm:pt modelId="{9ED4A204-F216-419B-8E04-73AEB5610B01}" type="pres">
      <dgm:prSet presAssocID="{9645532D-0B1B-4F05-96E3-5282CCC1999B}" presName="childTx" presStyleLbl="bgAccFollowNode1" presStyleIdx="1" presStyleCnt="4">
        <dgm:presLayoutVars>
          <dgm:bulletEnabled val="1"/>
        </dgm:presLayoutVars>
      </dgm:prSet>
      <dgm:spPr/>
    </dgm:pt>
    <dgm:pt modelId="{247A9F71-63C9-4324-AEF1-B0CC593C1AB3}" type="pres">
      <dgm:prSet presAssocID="{653CB7A2-9649-44AE-A26B-BAB668FDC9FC}" presName="negSpace" presStyleCnt="0"/>
      <dgm:spPr/>
    </dgm:pt>
    <dgm:pt modelId="{DAAD3E5B-C74F-4F67-84D6-BD8D68768F62}" type="pres">
      <dgm:prSet presAssocID="{653CB7A2-9649-44AE-A26B-BAB668FDC9FC}" presName="circle" presStyleLbl="node1" presStyleIdx="0" presStyleCnt="2"/>
      <dgm:spPr/>
    </dgm:pt>
    <dgm:pt modelId="{E78500C6-6F78-4EDA-AB0A-5FD40C1DF658}" type="pres">
      <dgm:prSet presAssocID="{F380C80C-4F33-4438-B2D9-6432A8A4EFC3}" presName="transSpace" presStyleCnt="0"/>
      <dgm:spPr/>
    </dgm:pt>
    <dgm:pt modelId="{B5BD494A-170C-4D91-A512-2327EA245AC4}" type="pres">
      <dgm:prSet presAssocID="{1E9B035A-A21F-43C1-A124-0D2764C62DCB}" presName="posSpace" presStyleCnt="0"/>
      <dgm:spPr/>
    </dgm:pt>
    <dgm:pt modelId="{A575BBDB-D2FC-4E27-9498-F0CAADB8BA22}" type="pres">
      <dgm:prSet presAssocID="{1E9B035A-A21F-43C1-A124-0D2764C62DCB}" presName="vertFlow" presStyleCnt="0"/>
      <dgm:spPr/>
    </dgm:pt>
    <dgm:pt modelId="{C1AE6438-3393-4F27-A088-0AFDE3230923}" type="pres">
      <dgm:prSet presAssocID="{1E9B035A-A21F-43C1-A124-0D2764C62DCB}" presName="topSpace" presStyleCnt="0"/>
      <dgm:spPr/>
    </dgm:pt>
    <dgm:pt modelId="{36201A9B-DCAE-4007-8ACD-BE569436E134}" type="pres">
      <dgm:prSet presAssocID="{1E9B035A-A21F-43C1-A124-0D2764C62DCB}" presName="firstComp" presStyleCnt="0"/>
      <dgm:spPr/>
    </dgm:pt>
    <dgm:pt modelId="{85BB6D7B-F20B-477B-96AB-FA4113D5F34A}" type="pres">
      <dgm:prSet presAssocID="{1E9B035A-A21F-43C1-A124-0D2764C62DCB}" presName="firstChild" presStyleLbl="bgAccFollowNode1" presStyleIdx="2" presStyleCnt="4"/>
      <dgm:spPr/>
    </dgm:pt>
    <dgm:pt modelId="{EC303EE2-1047-4726-898E-29952C73F494}" type="pres">
      <dgm:prSet presAssocID="{1E9B035A-A21F-43C1-A124-0D2764C62DCB}" presName="firstChildTx" presStyleLbl="bgAccFollowNode1" presStyleIdx="2" presStyleCnt="4">
        <dgm:presLayoutVars>
          <dgm:bulletEnabled val="1"/>
        </dgm:presLayoutVars>
      </dgm:prSet>
      <dgm:spPr/>
    </dgm:pt>
    <dgm:pt modelId="{B5C87296-0181-414B-919F-65855723E0F4}" type="pres">
      <dgm:prSet presAssocID="{A44B905D-2793-4197-A75A-F29ED9D1D36A}" presName="comp" presStyleCnt="0"/>
      <dgm:spPr/>
    </dgm:pt>
    <dgm:pt modelId="{9278379A-66F7-4CAE-9F3B-7DFE9F29FACD}" type="pres">
      <dgm:prSet presAssocID="{A44B905D-2793-4197-A75A-F29ED9D1D36A}" presName="child" presStyleLbl="bgAccFollowNode1" presStyleIdx="3" presStyleCnt="4"/>
      <dgm:spPr/>
    </dgm:pt>
    <dgm:pt modelId="{C5E3EBC2-EAB2-4F2C-8AA4-2A4D24FBE72D}" type="pres">
      <dgm:prSet presAssocID="{A44B905D-2793-4197-A75A-F29ED9D1D36A}" presName="childTx" presStyleLbl="bgAccFollowNode1" presStyleIdx="3" presStyleCnt="4">
        <dgm:presLayoutVars>
          <dgm:bulletEnabled val="1"/>
        </dgm:presLayoutVars>
      </dgm:prSet>
      <dgm:spPr/>
    </dgm:pt>
    <dgm:pt modelId="{D6DACFFE-C077-4F2A-AABC-58C23739D9DB}" type="pres">
      <dgm:prSet presAssocID="{1E9B035A-A21F-43C1-A124-0D2764C62DCB}" presName="negSpace" presStyleCnt="0"/>
      <dgm:spPr/>
    </dgm:pt>
    <dgm:pt modelId="{C6C92E6C-8635-4A5F-8B1F-39E5A9F4D369}" type="pres">
      <dgm:prSet presAssocID="{1E9B035A-A21F-43C1-A124-0D2764C62DCB}" presName="circle" presStyleLbl="node1" presStyleIdx="1" presStyleCnt="2"/>
      <dgm:spPr/>
    </dgm:pt>
  </dgm:ptLst>
  <dgm:cxnLst>
    <dgm:cxn modelId="{847A2502-18C0-4249-B9DA-6D23689182D6}" type="presOf" srcId="{1E9B035A-A21F-43C1-A124-0D2764C62DCB}" destId="{C6C92E6C-8635-4A5F-8B1F-39E5A9F4D369}" srcOrd="0" destOrd="0" presId="urn:microsoft.com/office/officeart/2005/8/layout/hList9"/>
    <dgm:cxn modelId="{3619BB02-88A4-4A01-86FA-22291E47A0BB}" srcId="{2FD82380-86CC-4A8F-8945-7192A3F349C7}" destId="{653CB7A2-9649-44AE-A26B-BAB668FDC9FC}" srcOrd="0" destOrd="0" parTransId="{969967EB-10CC-43D8-BA76-4EE53A9CDEE6}" sibTransId="{F380C80C-4F33-4438-B2D9-6432A8A4EFC3}"/>
    <dgm:cxn modelId="{F2407008-2EF6-4E0E-9F74-46E26463D1C9}" srcId="{A44B905D-2793-4197-A75A-F29ED9D1D36A}" destId="{322B5C32-04F8-41EC-8EC7-E129A3CC0052}" srcOrd="1" destOrd="0" parTransId="{632825EB-9561-498C-AAC8-2859BA2A9B48}" sibTransId="{45FB0D55-A4CF-42E6-9EB5-15725406DAA8}"/>
    <dgm:cxn modelId="{D87E5013-0B26-4F19-BBA1-DB44D5196CCC}" type="presOf" srcId="{A44B905D-2793-4197-A75A-F29ED9D1D36A}" destId="{C5E3EBC2-EAB2-4F2C-8AA4-2A4D24FBE72D}" srcOrd="1" destOrd="0" presId="urn:microsoft.com/office/officeart/2005/8/layout/hList9"/>
    <dgm:cxn modelId="{CB7DA913-24F8-4C81-A0D8-CC2F26344795}" type="presOf" srcId="{4D61A45F-E656-4272-A731-4A45B170CD10}" destId="{F95A8074-E24C-40B4-AA53-0DF5326F5964}" srcOrd="1" destOrd="4" presId="urn:microsoft.com/office/officeart/2005/8/layout/hList9"/>
    <dgm:cxn modelId="{C3650F16-012B-4471-A12E-C94A1C4DE96B}" type="presOf" srcId="{33EA1BC5-5C04-43DD-8FF6-BFCED67A2019}" destId="{85BB6D7B-F20B-477B-96AB-FA4113D5F34A}" srcOrd="0" destOrd="0" presId="urn:microsoft.com/office/officeart/2005/8/layout/hList9"/>
    <dgm:cxn modelId="{2B8EB718-66D8-4577-9BA7-C57DC9051E11}" type="presOf" srcId="{9453E9E1-D1EA-41EC-B22F-AA05D9AEFB66}" destId="{EC303EE2-1047-4726-898E-29952C73F494}" srcOrd="1" destOrd="2" presId="urn:microsoft.com/office/officeart/2005/8/layout/hList9"/>
    <dgm:cxn modelId="{508BE91F-7133-42FF-A6E2-B1CC83D32622}" type="presOf" srcId="{2FD82380-86CC-4A8F-8945-7192A3F349C7}" destId="{EC55AFEE-B66E-4838-B8DD-B70E46202254}" srcOrd="0" destOrd="0" presId="urn:microsoft.com/office/officeart/2005/8/layout/hList9"/>
    <dgm:cxn modelId="{943E0525-4B13-45BB-A18F-5B9E442ECFC4}" type="presOf" srcId="{B2BC1CC3-E91A-4DE9-8C2C-855F433A4960}" destId="{9ED4A204-F216-419B-8E04-73AEB5610B01}" srcOrd="1" destOrd="4" presId="urn:microsoft.com/office/officeart/2005/8/layout/hList9"/>
    <dgm:cxn modelId="{05ABBE29-B2C5-4A97-88D5-98A2C182E3F0}" type="presOf" srcId="{9686AC1A-185F-45B2-9731-0132D650100D}" destId="{85BB6D7B-F20B-477B-96AB-FA4113D5F34A}" srcOrd="0" destOrd="4" presId="urn:microsoft.com/office/officeart/2005/8/layout/hList9"/>
    <dgm:cxn modelId="{910C9637-2C87-4A29-9602-8B3D27D3EEAD}" srcId="{33EA1BC5-5C04-43DD-8FF6-BFCED67A2019}" destId="{FA59FB0C-82F2-405A-812E-5F4FBAA240D9}" srcOrd="0" destOrd="0" parTransId="{87DD9AFA-7453-4FBC-857E-03A98664048A}" sibTransId="{E140ACF7-25B6-4B4F-95B0-29B1FFCE5BEC}"/>
    <dgm:cxn modelId="{539B725C-5E1E-44B8-AC83-DBA932423304}" type="presOf" srcId="{9453E9E1-D1EA-41EC-B22F-AA05D9AEFB66}" destId="{85BB6D7B-F20B-477B-96AB-FA4113D5F34A}" srcOrd="0" destOrd="2" presId="urn:microsoft.com/office/officeart/2005/8/layout/hList9"/>
    <dgm:cxn modelId="{2C24815F-507E-4900-918C-A9BA916FE529}" srcId="{1E9B035A-A21F-43C1-A124-0D2764C62DCB}" destId="{A44B905D-2793-4197-A75A-F29ED9D1D36A}" srcOrd="1" destOrd="0" parTransId="{AC23B95F-B447-4E85-9440-FB2E20685CA5}" sibTransId="{183B3EEB-6ADC-4C52-8FB0-C1C8692416BC}"/>
    <dgm:cxn modelId="{C5C02661-2802-4A8A-B84A-E34E731461E1}" type="presOf" srcId="{FA59FB0C-82F2-405A-812E-5F4FBAA240D9}" destId="{EC303EE2-1047-4726-898E-29952C73F494}" srcOrd="1" destOrd="1" presId="urn:microsoft.com/office/officeart/2005/8/layout/hList9"/>
    <dgm:cxn modelId="{3466B942-D123-40CB-A6AA-D1829C7F5AEE}" srcId="{2FD82380-86CC-4A8F-8945-7192A3F349C7}" destId="{1E9B035A-A21F-43C1-A124-0D2764C62DCB}" srcOrd="1" destOrd="0" parTransId="{9E51BB89-AB6B-4F23-8F76-923C8E23B78E}" sibTransId="{7E9C46C8-51BF-4EF4-96ED-AC9481289EEC}"/>
    <dgm:cxn modelId="{783C8944-B12A-4339-B61C-13EE6F953BAD}" type="presOf" srcId="{EBFFF132-732B-43E3-AF0E-35917E45FE0A}" destId="{9278379A-66F7-4CAE-9F3B-7DFE9F29FACD}" srcOrd="0" destOrd="4" presId="urn:microsoft.com/office/officeart/2005/8/layout/hList9"/>
    <dgm:cxn modelId="{D7FAAD64-48CF-4E44-8592-BEE8B8CEFF11}" srcId="{6A576F0C-0A23-4685-9C47-4F68FB484060}" destId="{C6059BD1-C3F7-4AFE-A0C5-080F803B3573}" srcOrd="1" destOrd="0" parTransId="{FB074B6B-7C04-43BB-872A-4707B5825C20}" sibTransId="{5F0DCDD0-2357-4AB3-953C-2A1F759FE361}"/>
    <dgm:cxn modelId="{538F3967-B4E2-4D95-9BF4-4B51CDE6BF24}" type="presOf" srcId="{1ECBC5E4-B1AE-41CA-91DB-E94DD1524254}" destId="{EC303EE2-1047-4726-898E-29952C73F494}" srcOrd="1" destOrd="3" presId="urn:microsoft.com/office/officeart/2005/8/layout/hList9"/>
    <dgm:cxn modelId="{5B170068-8A60-49F3-B8CD-3C94CCDE3CE7}" type="presOf" srcId="{322B5C32-04F8-41EC-8EC7-E129A3CC0052}" destId="{9278379A-66F7-4CAE-9F3B-7DFE9F29FACD}" srcOrd="0" destOrd="2" presId="urn:microsoft.com/office/officeart/2005/8/layout/hList9"/>
    <dgm:cxn modelId="{DDC34468-72ED-49D9-8FE5-0ED8547E16AD}" srcId="{A44B905D-2793-4197-A75A-F29ED9D1D36A}" destId="{A0FBE8AB-BCA2-4C41-AA8B-016D22A9DDAD}" srcOrd="2" destOrd="0" parTransId="{373DFB16-9680-4AE7-A2C8-EF360C481568}" sibTransId="{F0CEB126-4B5D-474F-B60B-EE7426C08AA0}"/>
    <dgm:cxn modelId="{45D4DD48-4289-4F5A-AC21-6FE75DEB6C72}" type="presOf" srcId="{5F529209-D17C-4E87-AE6F-717374E4686A}" destId="{DFE43DF0-ECDA-45C9-BC07-02E618534837}" srcOrd="0" destOrd="1" presId="urn:microsoft.com/office/officeart/2005/8/layout/hList9"/>
    <dgm:cxn modelId="{3B5DF468-1758-4188-AA6B-22AD24230469}" type="presOf" srcId="{4D61A45F-E656-4272-A731-4A45B170CD10}" destId="{AF9C1310-736B-4445-8781-CBDF3804E6E6}" srcOrd="0" destOrd="4" presId="urn:microsoft.com/office/officeart/2005/8/layout/hList9"/>
    <dgm:cxn modelId="{85711E49-B5BF-42EF-9DDB-68834D0C2ECE}" srcId="{653CB7A2-9649-44AE-A26B-BAB668FDC9FC}" destId="{9645532D-0B1B-4F05-96E3-5282CCC1999B}" srcOrd="1" destOrd="0" parTransId="{92E98999-5ABB-434A-A073-0B7490EF2B48}" sibTransId="{B40A981D-5B70-4F72-A120-7A55EA30F563}"/>
    <dgm:cxn modelId="{B8A78A49-08E3-4C1C-8D81-797EE973DFB1}" type="presOf" srcId="{C5DEBA9E-B2E9-4C94-A2ED-78D880FF6564}" destId="{C5E3EBC2-EAB2-4F2C-8AA4-2A4D24FBE72D}" srcOrd="1" destOrd="1" presId="urn:microsoft.com/office/officeart/2005/8/layout/hList9"/>
    <dgm:cxn modelId="{4D11766F-2616-4BA7-A91F-C1D369FB6D31}" type="presOf" srcId="{2FC61BC1-4139-4EE1-8F26-6A220A349012}" destId="{9ED4A204-F216-419B-8E04-73AEB5610B01}" srcOrd="1" destOrd="2" presId="urn:microsoft.com/office/officeart/2005/8/layout/hList9"/>
    <dgm:cxn modelId="{48CE0F50-066A-4300-AACC-0032364A63C9}" type="presOf" srcId="{2FC61BC1-4139-4EE1-8F26-6A220A349012}" destId="{DFE43DF0-ECDA-45C9-BC07-02E618534837}" srcOrd="0" destOrd="2" presId="urn:microsoft.com/office/officeart/2005/8/layout/hList9"/>
    <dgm:cxn modelId="{45F83B54-A575-4931-B839-20555487A8C0}" type="presOf" srcId="{9645532D-0B1B-4F05-96E3-5282CCC1999B}" destId="{DFE43DF0-ECDA-45C9-BC07-02E618534837}" srcOrd="0" destOrd="0" presId="urn:microsoft.com/office/officeart/2005/8/layout/hList9"/>
    <dgm:cxn modelId="{97674074-D4A2-45FC-BF4E-32048B6A0E69}" type="presOf" srcId="{9686AC1A-185F-45B2-9731-0132D650100D}" destId="{EC303EE2-1047-4726-898E-29952C73F494}" srcOrd="1" destOrd="4" presId="urn:microsoft.com/office/officeart/2005/8/layout/hList9"/>
    <dgm:cxn modelId="{55DD4974-AB21-4681-8677-E1910B6A7162}" type="presOf" srcId="{1ECBC5E4-B1AE-41CA-91DB-E94DD1524254}" destId="{85BB6D7B-F20B-477B-96AB-FA4113D5F34A}" srcOrd="0" destOrd="3" presId="urn:microsoft.com/office/officeart/2005/8/layout/hList9"/>
    <dgm:cxn modelId="{E51FCA74-34E7-405F-A318-049FF08902D8}" type="presOf" srcId="{A0FBE8AB-BCA2-4C41-AA8B-016D22A9DDAD}" destId="{9278379A-66F7-4CAE-9F3B-7DFE9F29FACD}" srcOrd="0" destOrd="3" presId="urn:microsoft.com/office/officeart/2005/8/layout/hList9"/>
    <dgm:cxn modelId="{B358FB54-3B40-425E-ACFF-19C57B56BEC0}" srcId="{9645532D-0B1B-4F05-96E3-5282CCC1999B}" destId="{E5DE1049-7B5A-4697-85F6-362F1A5FDFDB}" srcOrd="2" destOrd="0" parTransId="{9443DDCD-8A3F-41BE-B53B-51A78B3B396A}" sibTransId="{436E99C0-FE51-438C-8806-47B2D204CBC7}"/>
    <dgm:cxn modelId="{6A333755-E2BA-45E1-9AAB-196C12DBC58D}" type="presOf" srcId="{C6059BD1-C3F7-4AFE-A0C5-080F803B3573}" destId="{F95A8074-E24C-40B4-AA53-0DF5326F5964}" srcOrd="1" destOrd="2" presId="urn:microsoft.com/office/officeart/2005/8/layout/hList9"/>
    <dgm:cxn modelId="{EF49E67C-6AD2-4344-BBC4-FF17679CB450}" srcId="{33EA1BC5-5C04-43DD-8FF6-BFCED67A2019}" destId="{1ECBC5E4-B1AE-41CA-91DB-E94DD1524254}" srcOrd="2" destOrd="0" parTransId="{51F1EDC4-654A-4DDC-AB6C-F7B181890E07}" sibTransId="{945E6100-D923-428B-AD36-1B982384F48A}"/>
    <dgm:cxn modelId="{82B74D7D-A649-4310-B537-DB4A762FE9D6}" srcId="{6A576F0C-0A23-4685-9C47-4F68FB484060}" destId="{EC41FA0B-03BC-4B2E-B9E9-E75F01C86A91}" srcOrd="2" destOrd="0" parTransId="{5FAFDFAE-1B19-4C67-B981-B2BD4395C824}" sibTransId="{F08791CD-5629-4B59-9A82-93EB61E55B01}"/>
    <dgm:cxn modelId="{9A296488-8264-41A4-9739-143C9D76C15C}" type="presOf" srcId="{E5DE1049-7B5A-4697-85F6-362F1A5FDFDB}" destId="{9ED4A204-F216-419B-8E04-73AEB5610B01}" srcOrd="1" destOrd="3" presId="urn:microsoft.com/office/officeart/2005/8/layout/hList9"/>
    <dgm:cxn modelId="{746D8388-D140-4820-A539-AD1F73F1E561}" type="presOf" srcId="{FA59FB0C-82F2-405A-812E-5F4FBAA240D9}" destId="{85BB6D7B-F20B-477B-96AB-FA4113D5F34A}" srcOrd="0" destOrd="1" presId="urn:microsoft.com/office/officeart/2005/8/layout/hList9"/>
    <dgm:cxn modelId="{736AEE88-0B51-4D08-9FE7-C8DA566116B0}" srcId="{6A576F0C-0A23-4685-9C47-4F68FB484060}" destId="{B8C17BAD-52BB-4399-AAF8-FAC7F82136E6}" srcOrd="0" destOrd="0" parTransId="{4F84B6C3-A3D5-49C3-9725-2F419247C9AA}" sibTransId="{9F1D10E1-677F-4964-950E-DCA0E3D1CAEC}"/>
    <dgm:cxn modelId="{D9D0418D-AEDD-4600-8F2A-7D5B254E0FA7}" srcId="{33EA1BC5-5C04-43DD-8FF6-BFCED67A2019}" destId="{9686AC1A-185F-45B2-9731-0132D650100D}" srcOrd="3" destOrd="0" parTransId="{2C03CA2E-E0B5-49B3-8184-241CA8D7C96E}" sibTransId="{FD9A11A6-CB50-465F-88F2-0035DB82EF49}"/>
    <dgm:cxn modelId="{34FB5A8E-1284-4FC3-93FD-D3F3633F4917}" type="presOf" srcId="{E5DE1049-7B5A-4697-85F6-362F1A5FDFDB}" destId="{DFE43DF0-ECDA-45C9-BC07-02E618534837}" srcOrd="0" destOrd="3" presId="urn:microsoft.com/office/officeart/2005/8/layout/hList9"/>
    <dgm:cxn modelId="{46665B90-FC0F-4F4E-8340-98FC359B5929}" type="presOf" srcId="{A0FBE8AB-BCA2-4C41-AA8B-016D22A9DDAD}" destId="{C5E3EBC2-EAB2-4F2C-8AA4-2A4D24FBE72D}" srcOrd="1" destOrd="3" presId="urn:microsoft.com/office/officeart/2005/8/layout/hList9"/>
    <dgm:cxn modelId="{B36CE2A3-6939-4D68-9D38-9BA979533CC1}" srcId="{9645532D-0B1B-4F05-96E3-5282CCC1999B}" destId="{5F529209-D17C-4E87-AE6F-717374E4686A}" srcOrd="0" destOrd="0" parTransId="{16F47433-CF47-4A12-8CC6-824D5D39CD32}" sibTransId="{1AED2FCC-D2D5-4B8F-8FDE-044D31940673}"/>
    <dgm:cxn modelId="{7801A8A4-D511-4BD4-BF56-ED3774BDA302}" srcId="{A44B905D-2793-4197-A75A-F29ED9D1D36A}" destId="{EBFFF132-732B-43E3-AF0E-35917E45FE0A}" srcOrd="3" destOrd="0" parTransId="{0E5DF848-D448-4154-9390-4B919A7BD46D}" sibTransId="{8329CE22-4D44-4CA1-BDE2-0EA5E57077F4}"/>
    <dgm:cxn modelId="{B69E90A6-BE90-4FCF-B039-5AB0413FC71A}" srcId="{9645532D-0B1B-4F05-96E3-5282CCC1999B}" destId="{2FC61BC1-4139-4EE1-8F26-6A220A349012}" srcOrd="1" destOrd="0" parTransId="{259A9368-329A-445F-89EE-6F82E22BAB31}" sibTransId="{CE5F7752-1440-47DB-8830-CE20E4A36849}"/>
    <dgm:cxn modelId="{BE0173B2-4829-4ECE-9443-C415123DF9CF}" srcId="{1E9B035A-A21F-43C1-A124-0D2764C62DCB}" destId="{33EA1BC5-5C04-43DD-8FF6-BFCED67A2019}" srcOrd="0" destOrd="0" parTransId="{D7645612-83C6-4116-B5E4-4CF6F5E76B43}" sibTransId="{CA7F66FF-9745-4842-81D8-1E6BB12D71C0}"/>
    <dgm:cxn modelId="{7D6D19B6-59F2-4DEC-9A4A-F329D27FDB97}" type="presOf" srcId="{6A576F0C-0A23-4685-9C47-4F68FB484060}" destId="{F95A8074-E24C-40B4-AA53-0DF5326F5964}" srcOrd="1" destOrd="0" presId="urn:microsoft.com/office/officeart/2005/8/layout/hList9"/>
    <dgm:cxn modelId="{E85FB0B6-C758-470B-B61F-2DD4B3695F76}" type="presOf" srcId="{C5DEBA9E-B2E9-4C94-A2ED-78D880FF6564}" destId="{9278379A-66F7-4CAE-9F3B-7DFE9F29FACD}" srcOrd="0" destOrd="1" presId="urn:microsoft.com/office/officeart/2005/8/layout/hList9"/>
    <dgm:cxn modelId="{0D55B6B9-D0B7-4569-985F-3BE850E16212}" type="presOf" srcId="{A44B905D-2793-4197-A75A-F29ED9D1D36A}" destId="{9278379A-66F7-4CAE-9F3B-7DFE9F29FACD}" srcOrd="0" destOrd="0" presId="urn:microsoft.com/office/officeart/2005/8/layout/hList9"/>
    <dgm:cxn modelId="{A5A32EBF-E655-43EF-9596-E03F46D11CBC}" type="presOf" srcId="{EBFFF132-732B-43E3-AF0E-35917E45FE0A}" destId="{C5E3EBC2-EAB2-4F2C-8AA4-2A4D24FBE72D}" srcOrd="1" destOrd="4" presId="urn:microsoft.com/office/officeart/2005/8/layout/hList9"/>
    <dgm:cxn modelId="{B266E2BF-8F0D-43CF-A562-55D49D2BBCFD}" srcId="{653CB7A2-9649-44AE-A26B-BAB668FDC9FC}" destId="{6A576F0C-0A23-4685-9C47-4F68FB484060}" srcOrd="0" destOrd="0" parTransId="{557A437B-2BE3-45A4-A07F-93A6EF9F2E16}" sibTransId="{0A3CF33C-7C99-4D80-8774-FDFB6E60539A}"/>
    <dgm:cxn modelId="{1E45DCC2-DA7F-439E-A509-74C5C682FF28}" type="presOf" srcId="{33EA1BC5-5C04-43DD-8FF6-BFCED67A2019}" destId="{EC303EE2-1047-4726-898E-29952C73F494}" srcOrd="1" destOrd="0" presId="urn:microsoft.com/office/officeart/2005/8/layout/hList9"/>
    <dgm:cxn modelId="{3F261CC3-6C5C-4A75-B6EF-947098A33295}" type="presOf" srcId="{C6059BD1-C3F7-4AFE-A0C5-080F803B3573}" destId="{AF9C1310-736B-4445-8781-CBDF3804E6E6}" srcOrd="0" destOrd="2" presId="urn:microsoft.com/office/officeart/2005/8/layout/hList9"/>
    <dgm:cxn modelId="{CDD8C3CC-BCE8-44F2-9697-147527EE3D48}" srcId="{33EA1BC5-5C04-43DD-8FF6-BFCED67A2019}" destId="{9453E9E1-D1EA-41EC-B22F-AA05D9AEFB66}" srcOrd="1" destOrd="0" parTransId="{9D20068D-E9E8-4525-AD26-A34818DDC73C}" sibTransId="{56966B29-CA8D-4B19-B256-C48DA4AD563E}"/>
    <dgm:cxn modelId="{1685A9D7-1E30-4678-B08D-5572E06C4C3D}" srcId="{6A576F0C-0A23-4685-9C47-4F68FB484060}" destId="{4D61A45F-E656-4272-A731-4A45B170CD10}" srcOrd="3" destOrd="0" parTransId="{C7791173-97BC-4FA5-A179-BEAB4A0ECF6A}" sibTransId="{C7437B68-3A02-4F11-A43C-4520E003D294}"/>
    <dgm:cxn modelId="{70B670D8-3467-4A7E-987E-122C541EFB4E}" type="presOf" srcId="{B2BC1CC3-E91A-4DE9-8C2C-855F433A4960}" destId="{DFE43DF0-ECDA-45C9-BC07-02E618534837}" srcOrd="0" destOrd="4" presId="urn:microsoft.com/office/officeart/2005/8/layout/hList9"/>
    <dgm:cxn modelId="{030273DC-7B61-4F86-A017-65AE2156F197}" srcId="{9645532D-0B1B-4F05-96E3-5282CCC1999B}" destId="{B2BC1CC3-E91A-4DE9-8C2C-855F433A4960}" srcOrd="3" destOrd="0" parTransId="{4718EFBE-C254-49CB-9E8B-461F789DDDEA}" sibTransId="{BB3F1C7D-7BA4-49E1-8C61-979C3BCFEB62}"/>
    <dgm:cxn modelId="{E341CDE1-D7B8-4593-9643-0C9D01BB6139}" type="presOf" srcId="{5F529209-D17C-4E87-AE6F-717374E4686A}" destId="{9ED4A204-F216-419B-8E04-73AEB5610B01}" srcOrd="1" destOrd="1" presId="urn:microsoft.com/office/officeart/2005/8/layout/hList9"/>
    <dgm:cxn modelId="{071081E2-50D0-4988-8939-01ACE09A6BDC}" type="presOf" srcId="{9645532D-0B1B-4F05-96E3-5282CCC1999B}" destId="{9ED4A204-F216-419B-8E04-73AEB5610B01}" srcOrd="1" destOrd="0" presId="urn:microsoft.com/office/officeart/2005/8/layout/hList9"/>
    <dgm:cxn modelId="{5DAB25EA-8392-420E-9455-63DFB3ED2905}" srcId="{A44B905D-2793-4197-A75A-F29ED9D1D36A}" destId="{C5DEBA9E-B2E9-4C94-A2ED-78D880FF6564}" srcOrd="0" destOrd="0" parTransId="{CD7B9438-96D2-4907-BA49-D43FC73BB96F}" sibTransId="{F8A9AD55-6F53-40E4-A246-83026291E2C7}"/>
    <dgm:cxn modelId="{1424CCEB-4A61-49E8-834D-DEC903AE5032}" type="presOf" srcId="{B8C17BAD-52BB-4399-AAF8-FAC7F82136E6}" destId="{AF9C1310-736B-4445-8781-CBDF3804E6E6}" srcOrd="0" destOrd="1" presId="urn:microsoft.com/office/officeart/2005/8/layout/hList9"/>
    <dgm:cxn modelId="{70DCECEC-77B9-4840-9145-D2ACECB9F51F}" type="presOf" srcId="{653CB7A2-9649-44AE-A26B-BAB668FDC9FC}" destId="{DAAD3E5B-C74F-4F67-84D6-BD8D68768F62}" srcOrd="0" destOrd="0" presId="urn:microsoft.com/office/officeart/2005/8/layout/hList9"/>
    <dgm:cxn modelId="{9EB495ED-C2D9-4CA5-B156-934DB122AC90}" type="presOf" srcId="{EC41FA0B-03BC-4B2E-B9E9-E75F01C86A91}" destId="{AF9C1310-736B-4445-8781-CBDF3804E6E6}" srcOrd="0" destOrd="3" presId="urn:microsoft.com/office/officeart/2005/8/layout/hList9"/>
    <dgm:cxn modelId="{A19EA8EF-67E0-4827-BAF0-138171E63CA0}" type="presOf" srcId="{EC41FA0B-03BC-4B2E-B9E9-E75F01C86A91}" destId="{F95A8074-E24C-40B4-AA53-0DF5326F5964}" srcOrd="1" destOrd="3" presId="urn:microsoft.com/office/officeart/2005/8/layout/hList9"/>
    <dgm:cxn modelId="{452E1AF5-8580-4C69-89F1-5937ADEDBADF}" type="presOf" srcId="{322B5C32-04F8-41EC-8EC7-E129A3CC0052}" destId="{C5E3EBC2-EAB2-4F2C-8AA4-2A4D24FBE72D}" srcOrd="1" destOrd="2" presId="urn:microsoft.com/office/officeart/2005/8/layout/hList9"/>
    <dgm:cxn modelId="{E13AC5F7-DB32-440D-8D74-820CFA07ADA2}" type="presOf" srcId="{B8C17BAD-52BB-4399-AAF8-FAC7F82136E6}" destId="{F95A8074-E24C-40B4-AA53-0DF5326F5964}" srcOrd="1" destOrd="1" presId="urn:microsoft.com/office/officeart/2005/8/layout/hList9"/>
    <dgm:cxn modelId="{348587FD-05E9-49CE-8FD4-0F4E73F5E053}" type="presOf" srcId="{6A576F0C-0A23-4685-9C47-4F68FB484060}" destId="{AF9C1310-736B-4445-8781-CBDF3804E6E6}" srcOrd="0" destOrd="0" presId="urn:microsoft.com/office/officeart/2005/8/layout/hList9"/>
    <dgm:cxn modelId="{36E96C59-B5C8-44B7-BBE9-2A2D483AFF08}" type="presParOf" srcId="{EC55AFEE-B66E-4838-B8DD-B70E46202254}" destId="{AF58CB9C-29C2-4BCF-A9B8-7DCCA37F1C3E}" srcOrd="0" destOrd="0" presId="urn:microsoft.com/office/officeart/2005/8/layout/hList9"/>
    <dgm:cxn modelId="{486FC28E-DB54-4E0A-BB66-9796CAC1F39A}" type="presParOf" srcId="{EC55AFEE-B66E-4838-B8DD-B70E46202254}" destId="{4D40D40C-1503-43F8-876B-EED60396EC47}" srcOrd="1" destOrd="0" presId="urn:microsoft.com/office/officeart/2005/8/layout/hList9"/>
    <dgm:cxn modelId="{AFD307E4-63BA-4ABA-81A0-7A2D8AA9C0B2}" type="presParOf" srcId="{4D40D40C-1503-43F8-876B-EED60396EC47}" destId="{A6CEBA5C-8CE6-4612-9539-538141C10FAE}" srcOrd="0" destOrd="0" presId="urn:microsoft.com/office/officeart/2005/8/layout/hList9"/>
    <dgm:cxn modelId="{A25708DF-CC46-4AB8-96C8-6ABC48720C5D}" type="presParOf" srcId="{4D40D40C-1503-43F8-876B-EED60396EC47}" destId="{B9DA2BAF-B301-4678-90A8-B9BD48B0A0E0}" srcOrd="1" destOrd="0" presId="urn:microsoft.com/office/officeart/2005/8/layout/hList9"/>
    <dgm:cxn modelId="{090C096A-4C88-4341-B49C-C88859B0A214}" type="presParOf" srcId="{B9DA2BAF-B301-4678-90A8-B9BD48B0A0E0}" destId="{AF9C1310-736B-4445-8781-CBDF3804E6E6}" srcOrd="0" destOrd="0" presId="urn:microsoft.com/office/officeart/2005/8/layout/hList9"/>
    <dgm:cxn modelId="{FA216F66-6196-4E79-94F2-66169EDC960F}" type="presParOf" srcId="{B9DA2BAF-B301-4678-90A8-B9BD48B0A0E0}" destId="{F95A8074-E24C-40B4-AA53-0DF5326F5964}" srcOrd="1" destOrd="0" presId="urn:microsoft.com/office/officeart/2005/8/layout/hList9"/>
    <dgm:cxn modelId="{CEBFF967-C4D3-413C-BB8B-1AF079AE4A50}" type="presParOf" srcId="{4D40D40C-1503-43F8-876B-EED60396EC47}" destId="{E224CD08-91DA-4468-9D7B-AD030640B176}" srcOrd="2" destOrd="0" presId="urn:microsoft.com/office/officeart/2005/8/layout/hList9"/>
    <dgm:cxn modelId="{FA55155A-84E0-455A-9DB2-82C6698FB222}" type="presParOf" srcId="{E224CD08-91DA-4468-9D7B-AD030640B176}" destId="{DFE43DF0-ECDA-45C9-BC07-02E618534837}" srcOrd="0" destOrd="0" presId="urn:microsoft.com/office/officeart/2005/8/layout/hList9"/>
    <dgm:cxn modelId="{8B9C50C8-1456-49F4-A976-781C78F0B385}" type="presParOf" srcId="{E224CD08-91DA-4468-9D7B-AD030640B176}" destId="{9ED4A204-F216-419B-8E04-73AEB5610B01}" srcOrd="1" destOrd="0" presId="urn:microsoft.com/office/officeart/2005/8/layout/hList9"/>
    <dgm:cxn modelId="{03A9BC02-75FE-48C9-B078-FC6A0D5377C8}" type="presParOf" srcId="{EC55AFEE-B66E-4838-B8DD-B70E46202254}" destId="{247A9F71-63C9-4324-AEF1-B0CC593C1AB3}" srcOrd="2" destOrd="0" presId="urn:microsoft.com/office/officeart/2005/8/layout/hList9"/>
    <dgm:cxn modelId="{24F01AE0-E2E6-4735-86E8-A2B95B8AEA24}" type="presParOf" srcId="{EC55AFEE-B66E-4838-B8DD-B70E46202254}" destId="{DAAD3E5B-C74F-4F67-84D6-BD8D68768F62}" srcOrd="3" destOrd="0" presId="urn:microsoft.com/office/officeart/2005/8/layout/hList9"/>
    <dgm:cxn modelId="{4A30E8C8-5F17-4562-B2DA-E2E84835CD96}" type="presParOf" srcId="{EC55AFEE-B66E-4838-B8DD-B70E46202254}" destId="{E78500C6-6F78-4EDA-AB0A-5FD40C1DF658}" srcOrd="4" destOrd="0" presId="urn:microsoft.com/office/officeart/2005/8/layout/hList9"/>
    <dgm:cxn modelId="{5CC0BD48-7FB3-42FE-B673-660F842F219D}" type="presParOf" srcId="{EC55AFEE-B66E-4838-B8DD-B70E46202254}" destId="{B5BD494A-170C-4D91-A512-2327EA245AC4}" srcOrd="5" destOrd="0" presId="urn:microsoft.com/office/officeart/2005/8/layout/hList9"/>
    <dgm:cxn modelId="{2E90F8AE-542F-45EB-BCD7-690FBA24CB82}" type="presParOf" srcId="{EC55AFEE-B66E-4838-B8DD-B70E46202254}" destId="{A575BBDB-D2FC-4E27-9498-F0CAADB8BA22}" srcOrd="6" destOrd="0" presId="urn:microsoft.com/office/officeart/2005/8/layout/hList9"/>
    <dgm:cxn modelId="{BCC7837E-29CE-4838-A037-A1A31104EF07}" type="presParOf" srcId="{A575BBDB-D2FC-4E27-9498-F0CAADB8BA22}" destId="{C1AE6438-3393-4F27-A088-0AFDE3230923}" srcOrd="0" destOrd="0" presId="urn:microsoft.com/office/officeart/2005/8/layout/hList9"/>
    <dgm:cxn modelId="{799BEC6B-8CB1-4F36-A768-725E9A396E31}" type="presParOf" srcId="{A575BBDB-D2FC-4E27-9498-F0CAADB8BA22}" destId="{36201A9B-DCAE-4007-8ACD-BE569436E134}" srcOrd="1" destOrd="0" presId="urn:microsoft.com/office/officeart/2005/8/layout/hList9"/>
    <dgm:cxn modelId="{9B3518B7-140C-429E-98A6-EC1C4338E23F}" type="presParOf" srcId="{36201A9B-DCAE-4007-8ACD-BE569436E134}" destId="{85BB6D7B-F20B-477B-96AB-FA4113D5F34A}" srcOrd="0" destOrd="0" presId="urn:microsoft.com/office/officeart/2005/8/layout/hList9"/>
    <dgm:cxn modelId="{D87F9A90-B580-4FC2-A914-57C13308C658}" type="presParOf" srcId="{36201A9B-DCAE-4007-8ACD-BE569436E134}" destId="{EC303EE2-1047-4726-898E-29952C73F494}" srcOrd="1" destOrd="0" presId="urn:microsoft.com/office/officeart/2005/8/layout/hList9"/>
    <dgm:cxn modelId="{4FDF00D6-199D-4C30-8BD5-16FFFD6780DB}" type="presParOf" srcId="{A575BBDB-D2FC-4E27-9498-F0CAADB8BA22}" destId="{B5C87296-0181-414B-919F-65855723E0F4}" srcOrd="2" destOrd="0" presId="urn:microsoft.com/office/officeart/2005/8/layout/hList9"/>
    <dgm:cxn modelId="{0E12AE6D-FE75-4FBF-8C57-6624195300EC}" type="presParOf" srcId="{B5C87296-0181-414B-919F-65855723E0F4}" destId="{9278379A-66F7-4CAE-9F3B-7DFE9F29FACD}" srcOrd="0" destOrd="0" presId="urn:microsoft.com/office/officeart/2005/8/layout/hList9"/>
    <dgm:cxn modelId="{B60588BA-063D-4B39-B503-28A11992557A}" type="presParOf" srcId="{B5C87296-0181-414B-919F-65855723E0F4}" destId="{C5E3EBC2-EAB2-4F2C-8AA4-2A4D24FBE72D}" srcOrd="1" destOrd="0" presId="urn:microsoft.com/office/officeart/2005/8/layout/hList9"/>
    <dgm:cxn modelId="{8249CBD0-F141-4DF8-98DB-3E70A1F391D3}" type="presParOf" srcId="{EC55AFEE-B66E-4838-B8DD-B70E46202254}" destId="{D6DACFFE-C077-4F2A-AABC-58C23739D9DB}" srcOrd="7" destOrd="0" presId="urn:microsoft.com/office/officeart/2005/8/layout/hList9"/>
    <dgm:cxn modelId="{3B000EA7-4D4C-4FA8-9DCF-0F0372EEB7D7}" type="presParOf" srcId="{EC55AFEE-B66E-4838-B8DD-B70E46202254}" destId="{C6C92E6C-8635-4A5F-8B1F-39E5A9F4D369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CD5B37-0FD1-419E-AFD7-3261442F0D47}">
      <dsp:nvSpPr>
        <dsp:cNvPr id="0" name=""/>
        <dsp:cNvSpPr/>
      </dsp:nvSpPr>
      <dsp:spPr>
        <a:xfrm>
          <a:off x="3788" y="1448113"/>
          <a:ext cx="3693467" cy="14773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3832" tIns="247904" rIns="433832" bIns="247904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6100" b="1" kern="1200" dirty="0">
              <a:latin typeface="Comic Sans MS" panose="030F0702030302020204" pitchFamily="66" charset="0"/>
            </a:rPr>
            <a:t>Misión</a:t>
          </a:r>
        </a:p>
      </dsp:txBody>
      <dsp:txXfrm>
        <a:off x="3788" y="1448113"/>
        <a:ext cx="3693467" cy="1477387"/>
      </dsp:txXfrm>
    </dsp:sp>
    <dsp:sp modelId="{31F312B1-53F4-43C9-AEF2-E479F75BC83E}">
      <dsp:nvSpPr>
        <dsp:cNvPr id="0" name=""/>
        <dsp:cNvSpPr/>
      </dsp:nvSpPr>
      <dsp:spPr>
        <a:xfrm>
          <a:off x="3788" y="2925500"/>
          <a:ext cx="3693467" cy="267912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b="1" kern="1200" dirty="0">
              <a:solidFill>
                <a:schemeClr val="tx2"/>
              </a:solidFill>
              <a:latin typeface="Comic Sans MS" panose="030F0702030302020204" pitchFamily="66" charset="0"/>
              <a:ea typeface="+mn-ea"/>
              <a:cs typeface="+mn-cs"/>
            </a:rPr>
            <a:t>Ofrecer soluciones informáticas viables, de calidad y a buen precio para garantizar una gestión eficiente de los negocios de inmobiliaria</a:t>
          </a:r>
        </a:p>
      </dsp:txBody>
      <dsp:txXfrm>
        <a:off x="3788" y="2925500"/>
        <a:ext cx="3693467" cy="2679120"/>
      </dsp:txXfrm>
    </dsp:sp>
    <dsp:sp modelId="{86A309CF-5E81-42E3-B2E8-990F78D91665}">
      <dsp:nvSpPr>
        <dsp:cNvPr id="0" name=""/>
        <dsp:cNvSpPr/>
      </dsp:nvSpPr>
      <dsp:spPr>
        <a:xfrm>
          <a:off x="4214341" y="1448113"/>
          <a:ext cx="3693467" cy="1477387"/>
        </a:xfrm>
        <a:prstGeom prst="rect">
          <a:avLst/>
        </a:prstGeom>
        <a:solidFill>
          <a:schemeClr val="accent2">
            <a:hueOff val="378827"/>
            <a:satOff val="20263"/>
            <a:lumOff val="-13531"/>
            <a:alphaOff val="0"/>
          </a:schemeClr>
        </a:solidFill>
        <a:ln w="12700" cap="flat" cmpd="sng" algn="ctr">
          <a:solidFill>
            <a:schemeClr val="accent2">
              <a:hueOff val="378827"/>
              <a:satOff val="20263"/>
              <a:lumOff val="-135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3832" tIns="247904" rIns="433832" bIns="247904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6100" b="1" kern="1200" dirty="0">
              <a:solidFill>
                <a:srgbClr val="FFFFFF"/>
              </a:solidFill>
              <a:latin typeface="Comic Sans MS" panose="030F0702030302020204" pitchFamily="66" charset="0"/>
              <a:ea typeface="+mn-ea"/>
              <a:cs typeface="+mn-cs"/>
            </a:rPr>
            <a:t>Visión</a:t>
          </a:r>
        </a:p>
      </dsp:txBody>
      <dsp:txXfrm>
        <a:off x="4214341" y="1448113"/>
        <a:ext cx="3693467" cy="1477387"/>
      </dsp:txXfrm>
    </dsp:sp>
    <dsp:sp modelId="{AB12D908-FB23-46D9-BC12-4AB5D161108B}">
      <dsp:nvSpPr>
        <dsp:cNvPr id="0" name=""/>
        <dsp:cNvSpPr/>
      </dsp:nvSpPr>
      <dsp:spPr>
        <a:xfrm>
          <a:off x="4214341" y="2925500"/>
          <a:ext cx="3693467" cy="2679120"/>
        </a:xfrm>
        <a:prstGeom prst="rect">
          <a:avLst/>
        </a:prstGeom>
        <a:solidFill>
          <a:schemeClr val="accent2">
            <a:tint val="40000"/>
            <a:alpha val="90000"/>
            <a:hueOff val="657015"/>
            <a:satOff val="-11289"/>
            <a:lumOff val="-207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57015"/>
              <a:satOff val="-11289"/>
              <a:lumOff val="-20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b="1" kern="1200" dirty="0">
              <a:solidFill>
                <a:srgbClr val="000000"/>
              </a:solidFill>
              <a:latin typeface="Comic Sans MS" panose="030F0702030302020204" pitchFamily="66" charset="0"/>
              <a:ea typeface="+mn-ea"/>
              <a:cs typeface="+mn-cs"/>
            </a:rPr>
            <a:t>Ser la empresa de desarrollo de software líder en el mercado nacional en cuanto a la creación e implementación de soluciones para la gestión inmobiliaria</a:t>
          </a:r>
        </a:p>
      </dsp:txBody>
      <dsp:txXfrm>
        <a:off x="4214341" y="2925500"/>
        <a:ext cx="3693467" cy="2679120"/>
      </dsp:txXfrm>
    </dsp:sp>
    <dsp:sp modelId="{10FD453B-14D4-407D-BEBE-FB2509FD7BC1}">
      <dsp:nvSpPr>
        <dsp:cNvPr id="0" name=""/>
        <dsp:cNvSpPr/>
      </dsp:nvSpPr>
      <dsp:spPr>
        <a:xfrm>
          <a:off x="8424894" y="1448113"/>
          <a:ext cx="3693467" cy="1477387"/>
        </a:xfrm>
        <a:prstGeom prst="rect">
          <a:avLst/>
        </a:prstGeom>
        <a:solidFill>
          <a:schemeClr val="accent2">
            <a:hueOff val="757655"/>
            <a:satOff val="40525"/>
            <a:lumOff val="-27062"/>
            <a:alphaOff val="0"/>
          </a:schemeClr>
        </a:solidFill>
        <a:ln w="12700" cap="flat" cmpd="sng" algn="ctr">
          <a:solidFill>
            <a:schemeClr val="accent2">
              <a:hueOff val="757655"/>
              <a:satOff val="40525"/>
              <a:lumOff val="-270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3832" tIns="247904" rIns="433832" bIns="247904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6100" b="1" kern="1200" dirty="0">
              <a:solidFill>
                <a:srgbClr val="FFFFFF"/>
              </a:solidFill>
              <a:latin typeface="Comic Sans MS" panose="030F0702030302020204" pitchFamily="66" charset="0"/>
              <a:ea typeface="+mn-ea"/>
              <a:cs typeface="+mn-cs"/>
            </a:rPr>
            <a:t>Valores</a:t>
          </a:r>
        </a:p>
      </dsp:txBody>
      <dsp:txXfrm>
        <a:off x="8424894" y="1448113"/>
        <a:ext cx="3693467" cy="1477387"/>
      </dsp:txXfrm>
    </dsp:sp>
    <dsp:sp modelId="{8489597E-8D09-4B06-B672-2FE9BB0D7CD5}">
      <dsp:nvSpPr>
        <dsp:cNvPr id="0" name=""/>
        <dsp:cNvSpPr/>
      </dsp:nvSpPr>
      <dsp:spPr>
        <a:xfrm>
          <a:off x="8424894" y="2925500"/>
          <a:ext cx="3693467" cy="2679120"/>
        </a:xfrm>
        <a:prstGeom prst="rect">
          <a:avLst/>
        </a:prstGeom>
        <a:solidFill>
          <a:schemeClr val="accent2">
            <a:tint val="40000"/>
            <a:alpha val="90000"/>
            <a:hueOff val="1314030"/>
            <a:satOff val="-22577"/>
            <a:lumOff val="-415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314030"/>
              <a:satOff val="-22577"/>
              <a:lumOff val="-41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b="1" kern="1200" dirty="0">
              <a:solidFill>
                <a:srgbClr val="000000"/>
              </a:solidFill>
              <a:latin typeface="Comic Sans MS" panose="030F0702030302020204" pitchFamily="66" charset="0"/>
              <a:ea typeface="+mn-ea"/>
              <a:cs typeface="+mn-cs"/>
            </a:rPr>
            <a:t>Innovación</a:t>
          </a:r>
        </a:p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b="1" kern="1200" dirty="0">
              <a:solidFill>
                <a:srgbClr val="000000"/>
              </a:solidFill>
              <a:latin typeface="Comic Sans MS" panose="030F0702030302020204" pitchFamily="66" charset="0"/>
              <a:ea typeface="+mn-ea"/>
              <a:cs typeface="+mn-cs"/>
            </a:rPr>
            <a:t>Responsabilidad</a:t>
          </a:r>
        </a:p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b="1" kern="1200" dirty="0">
              <a:solidFill>
                <a:srgbClr val="000000"/>
              </a:solidFill>
              <a:latin typeface="Comic Sans MS" panose="030F0702030302020204" pitchFamily="66" charset="0"/>
              <a:ea typeface="+mn-ea"/>
              <a:cs typeface="+mn-cs"/>
            </a:rPr>
            <a:t>Compromiso social</a:t>
          </a:r>
        </a:p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b="1" kern="1200" dirty="0">
              <a:solidFill>
                <a:srgbClr val="000000"/>
              </a:solidFill>
              <a:latin typeface="Comic Sans MS" panose="030F0702030302020204" pitchFamily="66" charset="0"/>
              <a:ea typeface="+mn-ea"/>
              <a:cs typeface="+mn-cs"/>
            </a:rPr>
            <a:t>Trabajo en equipo</a:t>
          </a:r>
        </a:p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b="1" kern="1200" dirty="0">
              <a:solidFill>
                <a:srgbClr val="000000"/>
              </a:solidFill>
              <a:latin typeface="Comic Sans MS" panose="030F0702030302020204" pitchFamily="66" charset="0"/>
              <a:ea typeface="+mn-ea"/>
              <a:cs typeface="+mn-cs"/>
            </a:rPr>
            <a:t>Dedicación</a:t>
          </a:r>
        </a:p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b="1" kern="1200" dirty="0">
              <a:solidFill>
                <a:srgbClr val="000000"/>
              </a:solidFill>
              <a:latin typeface="Comic Sans MS" panose="030F0702030302020204" pitchFamily="66" charset="0"/>
              <a:ea typeface="+mn-ea"/>
              <a:cs typeface="+mn-cs"/>
            </a:rPr>
            <a:t>Conciencia ciudadana</a:t>
          </a:r>
        </a:p>
      </dsp:txBody>
      <dsp:txXfrm>
        <a:off x="8424894" y="2925500"/>
        <a:ext cx="3693467" cy="2679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915D88-4D78-4642-B6E5-E5B2FB43A642}">
      <dsp:nvSpPr>
        <dsp:cNvPr id="0" name=""/>
        <dsp:cNvSpPr/>
      </dsp:nvSpPr>
      <dsp:spPr>
        <a:xfrm>
          <a:off x="1900369" y="380190"/>
          <a:ext cx="4913231" cy="4913231"/>
        </a:xfrm>
        <a:prstGeom prst="pie">
          <a:avLst>
            <a:gd name="adj1" fmla="val 16200000"/>
            <a:gd name="adj2" fmla="val 18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Facilitar la gestión de propiedades y disponibilidad</a:t>
          </a:r>
        </a:p>
      </dsp:txBody>
      <dsp:txXfrm>
        <a:off x="4489759" y="1421327"/>
        <a:ext cx="1754725" cy="1462271"/>
      </dsp:txXfrm>
    </dsp:sp>
    <dsp:sp modelId="{BC348834-6AD4-4756-B899-46F531586D88}">
      <dsp:nvSpPr>
        <dsp:cNvPr id="0" name=""/>
        <dsp:cNvSpPr/>
      </dsp:nvSpPr>
      <dsp:spPr>
        <a:xfrm>
          <a:off x="1799180" y="555663"/>
          <a:ext cx="4913231" cy="4913231"/>
        </a:xfrm>
        <a:prstGeom prst="pie">
          <a:avLst>
            <a:gd name="adj1" fmla="val 1800000"/>
            <a:gd name="adj2" fmla="val 90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Apoyar en la concertación de citas y prospecciones.</a:t>
          </a:r>
        </a:p>
      </dsp:txBody>
      <dsp:txXfrm>
        <a:off x="2968997" y="3743414"/>
        <a:ext cx="2632088" cy="1286798"/>
      </dsp:txXfrm>
    </dsp:sp>
    <dsp:sp modelId="{E97C9F26-5693-4389-83B9-CA856BF160E8}">
      <dsp:nvSpPr>
        <dsp:cNvPr id="0" name=""/>
        <dsp:cNvSpPr/>
      </dsp:nvSpPr>
      <dsp:spPr>
        <a:xfrm>
          <a:off x="1697991" y="380190"/>
          <a:ext cx="4913231" cy="4913231"/>
        </a:xfrm>
        <a:prstGeom prst="pie">
          <a:avLst>
            <a:gd name="adj1" fmla="val 9000000"/>
            <a:gd name="adj2" fmla="val 162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Ayudar en la gestión de alquileres y pagos</a:t>
          </a:r>
        </a:p>
      </dsp:txBody>
      <dsp:txXfrm>
        <a:off x="2267107" y="1421327"/>
        <a:ext cx="1754725" cy="1462271"/>
      </dsp:txXfrm>
    </dsp:sp>
    <dsp:sp modelId="{DD2225A7-2D4E-42E7-B102-C21553786AAB}">
      <dsp:nvSpPr>
        <dsp:cNvPr id="0" name=""/>
        <dsp:cNvSpPr/>
      </dsp:nvSpPr>
      <dsp:spPr>
        <a:xfrm>
          <a:off x="1596622" y="76038"/>
          <a:ext cx="5521536" cy="5521536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E5DCA9-D373-4B15-A50C-A12651AAB1A0}">
      <dsp:nvSpPr>
        <dsp:cNvPr id="0" name=""/>
        <dsp:cNvSpPr/>
      </dsp:nvSpPr>
      <dsp:spPr>
        <a:xfrm>
          <a:off x="1495027" y="251199"/>
          <a:ext cx="5521536" cy="5521536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66C1A8-E3E7-465F-8EEC-664AFA2B5387}">
      <dsp:nvSpPr>
        <dsp:cNvPr id="0" name=""/>
        <dsp:cNvSpPr/>
      </dsp:nvSpPr>
      <dsp:spPr>
        <a:xfrm>
          <a:off x="1393433" y="76038"/>
          <a:ext cx="5521536" cy="5521536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CE2313-C379-4C0A-8FAF-C0C9BD6B7BC6}">
      <dsp:nvSpPr>
        <dsp:cNvPr id="0" name=""/>
        <dsp:cNvSpPr/>
      </dsp:nvSpPr>
      <dsp:spPr>
        <a:xfrm rot="5400000">
          <a:off x="2989248" y="-859639"/>
          <a:ext cx="1397000" cy="3470821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/>
            <a:t>Un sistema de bajo costo que ayudará al cliente a gestionar sus propiedades sin muchas complicaciones.</a:t>
          </a:r>
        </a:p>
      </dsp:txBody>
      <dsp:txXfrm rot="-5400000">
        <a:off x="1952338" y="245467"/>
        <a:ext cx="3402625" cy="1260608"/>
      </dsp:txXfrm>
    </dsp:sp>
    <dsp:sp modelId="{85E605C4-26A3-4C41-B54E-2068823D1343}">
      <dsp:nvSpPr>
        <dsp:cNvPr id="0" name=""/>
        <dsp:cNvSpPr/>
      </dsp:nvSpPr>
      <dsp:spPr>
        <a:xfrm>
          <a:off x="0" y="2645"/>
          <a:ext cx="1952337" cy="17462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 dirty="0"/>
            <a:t>Bajo Costo</a:t>
          </a:r>
        </a:p>
      </dsp:txBody>
      <dsp:txXfrm>
        <a:off x="85245" y="87890"/>
        <a:ext cx="1781847" cy="1575760"/>
      </dsp:txXfrm>
    </dsp:sp>
    <dsp:sp modelId="{BD5760CB-448B-4464-A3E6-4A955EA9F177}">
      <dsp:nvSpPr>
        <dsp:cNvPr id="0" name=""/>
        <dsp:cNvSpPr/>
      </dsp:nvSpPr>
      <dsp:spPr>
        <a:xfrm rot="5400000">
          <a:off x="2989248" y="973922"/>
          <a:ext cx="1397000" cy="3470821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/>
            <a:t>El uso del sistema es bastante sencillo, ya que está integrado por módulos funcionales fáciles de entender.</a:t>
          </a:r>
        </a:p>
      </dsp:txBody>
      <dsp:txXfrm rot="-5400000">
        <a:off x="1952338" y="2079028"/>
        <a:ext cx="3402625" cy="1260608"/>
      </dsp:txXfrm>
    </dsp:sp>
    <dsp:sp modelId="{B98A0539-3B67-43DC-A49E-9766A1F8B8D1}">
      <dsp:nvSpPr>
        <dsp:cNvPr id="0" name=""/>
        <dsp:cNvSpPr/>
      </dsp:nvSpPr>
      <dsp:spPr>
        <a:xfrm>
          <a:off x="0" y="1836208"/>
          <a:ext cx="1952337" cy="17462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 dirty="0"/>
            <a:t>Intuitivo</a:t>
          </a:r>
        </a:p>
      </dsp:txBody>
      <dsp:txXfrm>
        <a:off x="85245" y="1921453"/>
        <a:ext cx="1781847" cy="1575760"/>
      </dsp:txXfrm>
    </dsp:sp>
    <dsp:sp modelId="{C5384B8E-5102-49F5-A302-2C2944B6A404}">
      <dsp:nvSpPr>
        <dsp:cNvPr id="0" name=""/>
        <dsp:cNvSpPr/>
      </dsp:nvSpPr>
      <dsp:spPr>
        <a:xfrm rot="5400000">
          <a:off x="2989248" y="2807485"/>
          <a:ext cx="1397000" cy="3470821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/>
            <a:t>Inmobile es un sistema que ofrece una eficiencia garantizad a largo y con una única inversión.</a:t>
          </a:r>
        </a:p>
      </dsp:txBody>
      <dsp:txXfrm rot="-5400000">
        <a:off x="1952338" y="3912591"/>
        <a:ext cx="3402625" cy="1260608"/>
      </dsp:txXfrm>
    </dsp:sp>
    <dsp:sp modelId="{2916885B-C887-4118-8EA7-F1356344073A}">
      <dsp:nvSpPr>
        <dsp:cNvPr id="0" name=""/>
        <dsp:cNvSpPr/>
      </dsp:nvSpPr>
      <dsp:spPr>
        <a:xfrm>
          <a:off x="0" y="3669771"/>
          <a:ext cx="1952337" cy="174625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 dirty="0"/>
            <a:t>Viable</a:t>
          </a:r>
        </a:p>
      </dsp:txBody>
      <dsp:txXfrm>
        <a:off x="85245" y="3755016"/>
        <a:ext cx="1781847" cy="15757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CFDA0-0334-4D1C-B802-1D9F49106769}">
      <dsp:nvSpPr>
        <dsp:cNvPr id="0" name=""/>
        <dsp:cNvSpPr/>
      </dsp:nvSpPr>
      <dsp:spPr>
        <a:xfrm rot="5400000">
          <a:off x="296" y="296052"/>
          <a:ext cx="3863703" cy="3864296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DE889A-1EF7-4738-8C3D-6FB80BE79F1C}">
      <dsp:nvSpPr>
        <dsp:cNvPr id="0" name=""/>
        <dsp:cNvSpPr/>
      </dsp:nvSpPr>
      <dsp:spPr>
        <a:xfrm rot="16200000">
          <a:off x="3976839" y="296052"/>
          <a:ext cx="3863703" cy="3864296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C8C5D3-C2BA-4263-B7D0-F0A000591E74}">
      <dsp:nvSpPr>
        <dsp:cNvPr id="0" name=""/>
        <dsp:cNvSpPr/>
      </dsp:nvSpPr>
      <dsp:spPr>
        <a:xfrm>
          <a:off x="4433710" y="3652572"/>
          <a:ext cx="2933591" cy="772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Depuración de idea</a:t>
          </a:r>
        </a:p>
      </dsp:txBody>
      <dsp:txXfrm>
        <a:off x="4433710" y="3652572"/>
        <a:ext cx="2933591" cy="772988"/>
      </dsp:txXfrm>
    </dsp:sp>
    <dsp:sp modelId="{90257CB0-6A2A-4EEA-9345-20E59A969C8B}">
      <dsp:nvSpPr>
        <dsp:cNvPr id="0" name=""/>
        <dsp:cNvSpPr/>
      </dsp:nvSpPr>
      <dsp:spPr>
        <a:xfrm rot="5400000">
          <a:off x="3852901" y="296052"/>
          <a:ext cx="3863703" cy="3864296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360964-9E90-47F5-8B58-3936DBCA4565}">
      <dsp:nvSpPr>
        <dsp:cNvPr id="0" name=""/>
        <dsp:cNvSpPr/>
      </dsp:nvSpPr>
      <dsp:spPr>
        <a:xfrm rot="16200000">
          <a:off x="7828275" y="296052"/>
          <a:ext cx="3863703" cy="3864296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72B71D-2495-4608-9CA4-4CC0164D23E9}">
      <dsp:nvSpPr>
        <dsp:cNvPr id="0" name=""/>
        <dsp:cNvSpPr/>
      </dsp:nvSpPr>
      <dsp:spPr>
        <a:xfrm>
          <a:off x="8003362" y="3652572"/>
          <a:ext cx="2933591" cy="772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Desarrollo de pruebas</a:t>
          </a:r>
        </a:p>
      </dsp:txBody>
      <dsp:txXfrm>
        <a:off x="8003362" y="3652572"/>
        <a:ext cx="2933591" cy="772988"/>
      </dsp:txXfrm>
    </dsp:sp>
    <dsp:sp modelId="{A1F84575-7EF2-42BD-A4FE-3CB6FA43DA9F}">
      <dsp:nvSpPr>
        <dsp:cNvPr id="0" name=""/>
        <dsp:cNvSpPr/>
      </dsp:nvSpPr>
      <dsp:spPr>
        <a:xfrm>
          <a:off x="4339447" y="1405010"/>
          <a:ext cx="1770257" cy="1770257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Evaluación de las ventajas</a:t>
          </a:r>
        </a:p>
      </dsp:txBody>
      <dsp:txXfrm>
        <a:off x="4586645" y="1613761"/>
        <a:ext cx="1020688" cy="1352754"/>
      </dsp:txXfrm>
    </dsp:sp>
    <dsp:sp modelId="{1CC4928A-9EFB-4361-8E25-17FC37B3A9BA}">
      <dsp:nvSpPr>
        <dsp:cNvPr id="0" name=""/>
        <dsp:cNvSpPr/>
      </dsp:nvSpPr>
      <dsp:spPr>
        <a:xfrm>
          <a:off x="5615308" y="1405010"/>
          <a:ext cx="1770257" cy="1770257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Análisis de las desventajas</a:t>
          </a:r>
        </a:p>
      </dsp:txBody>
      <dsp:txXfrm>
        <a:off x="6117678" y="1613761"/>
        <a:ext cx="1020688" cy="1352754"/>
      </dsp:txXfrm>
    </dsp:sp>
    <dsp:sp modelId="{D2EA007F-30F4-4168-8581-40B99246FC0D}">
      <dsp:nvSpPr>
        <dsp:cNvPr id="0" name=""/>
        <dsp:cNvSpPr/>
      </dsp:nvSpPr>
      <dsp:spPr>
        <a:xfrm>
          <a:off x="1114474" y="882883"/>
          <a:ext cx="1224248" cy="1224277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Análisis de la realidad actual</a:t>
          </a:r>
        </a:p>
      </dsp:txBody>
      <dsp:txXfrm>
        <a:off x="1293761" y="1062174"/>
        <a:ext cx="865674" cy="865695"/>
      </dsp:txXfrm>
    </dsp:sp>
    <dsp:sp modelId="{71D896D4-4124-4C35-9D4D-C6183C485ED3}">
      <dsp:nvSpPr>
        <dsp:cNvPr id="0" name=""/>
        <dsp:cNvSpPr/>
      </dsp:nvSpPr>
      <dsp:spPr>
        <a:xfrm>
          <a:off x="662951" y="1906433"/>
          <a:ext cx="601360" cy="601119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FB835F4-2912-4D89-9103-7874DF235117}">
      <dsp:nvSpPr>
        <dsp:cNvPr id="0" name=""/>
        <dsp:cNvSpPr/>
      </dsp:nvSpPr>
      <dsp:spPr>
        <a:xfrm>
          <a:off x="2439188" y="1123703"/>
          <a:ext cx="349908" cy="349679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9C627AD-D9C6-4FAE-9AD1-863774581105}">
      <dsp:nvSpPr>
        <dsp:cNvPr id="0" name=""/>
        <dsp:cNvSpPr/>
      </dsp:nvSpPr>
      <dsp:spPr>
        <a:xfrm>
          <a:off x="2309157" y="1614104"/>
          <a:ext cx="1224248" cy="1224277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Diseño de una solución</a:t>
          </a:r>
        </a:p>
      </dsp:txBody>
      <dsp:txXfrm>
        <a:off x="2488444" y="1793395"/>
        <a:ext cx="865674" cy="865695"/>
      </dsp:txXfrm>
    </dsp:sp>
    <dsp:sp modelId="{5C4285D7-20FA-4A15-A57E-A1DA18DF6932}">
      <dsp:nvSpPr>
        <dsp:cNvPr id="0" name=""/>
        <dsp:cNvSpPr/>
      </dsp:nvSpPr>
      <dsp:spPr>
        <a:xfrm>
          <a:off x="2437179" y="2913256"/>
          <a:ext cx="349908" cy="349679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59AC54B-2273-4FE6-A666-CBDB3FF879B2}">
      <dsp:nvSpPr>
        <dsp:cNvPr id="0" name=""/>
        <dsp:cNvSpPr/>
      </dsp:nvSpPr>
      <dsp:spPr>
        <a:xfrm>
          <a:off x="1136289" y="2313729"/>
          <a:ext cx="1224248" cy="1224277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Identificación de problemas</a:t>
          </a:r>
        </a:p>
      </dsp:txBody>
      <dsp:txXfrm>
        <a:off x="1315576" y="2493020"/>
        <a:ext cx="865674" cy="865695"/>
      </dsp:txXfrm>
    </dsp:sp>
    <dsp:sp modelId="{1629DF1B-A073-447C-9C0D-6A9ABCD45F3D}">
      <dsp:nvSpPr>
        <dsp:cNvPr id="0" name=""/>
        <dsp:cNvSpPr/>
      </dsp:nvSpPr>
      <dsp:spPr>
        <a:xfrm>
          <a:off x="8336592" y="1094938"/>
          <a:ext cx="2256609" cy="22562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Diseño de modelo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Diagramación y Prototipado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Corrección de la idea.</a:t>
          </a:r>
        </a:p>
      </dsp:txBody>
      <dsp:txXfrm>
        <a:off x="8667065" y="1425351"/>
        <a:ext cx="1595663" cy="1595375"/>
      </dsp:txXfrm>
    </dsp:sp>
    <dsp:sp modelId="{2182CD3C-50DA-4861-A1DB-448B55DE2143}">
      <dsp:nvSpPr>
        <dsp:cNvPr id="0" name=""/>
        <dsp:cNvSpPr/>
      </dsp:nvSpPr>
      <dsp:spPr>
        <a:xfrm>
          <a:off x="726090" y="3652572"/>
          <a:ext cx="2933591" cy="772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Generación de ideas</a:t>
          </a:r>
        </a:p>
      </dsp:txBody>
      <dsp:txXfrm>
        <a:off x="726090" y="3652572"/>
        <a:ext cx="2933591" cy="77298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CFDA0-0334-4D1C-B802-1D9F49106769}">
      <dsp:nvSpPr>
        <dsp:cNvPr id="0" name=""/>
        <dsp:cNvSpPr/>
      </dsp:nvSpPr>
      <dsp:spPr>
        <a:xfrm rot="5400000">
          <a:off x="128324" y="-248"/>
          <a:ext cx="3229210" cy="3229706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DE889A-1EF7-4738-8C3D-6FB80BE79F1C}">
      <dsp:nvSpPr>
        <dsp:cNvPr id="0" name=""/>
        <dsp:cNvSpPr/>
      </dsp:nvSpPr>
      <dsp:spPr>
        <a:xfrm rot="16200000">
          <a:off x="3451843" y="-248"/>
          <a:ext cx="3229210" cy="3229706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C8C5D3-C2BA-4263-B7D0-F0A000591E74}">
      <dsp:nvSpPr>
        <dsp:cNvPr id="0" name=""/>
        <dsp:cNvSpPr/>
      </dsp:nvSpPr>
      <dsp:spPr>
        <a:xfrm>
          <a:off x="3833687" y="2805067"/>
          <a:ext cx="2451840" cy="646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Análisis de negocio</a:t>
          </a:r>
        </a:p>
      </dsp:txBody>
      <dsp:txXfrm>
        <a:off x="3833687" y="2805067"/>
        <a:ext cx="2451840" cy="646049"/>
      </dsp:txXfrm>
    </dsp:sp>
    <dsp:sp modelId="{90257CB0-6A2A-4EEA-9345-20E59A969C8B}">
      <dsp:nvSpPr>
        <dsp:cNvPr id="0" name=""/>
        <dsp:cNvSpPr/>
      </dsp:nvSpPr>
      <dsp:spPr>
        <a:xfrm rot="5400000">
          <a:off x="3348258" y="-248"/>
          <a:ext cx="3229210" cy="3229706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360964-9E90-47F5-8B58-3936DBCA4565}">
      <dsp:nvSpPr>
        <dsp:cNvPr id="0" name=""/>
        <dsp:cNvSpPr/>
      </dsp:nvSpPr>
      <dsp:spPr>
        <a:xfrm rot="16200000">
          <a:off x="6670800" y="-248"/>
          <a:ext cx="3229210" cy="3229706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72B71D-2495-4608-9CA4-4CC0164D23E9}">
      <dsp:nvSpPr>
        <dsp:cNvPr id="0" name=""/>
        <dsp:cNvSpPr/>
      </dsp:nvSpPr>
      <dsp:spPr>
        <a:xfrm>
          <a:off x="6817135" y="2805067"/>
          <a:ext cx="2451840" cy="646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Desarrollo de producto</a:t>
          </a:r>
        </a:p>
      </dsp:txBody>
      <dsp:txXfrm>
        <a:off x="6817135" y="2805067"/>
        <a:ext cx="2451840" cy="646049"/>
      </dsp:txXfrm>
    </dsp:sp>
    <dsp:sp modelId="{D969FFD7-EDB5-40EA-9A51-32516BA51F15}">
      <dsp:nvSpPr>
        <dsp:cNvPr id="0" name=""/>
        <dsp:cNvSpPr/>
      </dsp:nvSpPr>
      <dsp:spPr>
        <a:xfrm>
          <a:off x="3754904" y="926598"/>
          <a:ext cx="1479547" cy="1479547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Estudio de factibilidad y evaluación de negocio</a:t>
          </a:r>
        </a:p>
      </dsp:txBody>
      <dsp:txXfrm>
        <a:off x="3961507" y="1101068"/>
        <a:ext cx="853072" cy="1130606"/>
      </dsp:txXfrm>
    </dsp:sp>
    <dsp:sp modelId="{0EF504BE-A306-42C3-81DE-B53BFCAE8BF3}">
      <dsp:nvSpPr>
        <dsp:cNvPr id="0" name=""/>
        <dsp:cNvSpPr/>
      </dsp:nvSpPr>
      <dsp:spPr>
        <a:xfrm>
          <a:off x="4821245" y="926598"/>
          <a:ext cx="1479547" cy="1479547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Análisis financiero y planificación de precios</a:t>
          </a:r>
        </a:p>
      </dsp:txBody>
      <dsp:txXfrm>
        <a:off x="5241116" y="1101068"/>
        <a:ext cx="853072" cy="1130606"/>
      </dsp:txXfrm>
    </dsp:sp>
    <dsp:sp modelId="{D2EA007F-30F4-4168-8581-40B99246FC0D}">
      <dsp:nvSpPr>
        <dsp:cNvPr id="0" name=""/>
        <dsp:cNvSpPr/>
      </dsp:nvSpPr>
      <dsp:spPr>
        <a:xfrm>
          <a:off x="1210687" y="399984"/>
          <a:ext cx="1081612" cy="1081482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/>
            <a:t>Diseño de la marca (logo y nombre)</a:t>
          </a:r>
        </a:p>
      </dsp:txBody>
      <dsp:txXfrm>
        <a:off x="1369085" y="558363"/>
        <a:ext cx="764816" cy="764724"/>
      </dsp:txXfrm>
    </dsp:sp>
    <dsp:sp modelId="{71D896D4-4124-4C35-9D4D-C6183C485ED3}">
      <dsp:nvSpPr>
        <dsp:cNvPr id="0" name=""/>
        <dsp:cNvSpPr/>
      </dsp:nvSpPr>
      <dsp:spPr>
        <a:xfrm>
          <a:off x="811849" y="1304139"/>
          <a:ext cx="531070" cy="531022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FB835F4-2912-4D89-9103-7874DF235117}">
      <dsp:nvSpPr>
        <dsp:cNvPr id="0" name=""/>
        <dsp:cNvSpPr/>
      </dsp:nvSpPr>
      <dsp:spPr>
        <a:xfrm>
          <a:off x="2380883" y="612825"/>
          <a:ext cx="308971" cy="309063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9C627AD-D9C6-4FAE-9AD1-863774581105}">
      <dsp:nvSpPr>
        <dsp:cNvPr id="0" name=""/>
        <dsp:cNvSpPr/>
      </dsp:nvSpPr>
      <dsp:spPr>
        <a:xfrm>
          <a:off x="1869925" y="1342772"/>
          <a:ext cx="1081612" cy="1081482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/>
            <a:t>Análisis de mercado, segmentación y FODA</a:t>
          </a:r>
        </a:p>
      </dsp:txBody>
      <dsp:txXfrm>
        <a:off x="2028323" y="1501151"/>
        <a:ext cx="764816" cy="764724"/>
      </dsp:txXfrm>
    </dsp:sp>
    <dsp:sp modelId="{5C4285D7-20FA-4A15-A57E-A1DA18DF6932}">
      <dsp:nvSpPr>
        <dsp:cNvPr id="0" name=""/>
        <dsp:cNvSpPr/>
      </dsp:nvSpPr>
      <dsp:spPr>
        <a:xfrm>
          <a:off x="1983115" y="2490482"/>
          <a:ext cx="308971" cy="309063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629DF1B-A073-447C-9C0D-6A9ABCD45F3D}">
      <dsp:nvSpPr>
        <dsp:cNvPr id="0" name=""/>
        <dsp:cNvSpPr/>
      </dsp:nvSpPr>
      <dsp:spPr>
        <a:xfrm>
          <a:off x="7095642" y="667446"/>
          <a:ext cx="1886031" cy="188569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Creación del producto final</a:t>
          </a:r>
        </a:p>
      </dsp:txBody>
      <dsp:txXfrm>
        <a:off x="7371845" y="943599"/>
        <a:ext cx="1333625" cy="1333384"/>
      </dsp:txXfrm>
    </dsp:sp>
    <dsp:sp modelId="{2182CD3C-50DA-4861-A1DB-448B55DE2143}">
      <dsp:nvSpPr>
        <dsp:cNvPr id="0" name=""/>
        <dsp:cNvSpPr/>
      </dsp:nvSpPr>
      <dsp:spPr>
        <a:xfrm>
          <a:off x="734928" y="2805067"/>
          <a:ext cx="2451840" cy="646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Estrategia de Marketing</a:t>
          </a:r>
        </a:p>
      </dsp:txBody>
      <dsp:txXfrm>
        <a:off x="734928" y="2805067"/>
        <a:ext cx="2451840" cy="64604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CFDA0-0334-4D1C-B802-1D9F49106769}">
      <dsp:nvSpPr>
        <dsp:cNvPr id="0" name=""/>
        <dsp:cNvSpPr/>
      </dsp:nvSpPr>
      <dsp:spPr>
        <a:xfrm rot="5400000">
          <a:off x="133035" y="120"/>
          <a:ext cx="3229210" cy="3228968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DE889A-1EF7-4738-8C3D-6FB80BE79F1C}">
      <dsp:nvSpPr>
        <dsp:cNvPr id="0" name=""/>
        <dsp:cNvSpPr/>
      </dsp:nvSpPr>
      <dsp:spPr>
        <a:xfrm rot="16200000">
          <a:off x="3456357" y="120"/>
          <a:ext cx="3229210" cy="3228968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C8C5D3-C2BA-4263-B7D0-F0A000591E74}">
      <dsp:nvSpPr>
        <dsp:cNvPr id="0" name=""/>
        <dsp:cNvSpPr/>
      </dsp:nvSpPr>
      <dsp:spPr>
        <a:xfrm>
          <a:off x="3838477" y="2805067"/>
          <a:ext cx="2451867" cy="646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Comercialización</a:t>
          </a:r>
        </a:p>
      </dsp:txBody>
      <dsp:txXfrm>
        <a:off x="3838477" y="2805067"/>
        <a:ext cx="2451867" cy="646049"/>
      </dsp:txXfrm>
    </dsp:sp>
    <dsp:sp modelId="{7DD3A25C-918E-4C1E-B044-276061E78C46}">
      <dsp:nvSpPr>
        <dsp:cNvPr id="0" name=""/>
        <dsp:cNvSpPr/>
      </dsp:nvSpPr>
      <dsp:spPr>
        <a:xfrm>
          <a:off x="3971653" y="916950"/>
          <a:ext cx="1232417" cy="1232417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/>
            <a:t>Comunicación del producto</a:t>
          </a:r>
        </a:p>
      </dsp:txBody>
      <dsp:txXfrm>
        <a:off x="4143748" y="1062278"/>
        <a:ext cx="710582" cy="941760"/>
      </dsp:txXfrm>
    </dsp:sp>
    <dsp:sp modelId="{7E9C5BED-051B-48C5-8992-114025A0EAF7}">
      <dsp:nvSpPr>
        <dsp:cNvPr id="0" name=""/>
        <dsp:cNvSpPr/>
      </dsp:nvSpPr>
      <dsp:spPr>
        <a:xfrm>
          <a:off x="4859882" y="916950"/>
          <a:ext cx="1232417" cy="1232417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/>
            <a:t>Lanzamiento al mercado</a:t>
          </a:r>
        </a:p>
      </dsp:txBody>
      <dsp:txXfrm>
        <a:off x="5209622" y="1062278"/>
        <a:ext cx="710582" cy="941760"/>
      </dsp:txXfrm>
    </dsp:sp>
    <dsp:sp modelId="{D2EA007F-30F4-4168-8581-40B99246FC0D}">
      <dsp:nvSpPr>
        <dsp:cNvPr id="0" name=""/>
        <dsp:cNvSpPr/>
      </dsp:nvSpPr>
      <dsp:spPr>
        <a:xfrm>
          <a:off x="1250125" y="731217"/>
          <a:ext cx="1309014" cy="1308901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Prospección de clientes y pruebas del producto</a:t>
          </a:r>
        </a:p>
      </dsp:txBody>
      <dsp:txXfrm>
        <a:off x="1441826" y="922901"/>
        <a:ext cx="925612" cy="925533"/>
      </dsp:txXfrm>
    </dsp:sp>
    <dsp:sp modelId="{71D896D4-4124-4C35-9D4D-C6183C485ED3}">
      <dsp:nvSpPr>
        <dsp:cNvPr id="0" name=""/>
        <dsp:cNvSpPr/>
      </dsp:nvSpPr>
      <dsp:spPr>
        <a:xfrm>
          <a:off x="767342" y="1825587"/>
          <a:ext cx="642801" cy="642725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FB835F4-2912-4D89-9103-7874DF235117}">
      <dsp:nvSpPr>
        <dsp:cNvPr id="0" name=""/>
        <dsp:cNvSpPr/>
      </dsp:nvSpPr>
      <dsp:spPr>
        <a:xfrm>
          <a:off x="2631194" y="1026523"/>
          <a:ext cx="373906" cy="373996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182CD3C-50DA-4861-A1DB-448B55DE2143}">
      <dsp:nvSpPr>
        <dsp:cNvPr id="0" name=""/>
        <dsp:cNvSpPr/>
      </dsp:nvSpPr>
      <dsp:spPr>
        <a:xfrm>
          <a:off x="739898" y="2805067"/>
          <a:ext cx="2451867" cy="646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Mercado de prueba</a:t>
          </a:r>
        </a:p>
      </dsp:txBody>
      <dsp:txXfrm>
        <a:off x="739898" y="2805067"/>
        <a:ext cx="2451867" cy="64604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9C1310-736B-4445-8781-CBDF3804E6E6}">
      <dsp:nvSpPr>
        <dsp:cNvPr id="0" name=""/>
        <dsp:cNvSpPr/>
      </dsp:nvSpPr>
      <dsp:spPr>
        <a:xfrm>
          <a:off x="1625140" y="1085081"/>
          <a:ext cx="3043570" cy="203006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5128" rIns="135128" bIns="135128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Fortalezas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/>
            <a:t>Innovación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/>
            <a:t>Calidad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/>
            <a:t>Buenos Precios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/>
            <a:t>Accesibilidad</a:t>
          </a:r>
        </a:p>
      </dsp:txBody>
      <dsp:txXfrm>
        <a:off x="2112112" y="1085081"/>
        <a:ext cx="2556599" cy="2030061"/>
      </dsp:txXfrm>
    </dsp:sp>
    <dsp:sp modelId="{DFE43DF0-ECDA-45C9-BC07-02E618534837}">
      <dsp:nvSpPr>
        <dsp:cNvPr id="0" name=""/>
        <dsp:cNvSpPr/>
      </dsp:nvSpPr>
      <dsp:spPr>
        <a:xfrm>
          <a:off x="1625140" y="3115142"/>
          <a:ext cx="3043570" cy="2030061"/>
        </a:xfrm>
        <a:prstGeom prst="rect">
          <a:avLst/>
        </a:prstGeom>
        <a:solidFill>
          <a:schemeClr val="accent3">
            <a:tint val="40000"/>
            <a:alpha val="90000"/>
            <a:hueOff val="2926625"/>
            <a:satOff val="12468"/>
            <a:lumOff val="1643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2926625"/>
              <a:satOff val="12468"/>
              <a:lumOff val="16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5128" rIns="135128" bIns="135128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Oportunidades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/>
            <a:t>Potencial de mercado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/>
            <a:t>Desarrollo del cliente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/>
            <a:t>Contexto de confinamiento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/>
            <a:t>Presencia en Redes Sociales</a:t>
          </a:r>
        </a:p>
      </dsp:txBody>
      <dsp:txXfrm>
        <a:off x="2112112" y="3115142"/>
        <a:ext cx="2556599" cy="2030061"/>
      </dsp:txXfrm>
    </dsp:sp>
    <dsp:sp modelId="{DAAD3E5B-C74F-4F67-84D6-BD8D68768F62}">
      <dsp:nvSpPr>
        <dsp:cNvPr id="0" name=""/>
        <dsp:cNvSpPr/>
      </dsp:nvSpPr>
      <dsp:spPr>
        <a:xfrm>
          <a:off x="1902" y="273462"/>
          <a:ext cx="2029047" cy="202904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Positivos</a:t>
          </a:r>
        </a:p>
      </dsp:txBody>
      <dsp:txXfrm>
        <a:off x="299049" y="570609"/>
        <a:ext cx="1434753" cy="1434753"/>
      </dsp:txXfrm>
    </dsp:sp>
    <dsp:sp modelId="{85BB6D7B-F20B-477B-96AB-FA4113D5F34A}">
      <dsp:nvSpPr>
        <dsp:cNvPr id="0" name=""/>
        <dsp:cNvSpPr/>
      </dsp:nvSpPr>
      <dsp:spPr>
        <a:xfrm>
          <a:off x="6697759" y="1085081"/>
          <a:ext cx="3043570" cy="2030061"/>
        </a:xfrm>
        <a:prstGeom prst="rect">
          <a:avLst/>
        </a:prstGeom>
        <a:solidFill>
          <a:schemeClr val="accent3">
            <a:tint val="40000"/>
            <a:alpha val="90000"/>
            <a:hueOff val="5853250"/>
            <a:satOff val="24935"/>
            <a:lumOff val="3285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5853250"/>
              <a:satOff val="24935"/>
              <a:lumOff val="32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5128" rIns="135128" bIns="135128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Debilidades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/>
            <a:t>Poca experiencia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/>
            <a:t>Desventajas financieras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/>
            <a:t>Mínimo estudio de mercado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/>
            <a:t>Nuevos en el mercado</a:t>
          </a:r>
        </a:p>
      </dsp:txBody>
      <dsp:txXfrm>
        <a:off x="7184730" y="1085081"/>
        <a:ext cx="2556599" cy="2030061"/>
      </dsp:txXfrm>
    </dsp:sp>
    <dsp:sp modelId="{9278379A-66F7-4CAE-9F3B-7DFE9F29FACD}">
      <dsp:nvSpPr>
        <dsp:cNvPr id="0" name=""/>
        <dsp:cNvSpPr/>
      </dsp:nvSpPr>
      <dsp:spPr>
        <a:xfrm>
          <a:off x="6697759" y="3115142"/>
          <a:ext cx="3043570" cy="2030061"/>
        </a:xfrm>
        <a:prstGeom prst="rect">
          <a:avLst/>
        </a:prstGeom>
        <a:solidFill>
          <a:schemeClr val="accent3">
            <a:tint val="40000"/>
            <a:alpha val="90000"/>
            <a:hueOff val="8779874"/>
            <a:satOff val="37403"/>
            <a:lumOff val="4928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8779874"/>
              <a:satOff val="37403"/>
              <a:lumOff val="4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5128" rIns="135128" bIns="135128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Amenazas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/>
            <a:t>Competidores bien posicionados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/>
            <a:t>Fallas técnicas.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/>
            <a:t>Público selectivo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/>
            <a:t>Clonación de la idea</a:t>
          </a:r>
        </a:p>
      </dsp:txBody>
      <dsp:txXfrm>
        <a:off x="7184730" y="3115142"/>
        <a:ext cx="2556599" cy="2030061"/>
      </dsp:txXfrm>
    </dsp:sp>
    <dsp:sp modelId="{C6C92E6C-8635-4A5F-8B1F-39E5A9F4D369}">
      <dsp:nvSpPr>
        <dsp:cNvPr id="0" name=""/>
        <dsp:cNvSpPr/>
      </dsp:nvSpPr>
      <dsp:spPr>
        <a:xfrm>
          <a:off x="5074521" y="273462"/>
          <a:ext cx="2029047" cy="2029047"/>
        </a:xfrm>
        <a:prstGeom prst="ellipse">
          <a:avLst/>
        </a:prstGeom>
        <a:solidFill>
          <a:schemeClr val="accent3">
            <a:hueOff val="8863733"/>
            <a:satOff val="-10777"/>
            <a:lumOff val="235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Negativos</a:t>
          </a:r>
        </a:p>
      </dsp:txBody>
      <dsp:txXfrm>
        <a:off x="5371668" y="570609"/>
        <a:ext cx="1434753" cy="14347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PhasedProcess">
  <dgm:title val=""/>
  <dgm:desc val=""/>
  <dgm:catLst>
    <dgm:cat type="process" pri="1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clrData>
  <dgm:layoutNode name="Name0">
    <dgm:varLst>
      <dgm:chMax val="3"/>
      <dgm:chPref val="3"/>
      <dgm:bulletEnabled val="1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gte" val="3">
        <dgm:alg type="composite">
          <dgm:param type="ar" val="2.8316"/>
        </dgm:alg>
        <dgm:choose name="Name3">
          <dgm:if name="Name4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567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rightChild" refType="w" fact="0.713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parentText1" refType="w" fact="0.0621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6845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if>
          <dgm:else name="Name5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72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rightChild" refType="w" fact="0.09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parentText1" refType="w" fact="0.7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062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else>
        </dgm:choose>
      </dgm:if>
      <dgm:if name="Name6" axis="ch" ptType="node" func="cnt" op="gte" val="2">
        <dgm:alg type="composite">
          <dgm:param type="ar" val="1.8986"/>
        </dgm:alg>
        <dgm:choose name="Name7">
          <dgm:if name="Name8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941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5782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1" refType="w" fact="0.0926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  <dgm:constr type="l" for="ch" forName="parentText2" refType="w" fact="0.5655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</dgm:constrLst>
          </dgm:if>
          <dgm:else name="Name9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592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0941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2" refType="w" fact="0.0926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  <dgm:constr type="l" for="ch" forName="parentText1" refType="w" fact="0.5655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</dgm:constrLst>
          </dgm:else>
        </dgm:choose>
      </dgm:if>
      <dgm:else name="Name10">
        <dgm:alg type="composite">
          <dgm:param type="ar" val="0.8036"/>
        </dgm:alg>
        <dgm:constrLst>
          <dgm:constr type="primFontSz" for="des" forName="parentText1" val="65"/>
          <dgm:constr type="primFontSz" for="des" forName="childText1_1" val="65"/>
          <dgm:constr type="primFontSz" for="des" forName="childText1_1" refType="primFontSz" refFor="des" refForName="parentText1" op="lte"/>
          <dgm:constr type="primFontSz" for="des" forName="childText1_2" refType="primFontSz" refFor="des" refForName="parentText1" op="lte"/>
          <dgm:constr type="primFontSz" for="des" forName="childText1_3" refType="primFontSz" refFor="des" refForName="parentText1" op="lte"/>
          <dgm:constr type="primFontSz" for="des" forName="childText1_4" refType="primFontSz" refFor="des" refForName="parentText1" op="lte"/>
          <dgm:constr type="primFontSz" for="des" forName="childText1_1" refType="primFontSz" refFor="des" refForName="parentText2" op="lte"/>
          <dgm:constr type="primFontSz" for="des" forName="childText1_2" refType="primFontSz" refFor="des" refForName="parentText2" op="lte"/>
          <dgm:constr type="primFontSz" for="des" forName="childText1_3" refType="primFontSz" refFor="des" refForName="parentText2" op="lte"/>
          <dgm:constr type="primFontSz" for="des" forName="childText1_4" refType="primFontSz" refFor="des" refForName="parentText2" op="lte"/>
          <dgm:constr type="primFontSz" for="des" forName="childText1_1" refType="primFontSz" refFor="des" refForName="parentText3" op="lte"/>
          <dgm:constr type="primFontSz" for="des" forName="childText1_2" refType="primFontSz" refFor="des" refForName="parentText3" op="lte"/>
          <dgm:constr type="primFontSz" for="des" forName="childText1_3" refType="primFontSz" refFor="des" refForName="parentText3" op="lte"/>
          <dgm:constr type="primFontSz" for="des" forName="childText1_4" refType="primFontSz" refFor="des" refForName="parentText3" op="lte"/>
          <dgm:constr type="primFontSz" for="des" forName="childText1_2" refType="primFontSz" refFor="des" refForName="childText1_1" op="equ"/>
          <dgm:constr type="primFontSz" for="des" forName="childText1_3" refType="primFontSz" refFor="des" refForName="childText1_1" op="equ"/>
          <dgm:constr type="primFontSz" for="des" forName="childText1_4" refType="primFontSz" refFor="des" refForName="childText1_1" op="equ"/>
          <dgm:constr type="l" for="ch" forName="leftComposite" refType="w" fact="0"/>
          <dgm:constr type="t" for="ch" forName="leftComposite" refType="h" fact="0.1159"/>
          <dgm:constr type="w" for="ch" forName="leftComposite" refType="w"/>
          <dgm:constr type="h" for="ch" forName="leftComposite" refType="h" fact="0.6953"/>
          <dgm:constr type="l" for="ch" forName="parentText1" refType="w" fact="0"/>
          <dgm:constr type="t" for="ch" forName="parentText1" refType="h" fact="0.8128"/>
          <dgm:constr type="w" for="ch" forName="parentText1" refType="w"/>
          <dgm:constr type="h" for="ch" forName="parentText1" refType="h" fact="0.1872"/>
        </dgm:constrLst>
      </dgm:else>
    </dgm:choose>
    <dgm:choose name="Name11">
      <dgm:if name="Name12" axis="ch" ptType="node" func="cnt" op="gte" val="1">
        <dgm:choose name="Name13">
          <dgm:if name="Name14" axis="ch" ptType="node" func="cnt" op="gte" val="2">
            <dgm:layoutNode name="arc1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3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2" styleLbl="revTx">
              <dgm:varLst>
                <dgm:chMax val="4"/>
                <dgm:chPref val="3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5"/>
        </dgm:choose>
        <dgm:choose name="Name16">
          <dgm:if name="Name17" axis="ch" ptType="node" func="cnt" op="gte" val="3">
            <dgm:layoutNode name="arc2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4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3" styleLbl="revTx">
              <dgm:varLst>
                <dgm:chMax val="1"/>
                <dgm:chPref val="1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3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8"/>
        </dgm:choose>
      </dgm:if>
      <dgm:else name="Name19"/>
    </dgm:choose>
    <dgm:layoutNode name="middleComposite">
      <dgm:choose name="Name20">
        <dgm:if name="Name21" axis="ch ch" ptType="node node" st="2 1" cnt="1 0" func="cnt" op="lte" val="1">
          <dgm:alg type="composite">
            <dgm:param type="ar" val="1"/>
          </dgm:alg>
        </dgm:if>
        <dgm:if name="Name22" axis="ch ch" ptType="node node" st="2 1" cnt="1 0" func="cnt" op="equ" val="2">
          <dgm:alg type="composite">
            <dgm:param type="ar" val="1.792"/>
          </dgm:alg>
        </dgm:if>
        <dgm:if name="Name23" axis="ch ch" ptType="node node" st="2 1" cnt="1 0" func="cnt" op="equ" val="3">
          <dgm:alg type="composite">
            <dgm:param type="ar" val="1"/>
          </dgm:alg>
        </dgm:if>
        <dgm:else name="Name24">
          <dgm:alg type="composite">
            <dgm:param type="ar" val="1"/>
          </dgm:alg>
        </dgm:else>
      </dgm:choose>
      <dgm:shape xmlns:r="http://schemas.openxmlformats.org/officeDocument/2006/relationships" r:blip="">
        <dgm:adjLst/>
      </dgm:shape>
      <dgm:presOf/>
      <dgm:choose name="Name25">
        <dgm:if name="Name26" axis="ch ch" ptType="node node" st="2 1" cnt="1 0" func="cnt" op="lte" val="1">
          <dgm:constrLst>
            <dgm:constr type="ctrX" for="ch" forName="circ1" refType="w" fact="0.5"/>
            <dgm:constr type="ctrY" for="ch" forName="circ1" refType="h" fact="0.5"/>
            <dgm:constr type="w" for="ch" forName="circ1" refType="w"/>
            <dgm:constr type="h" for="ch" forName="circ1" refType="h"/>
            <dgm:constr type="l" for="ch" forName="circ1Tx" refType="w" fact="0.2"/>
            <dgm:constr type="t" for="ch" forName="circ1Tx" refType="h" fact="0.1"/>
            <dgm:constr type="w" for="ch" forName="circ1Tx" refType="w" fact="0.6"/>
            <dgm:constr type="h" for="ch" forName="circ1Tx" refType="h" fact="0.8"/>
          </dgm:constrLst>
        </dgm:if>
        <dgm:if name="Name27" axis="ch ch" ptType="node node" st="2 1" cnt="1 0" func="cnt" op="equ" val="2">
          <dgm:constrLst>
            <dgm:constr type="ctrX" for="ch" forName="circ1" refType="w" fact="0.3"/>
            <dgm:constr type="ctrY" for="ch" forName="circ1" refType="h" fact="0.5"/>
            <dgm:constr type="w" for="ch" forName="circ1" refType="w" fact="0.555"/>
            <dgm:constr type="h" for="ch" forName="circ1" refType="h" fact="0.99456"/>
            <dgm:constr type="l" for="ch" forName="circ1Tx" refType="w" fact="0.1"/>
            <dgm:constr type="t" for="ch" forName="circ1Tx" refType="h" fact="0.12"/>
            <dgm:constr type="w" for="ch" forName="circ1Tx" refType="w" fact="0.32"/>
            <dgm:constr type="h" for="ch" forName="circ1Tx" refType="h" fact="0.76"/>
            <dgm:constr type="ctrX" for="ch" forName="circ2" refType="w" fact="0.7"/>
            <dgm:constr type="ctrY" for="ch" forName="circ2" refType="h" fact="0.5"/>
            <dgm:constr type="w" for="ch" forName="circ2" refType="w" fact="0.555"/>
            <dgm:constr type="h" for="ch" forName="circ2" refType="h" fact="0.99456"/>
            <dgm:constr type="l" for="ch" forName="circ2Tx" refType="w" fact="0.58"/>
            <dgm:constr type="t" for="ch" forName="circ2Tx" refType="h" fact="0.12"/>
            <dgm:constr type="w" for="ch" forName="circ2Tx" refType="w" fact="0.32"/>
            <dgm:constr type="h" for="ch" forName="circ2Tx" refType="h" fact="0.76"/>
          </dgm:constrLst>
        </dgm:if>
        <dgm:if name="Name28" axis="ch ch" ptType="node node" st="2 1" cnt="1 0" func="cnt" op="equ" val="3">
          <dgm:constrLst>
            <dgm:constr type="ctrX" for="ch" forName="circ1" refType="w" fact="0.5"/>
            <dgm:constr type="ctrY" for="ch" forName="circ1" refType="w" fact="0.25"/>
            <dgm:constr type="w" for="ch" forName="circ1" refType="w" fact="0.6"/>
            <dgm:constr type="h" for="ch" forName="circ1" refType="h" fact="0.6"/>
            <dgm:constr type="l" for="ch" forName="circ1Tx" refType="w" fact="0.28"/>
            <dgm:constr type="t" for="ch" forName="circ1Tx" refType="h" fact="0.055"/>
            <dgm:constr type="w" for="ch" forName="circ1Tx" refType="w" fact="0.44"/>
            <dgm:constr type="h" for="ch" forName="circ1Tx" refType="h" fact="0.27"/>
            <dgm:constr type="ctrX" for="ch" forName="circ2" refType="w" fact="0.7165"/>
            <dgm:constr type="ctrY" for="ch" forName="circ2" refType="w" fact="0.625"/>
            <dgm:constr type="w" for="ch" forName="circ2" refType="w" fact="0.6"/>
            <dgm:constr type="h" for="ch" forName="circ2" refType="h" fact="0.6"/>
            <dgm:constr type="l" for="ch" forName="circ2Tx" refType="w" fact="0.6"/>
            <dgm:constr type="t" for="ch" forName="circ2Tx" refType="h" fact="0.48"/>
            <dgm:constr type="w" for="ch" forName="circ2Tx" refType="w" fact="0.36"/>
            <dgm:constr type="h" for="ch" forName="circ2Tx" refType="h" fact="0.33"/>
            <dgm:constr type="ctrX" for="ch" forName="circ3" refType="w" fact="0.2835"/>
            <dgm:constr type="ctrY" for="ch" forName="circ3" refType="w" fact="0.625"/>
            <dgm:constr type="w" for="ch" forName="circ3" refType="w" fact="0.6"/>
            <dgm:constr type="h" for="ch" forName="circ3" refType="h" fact="0.6"/>
            <dgm:constr type="l" for="ch" forName="circ3Tx" refType="w" fact="0.04"/>
            <dgm:constr type="t" for="ch" forName="circ3Tx" refType="h" fact="0.48"/>
            <dgm:constr type="w" for="ch" forName="circ3Tx" refType="w" fact="0.36"/>
            <dgm:constr type="h" for="ch" forName="circ3Tx" refType="h" fact="0.33"/>
          </dgm:constrLst>
        </dgm:if>
        <dgm:else name="Name29">
          <dgm:constrLst>
            <dgm:constr type="ctrX" for="ch" forName="circ1" refType="w" fact="0.5"/>
            <dgm:constr type="ctrY" for="ch" forName="circ1" refType="w" fact="0.27"/>
            <dgm:constr type="w" for="ch" forName="circ1" refType="w" fact="0.52"/>
            <dgm:constr type="h" for="ch" forName="circ1" refType="h" fact="0.52"/>
            <dgm:constr type="l" for="ch" forName="circ1Tx" refType="w" fact="0.3"/>
            <dgm:constr type="t" for="ch" forName="circ1Tx" refType="h" fact="0.08"/>
            <dgm:constr type="w" for="ch" forName="circ1Tx" refType="w" fact="0.4"/>
            <dgm:constr type="h" for="ch" forName="circ1Tx" refType="h" fact="0.165"/>
            <dgm:constr type="ctrX" for="ch" forName="circ2" refType="w" fact="0.73"/>
            <dgm:constr type="ctrY" for="ch" forName="circ2" refType="w" fact="0.5"/>
            <dgm:constr type="w" for="ch" forName="circ2" refType="w" fact="0.52"/>
            <dgm:constr type="h" for="ch" forName="circ2" refType="h" fact="0.52"/>
            <dgm:constr type="r" for="ch" forName="circ2Tx" refType="w" fact="0.95"/>
            <dgm:constr type="t" for="ch" forName="circ2Tx" refType="h" fact="0.3"/>
            <dgm:constr type="w" for="ch" forName="circ2Tx" refType="w" fact="0.2"/>
            <dgm:constr type="h" for="ch" forName="circ2Tx" refType="h" fact="0.4"/>
            <dgm:constr type="ctrX" for="ch" forName="circ3" refType="w" fact="0.5"/>
            <dgm:constr type="ctrY" for="ch" forName="circ3" refType="w" fact="0.73"/>
            <dgm:constr type="w" for="ch" forName="circ3" refType="w" fact="0.52"/>
            <dgm:constr type="h" for="ch" forName="circ3" refType="h" fact="0.52"/>
            <dgm:constr type="l" for="ch" forName="circ3Tx" refType="w" fact="0.3"/>
            <dgm:constr type="b" for="ch" forName="circ3Tx" refType="h" fact="0.92"/>
            <dgm:constr type="w" for="ch" forName="circ3Tx" refType="w" fact="0.4"/>
            <dgm:constr type="h" for="ch" forName="circ3Tx" refType="h" fact="0.165"/>
            <dgm:constr type="ctrX" for="ch" forName="circ4" refType="w" fact="0.27"/>
            <dgm:constr type="ctrY" for="ch" forName="circ4" refType="h" fact="0.5"/>
            <dgm:constr type="w" for="ch" forName="circ4" refType="w" fact="0.52"/>
            <dgm:constr type="h" for="ch" forName="circ4" refType="h" fact="0.52"/>
            <dgm:constr type="l" for="ch" forName="circ4Tx" refType="w" fact="0.05"/>
            <dgm:constr type="t" for="ch" forName="circ4Tx" refType="h" fact="0.3"/>
            <dgm:constr type="w" for="ch" forName="circ4Tx" refType="w" fact="0.2"/>
            <dgm:constr type="h" for="ch" forName="circ4Tx" refType="h" fact="0.4"/>
          </dgm:constrLst>
        </dgm:else>
      </dgm:choose>
      <dgm:ruleLst/>
      <dgm:forEach name="Name30" axis="ch ch" ptType="node node" st="2 1" cnt="1 1">
        <dgm:layoutNode name="circ1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1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1" axis="ch ch" ptType="node node" st="2 2" cnt="1 1">
        <dgm:layoutNode name="circ2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2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2" axis="ch ch" ptType="node node" st="2 3" cnt="1 1">
        <dgm:layoutNode name="circ3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3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3" axis="ch ch" ptType="node node" st="2 4" cnt="1 1">
        <dgm:layoutNode name="circ4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4Tx" styleLbl="revTx">
          <dgm:varLst>
            <dgm:chMax val="0"/>
            <dgm:chPref val="0"/>
            <dgm:bulletEnabled val="1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</dgm:layoutNode>
    <dgm:layoutNode name="leftComposite">
      <dgm:choose name="Name34">
        <dgm:if name="Name35" axis="ch ch" ptType="node node" st="1 1" cnt="1 0" func="cnt" op="lte" val="1">
          <dgm:alg type="composite">
            <dgm:param type="ar" val="1.3085"/>
          </dgm:alg>
          <dgm:constrLst>
            <dgm:constr type="l" for="ch" forName="childText1_1" refType="w" fact="0.2124"/>
            <dgm:constr type="t" for="ch" forName="childText1_1" refType="h" fact="0"/>
            <dgm:constr type="w" for="ch" forName="childText1_1" refType="w" fact="0.5759"/>
            <dgm:constr type="h" for="ch" forName="childText1_1" refType="h" fact="0.7535"/>
            <dgm:constr type="l" for="ch" forName="ellipse1" refType="w" fact="0"/>
            <dgm:constr type="t" for="ch" forName="ellipse1" refType="h" fact="0.63"/>
            <dgm:constr type="w" for="ch" forName="ellipse1" refType="w" fact="0.2828"/>
            <dgm:constr type="h" for="ch" forName="ellipse1" refType="h" fact="0.37"/>
            <dgm:constr type="l" for="ch" forName="ellipse2" refType="w" fact="0.82"/>
            <dgm:constr type="t" for="ch" forName="ellipse2" refType="h" fact="0.17"/>
            <dgm:constr type="w" for="ch" forName="ellipse2" refType="w" fact="0.1645"/>
            <dgm:constr type="h" for="ch" forName="ellipse2" refType="h" fact="0.2153"/>
          </dgm:constrLst>
        </dgm:if>
        <dgm:if name="Name36" axis="ch ch" ptType="node node" st="1 1" cnt="1 0" func="cnt" op="equ" val="2">
          <dgm:alg type="composite">
            <dgm:param type="ar" val="0.8917"/>
          </dgm:alg>
          <dgm:constrLst>
            <dgm:constr type="l" for="ch" forName="childText1_1" refType="w" fact="0.1864"/>
            <dgm:constr type="t" for="ch" forName="childText1_1" refType="h" fact="0"/>
            <dgm:constr type="w" for="ch" forName="childText1_1" refType="w" fact="0.5055"/>
            <dgm:constr type="h" for="ch" forName="childText1_1" refType="h" fact="0.4507"/>
            <dgm:constr type="l" for="ch" forName="childText1_2" refType="w" fact="0.4945"/>
            <dgm:constr type="t" for="ch" forName="childText1_2" refType="h" fact="0.3929"/>
            <dgm:constr type="w" for="ch" forName="childText1_2" refType="w" fact="0.5055"/>
            <dgm:constr type="h" for="ch" forName="childText1_2" refType="h" fact="0.4507"/>
            <dgm:constr type="l" for="ch" forName="ellipse1" refType="w" fact="0"/>
            <dgm:constr type="t" for="ch" forName="ellipse1" refType="h" fact="0.3768"/>
            <dgm:constr type="w" for="ch" forName="ellipse1" refType="w" fact="0.2482"/>
            <dgm:constr type="h" for="ch" forName="ellipse1" refType="h" fact="0.2213"/>
            <dgm:constr type="l" for="ch" forName="ellipse3" refType="w" fact="0.5474"/>
            <dgm:constr type="t" for="ch" forName="ellipse3" refType="h" fact="0.8712"/>
            <dgm:constr type="w" for="ch" forName="ellipse3" refType="w" fact="0.1444"/>
            <dgm:constr type="h" for="ch" forName="ellipse3" refType="h" fact="0.1288"/>
            <dgm:constr type="l" for="ch" forName="ellipse2" refType="w" fact="0.7333"/>
            <dgm:constr type="t" for="ch" forName="ellipse2" refType="h" fact="0.0887"/>
            <dgm:constr type="w" for="ch" forName="ellipse2" refType="w" fact="0.1444"/>
            <dgm:constr type="h" for="ch" forName="ellipse2" refType="h" fact="0.1288"/>
          </dgm:constrLst>
        </dgm:if>
        <dgm:if name="Name37" axis="ch ch" ptType="node node" st="1 1" cnt="1 0" func="cnt" op="equ" val="3">
          <dgm:alg type="composite">
            <dgm:param type="ar" val="1.0811"/>
          </dgm:alg>
          <dgm:constrLst>
            <dgm:constr type="l" for="ch" forName="childText1_3" refType="w" fact="0.1649"/>
            <dgm:constr type="t" for="ch" forName="childText1_3" refType="h" fact="0.5389"/>
            <dgm:constr type="w" for="ch" forName="childText1_3" refType="w" fact="0.4265"/>
            <dgm:constr type="h" for="ch" forName="childText1_3" refType="h" fact="0.4611"/>
            <dgm:constr type="l" for="ch" forName="childText1_1" refType="w" fact="0.1573"/>
            <dgm:constr type="t" for="ch" forName="childText1_1" refType="h" fact="0"/>
            <dgm:constr type="w" for="ch" forName="childText1_1" refType="w" fact="0.4265"/>
            <dgm:constr type="h" for="ch" forName="childText1_1" refType="h" fact="0.4611"/>
            <dgm:constr type="l" for="ch" forName="childText1_2" refType="w" fact="0.5735"/>
            <dgm:constr type="t" for="ch" forName="childText1_2" refType="h" fact="0.2754"/>
            <dgm:constr type="w" for="ch" forName="childText1_2" refType="w" fact="0.4265"/>
            <dgm:constr type="h" for="ch" forName="childText1_2" refType="h" fact="0.4611"/>
            <dgm:constr type="l" for="ch" forName="ellipse1" refType="w" fact="0"/>
            <dgm:constr type="t" for="ch" forName="ellipse1" refType="h" fact="0.3855"/>
            <dgm:constr type="w" for="ch" forName="ellipse1" refType="w" fact="0.2095"/>
            <dgm:constr type="h" for="ch" forName="ellipse1" refType="h" fact="0.2264"/>
            <dgm:constr type="l" for="ch" forName="ellipse3" refType="w" fact="0.6181"/>
            <dgm:constr type="t" for="ch" forName="ellipse3" refType="h" fact="0.7647"/>
            <dgm:constr type="w" for="ch" forName="ellipse3" refType="w" fact="0.1219"/>
            <dgm:constr type="h" for="ch" forName="ellipse3" refType="h" fact="0.1317"/>
            <dgm:constr type="l" for="ch" forName="ellipse2" refType="w" fact="0.6188"/>
            <dgm:constr type="t" for="ch" forName="ellipse2" refType="h" fact="0.0907"/>
            <dgm:constr type="w" for="ch" forName="ellipse2" refType="w" fact="0.1219"/>
            <dgm:constr type="h" for="ch" forName="ellipse2" refType="h" fact="0.1317"/>
          </dgm:constrLst>
        </dgm:if>
        <dgm:else name="Name38">
          <dgm:alg type="composite">
            <dgm:param type="ar" val="0.9472"/>
          </dgm:alg>
          <dgm:constrLst>
            <dgm:constr type="l" for="ch" forName="childText1_3" refType="w" fact="0"/>
            <dgm:constr type="t" for="ch" forName="childText1_3" refType="h" fact="0.6035"/>
            <dgm:constr type="w" for="ch" forName="childText1_3" refType="w" fact="0.4186"/>
            <dgm:constr type="h" for="ch" forName="childText1_3" refType="h" fact="0.3965"/>
            <dgm:constr type="l" for="ch" forName="childText1_1" refType="w" fact="0.0981"/>
            <dgm:constr type="t" for="ch" forName="childText1_1" refType="h" fact="0"/>
            <dgm:constr type="w" for="ch" forName="childText1_1" refType="w" fact="0.4186"/>
            <dgm:constr type="h" for="ch" forName="childText1_1" refType="h" fact="0.3965"/>
            <dgm:constr type="l" for="ch" forName="childText1_2" refType="w" fact="0.5385"/>
            <dgm:constr type="t" for="ch" forName="childText1_2" refType="h" fact="0.1304"/>
            <dgm:constr type="w" for="ch" forName="childText1_2" refType="w" fact="0.4186"/>
            <dgm:constr type="h" for="ch" forName="childText1_2" refType="h" fact="0.3965"/>
            <dgm:constr type="l" for="ch" forName="ellipse4" refType="w" fact="0.3222"/>
            <dgm:constr type="t" for="ch" forName="ellipse4" refType="h" fact="0.4232"/>
            <dgm:constr type="w" for="ch" forName="ellipse4" refType="w" fact="0.2056"/>
            <dgm:constr type="h" for="ch" forName="ellipse4" refType="h" fact="0.1947"/>
            <dgm:constr type="l" for="ch" forName="ellipse1" refType="w" fact="0.1489"/>
            <dgm:constr type="t" for="ch" forName="ellipse1" refType="h" fact="0.4502"/>
            <dgm:constr type="w" for="ch" forName="ellipse1" refType="w" fact="0.1196"/>
            <dgm:constr type="h" for="ch" forName="ellipse1" refType="h" fact="0.1133"/>
            <dgm:constr type="l" for="ch" forName="ellipse2" refType="w" fact="0.5384"/>
            <dgm:constr type="t" for="ch" forName="ellipse2" refType="h" fact="0.0124"/>
            <dgm:constr type="w" for="ch" forName="ellipse2" refType="w" fact="0.1196"/>
            <dgm:constr type="h" for="ch" forName="ellipse2" refType="h" fact="0.1133"/>
            <dgm:constr type="l" for="ch" forName="childText1_4" refType="w" fact="0.4625"/>
            <dgm:constr type="t" for="ch" forName="childText1_4" refType="h" fact="0.5719"/>
            <dgm:constr type="w" for="ch" forName="childText1_4" refType="w" fact="0.4186"/>
            <dgm:constr type="h" for="ch" forName="childText1_4" refType="h" fact="0.3965"/>
            <dgm:constr type="l" for="ch" forName="ellipse3" refType="w" fact="0.8804"/>
            <dgm:constr type="t" for="ch" forName="ellipse3" refType="h" fact="0.5329"/>
            <dgm:constr type="w" for="ch" forName="ellipse3" refType="w" fact="0.1196"/>
            <dgm:constr type="h" for="ch" forName="ellipse3" refType="h" fact="0.1133"/>
            <dgm:constr type="l" for="ch" forName="ellipse5" refType="w" fact="0.0146"/>
            <dgm:constr type="t" for="ch" forName="ellipse5" refType="h" fact="0.5228"/>
            <dgm:constr type="w" for="ch" forName="ellipse5" refType="w" fact="0.0899"/>
            <dgm:constr type="h" for="ch" forName="ellipse5" refType="h" fact="0.0851"/>
          </dgm:constrLst>
        </dgm:else>
      </dgm:choose>
      <dgm:forEach name="Name39" axis="ch ch" ptType="node node" st="1 1" cnt="1 1">
        <dgm:layoutNode name="childText1_1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1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2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0" axis="ch ch" ptType="node node" st="1 2" cnt="1 1">
        <dgm:layoutNode name="childText1_2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3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1" axis="ch ch" ptType="node node" st="1 3" cnt="1 1">
        <dgm:layoutNode name="childText1_3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forEach>
      <dgm:forEach name="Name42" axis="ch ch" ptType="node node" st="1 4" cnt="1 1">
        <dgm:layoutNode name="childText1_4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4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5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layoutNode>
    <dgm:choose name="Name43">
      <dgm:if name="Name44" axis="ch ch" ptType="node node" st="3 1" cnt="1 0" func="cnt" op="gte" val="1">
        <dgm:layoutNode name="rightChild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ch des" ptType="node node" st="3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45"/>
    </dgm:choose>
    <dgm:layoutNode name="parentText1" styleLbl="revTx">
      <dgm:varLst>
        <dgm:chMax val="4"/>
        <dgm:chPref val="3"/>
        <dgm:bulletEnabled val="1"/>
      </dgm:varLst>
      <dgm:alg type="tx"/>
      <dgm:shape xmlns:r="http://schemas.openxmlformats.org/officeDocument/2006/relationships" type="rect" r:blip="">
        <dgm:adjLst/>
      </dgm:shape>
      <dgm:presOf axis="ch self" ptType="node node" st="1 1" cnt="1 0"/>
      <dgm:constrLst>
        <dgm:constr type="lMarg" refType="primFontSz" fact="0.3"/>
        <dgm:constr type="rMarg" refType="primFontSz" fact="0.3"/>
        <dgm:constr type="tMarg" refType="primFontSz" fact="0.3"/>
        <dgm:constr type="bMarg" refType="primFontSz" fact="0.3"/>
      </dgm:constrLst>
      <dgm:ruleLst>
        <dgm:rule type="primFontSz" val="5" fact="NaN" max="NaN"/>
      </dgm:ruleLst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PhasedProcess">
  <dgm:title val=""/>
  <dgm:desc val=""/>
  <dgm:catLst>
    <dgm:cat type="process" pri="1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clrData>
  <dgm:layoutNode name="Name0">
    <dgm:varLst>
      <dgm:chMax val="3"/>
      <dgm:chPref val="3"/>
      <dgm:bulletEnabled val="1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gte" val="3">
        <dgm:alg type="composite">
          <dgm:param type="ar" val="2.8316"/>
        </dgm:alg>
        <dgm:choose name="Name3">
          <dgm:if name="Name4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567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rightChild" refType="w" fact="0.713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parentText1" refType="w" fact="0.0621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6845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if>
          <dgm:else name="Name5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72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rightChild" refType="w" fact="0.09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parentText1" refType="w" fact="0.7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062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else>
        </dgm:choose>
      </dgm:if>
      <dgm:if name="Name6" axis="ch" ptType="node" func="cnt" op="gte" val="2">
        <dgm:alg type="composite">
          <dgm:param type="ar" val="1.8986"/>
        </dgm:alg>
        <dgm:choose name="Name7">
          <dgm:if name="Name8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941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5782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1" refType="w" fact="0.0926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  <dgm:constr type="l" for="ch" forName="parentText2" refType="w" fact="0.5655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</dgm:constrLst>
          </dgm:if>
          <dgm:else name="Name9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592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0941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2" refType="w" fact="0.0926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  <dgm:constr type="l" for="ch" forName="parentText1" refType="w" fact="0.5655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</dgm:constrLst>
          </dgm:else>
        </dgm:choose>
      </dgm:if>
      <dgm:else name="Name10">
        <dgm:alg type="composite">
          <dgm:param type="ar" val="0.8036"/>
        </dgm:alg>
        <dgm:constrLst>
          <dgm:constr type="primFontSz" for="des" forName="parentText1" val="65"/>
          <dgm:constr type="primFontSz" for="des" forName="childText1_1" val="65"/>
          <dgm:constr type="primFontSz" for="des" forName="childText1_1" refType="primFontSz" refFor="des" refForName="parentText1" op="lte"/>
          <dgm:constr type="primFontSz" for="des" forName="childText1_2" refType="primFontSz" refFor="des" refForName="parentText1" op="lte"/>
          <dgm:constr type="primFontSz" for="des" forName="childText1_3" refType="primFontSz" refFor="des" refForName="parentText1" op="lte"/>
          <dgm:constr type="primFontSz" for="des" forName="childText1_4" refType="primFontSz" refFor="des" refForName="parentText1" op="lte"/>
          <dgm:constr type="primFontSz" for="des" forName="childText1_1" refType="primFontSz" refFor="des" refForName="parentText2" op="lte"/>
          <dgm:constr type="primFontSz" for="des" forName="childText1_2" refType="primFontSz" refFor="des" refForName="parentText2" op="lte"/>
          <dgm:constr type="primFontSz" for="des" forName="childText1_3" refType="primFontSz" refFor="des" refForName="parentText2" op="lte"/>
          <dgm:constr type="primFontSz" for="des" forName="childText1_4" refType="primFontSz" refFor="des" refForName="parentText2" op="lte"/>
          <dgm:constr type="primFontSz" for="des" forName="childText1_1" refType="primFontSz" refFor="des" refForName="parentText3" op="lte"/>
          <dgm:constr type="primFontSz" for="des" forName="childText1_2" refType="primFontSz" refFor="des" refForName="parentText3" op="lte"/>
          <dgm:constr type="primFontSz" for="des" forName="childText1_3" refType="primFontSz" refFor="des" refForName="parentText3" op="lte"/>
          <dgm:constr type="primFontSz" for="des" forName="childText1_4" refType="primFontSz" refFor="des" refForName="parentText3" op="lte"/>
          <dgm:constr type="primFontSz" for="des" forName="childText1_2" refType="primFontSz" refFor="des" refForName="childText1_1" op="equ"/>
          <dgm:constr type="primFontSz" for="des" forName="childText1_3" refType="primFontSz" refFor="des" refForName="childText1_1" op="equ"/>
          <dgm:constr type="primFontSz" for="des" forName="childText1_4" refType="primFontSz" refFor="des" refForName="childText1_1" op="equ"/>
          <dgm:constr type="l" for="ch" forName="leftComposite" refType="w" fact="0"/>
          <dgm:constr type="t" for="ch" forName="leftComposite" refType="h" fact="0.1159"/>
          <dgm:constr type="w" for="ch" forName="leftComposite" refType="w"/>
          <dgm:constr type="h" for="ch" forName="leftComposite" refType="h" fact="0.6953"/>
          <dgm:constr type="l" for="ch" forName="parentText1" refType="w" fact="0"/>
          <dgm:constr type="t" for="ch" forName="parentText1" refType="h" fact="0.8128"/>
          <dgm:constr type="w" for="ch" forName="parentText1" refType="w"/>
          <dgm:constr type="h" for="ch" forName="parentText1" refType="h" fact="0.1872"/>
        </dgm:constrLst>
      </dgm:else>
    </dgm:choose>
    <dgm:choose name="Name11">
      <dgm:if name="Name12" axis="ch" ptType="node" func="cnt" op="gte" val="1">
        <dgm:choose name="Name13">
          <dgm:if name="Name14" axis="ch" ptType="node" func="cnt" op="gte" val="2">
            <dgm:layoutNode name="arc1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3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2" styleLbl="revTx">
              <dgm:varLst>
                <dgm:chMax val="4"/>
                <dgm:chPref val="3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5"/>
        </dgm:choose>
        <dgm:choose name="Name16">
          <dgm:if name="Name17" axis="ch" ptType="node" func="cnt" op="gte" val="3">
            <dgm:layoutNode name="arc2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4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3" styleLbl="revTx">
              <dgm:varLst>
                <dgm:chMax val="1"/>
                <dgm:chPref val="1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3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8"/>
        </dgm:choose>
      </dgm:if>
      <dgm:else name="Name19"/>
    </dgm:choose>
    <dgm:layoutNode name="middleComposite">
      <dgm:choose name="Name20">
        <dgm:if name="Name21" axis="ch ch" ptType="node node" st="2 1" cnt="1 0" func="cnt" op="lte" val="1">
          <dgm:alg type="composite">
            <dgm:param type="ar" val="1"/>
          </dgm:alg>
        </dgm:if>
        <dgm:if name="Name22" axis="ch ch" ptType="node node" st="2 1" cnt="1 0" func="cnt" op="equ" val="2">
          <dgm:alg type="composite">
            <dgm:param type="ar" val="1.792"/>
          </dgm:alg>
        </dgm:if>
        <dgm:if name="Name23" axis="ch ch" ptType="node node" st="2 1" cnt="1 0" func="cnt" op="equ" val="3">
          <dgm:alg type="composite">
            <dgm:param type="ar" val="1"/>
          </dgm:alg>
        </dgm:if>
        <dgm:else name="Name24">
          <dgm:alg type="composite">
            <dgm:param type="ar" val="1"/>
          </dgm:alg>
        </dgm:else>
      </dgm:choose>
      <dgm:shape xmlns:r="http://schemas.openxmlformats.org/officeDocument/2006/relationships" r:blip="">
        <dgm:adjLst/>
      </dgm:shape>
      <dgm:presOf/>
      <dgm:choose name="Name25">
        <dgm:if name="Name26" axis="ch ch" ptType="node node" st="2 1" cnt="1 0" func="cnt" op="lte" val="1">
          <dgm:constrLst>
            <dgm:constr type="ctrX" for="ch" forName="circ1" refType="w" fact="0.5"/>
            <dgm:constr type="ctrY" for="ch" forName="circ1" refType="h" fact="0.5"/>
            <dgm:constr type="w" for="ch" forName="circ1" refType="w"/>
            <dgm:constr type="h" for="ch" forName="circ1" refType="h"/>
            <dgm:constr type="l" for="ch" forName="circ1Tx" refType="w" fact="0.2"/>
            <dgm:constr type="t" for="ch" forName="circ1Tx" refType="h" fact="0.1"/>
            <dgm:constr type="w" for="ch" forName="circ1Tx" refType="w" fact="0.6"/>
            <dgm:constr type="h" for="ch" forName="circ1Tx" refType="h" fact="0.8"/>
          </dgm:constrLst>
        </dgm:if>
        <dgm:if name="Name27" axis="ch ch" ptType="node node" st="2 1" cnt="1 0" func="cnt" op="equ" val="2">
          <dgm:constrLst>
            <dgm:constr type="ctrX" for="ch" forName="circ1" refType="w" fact="0.3"/>
            <dgm:constr type="ctrY" for="ch" forName="circ1" refType="h" fact="0.5"/>
            <dgm:constr type="w" for="ch" forName="circ1" refType="w" fact="0.555"/>
            <dgm:constr type="h" for="ch" forName="circ1" refType="h" fact="0.99456"/>
            <dgm:constr type="l" for="ch" forName="circ1Tx" refType="w" fact="0.1"/>
            <dgm:constr type="t" for="ch" forName="circ1Tx" refType="h" fact="0.12"/>
            <dgm:constr type="w" for="ch" forName="circ1Tx" refType="w" fact="0.32"/>
            <dgm:constr type="h" for="ch" forName="circ1Tx" refType="h" fact="0.76"/>
            <dgm:constr type="ctrX" for="ch" forName="circ2" refType="w" fact="0.7"/>
            <dgm:constr type="ctrY" for="ch" forName="circ2" refType="h" fact="0.5"/>
            <dgm:constr type="w" for="ch" forName="circ2" refType="w" fact="0.555"/>
            <dgm:constr type="h" for="ch" forName="circ2" refType="h" fact="0.99456"/>
            <dgm:constr type="l" for="ch" forName="circ2Tx" refType="w" fact="0.58"/>
            <dgm:constr type="t" for="ch" forName="circ2Tx" refType="h" fact="0.12"/>
            <dgm:constr type="w" for="ch" forName="circ2Tx" refType="w" fact="0.32"/>
            <dgm:constr type="h" for="ch" forName="circ2Tx" refType="h" fact="0.76"/>
          </dgm:constrLst>
        </dgm:if>
        <dgm:if name="Name28" axis="ch ch" ptType="node node" st="2 1" cnt="1 0" func="cnt" op="equ" val="3">
          <dgm:constrLst>
            <dgm:constr type="ctrX" for="ch" forName="circ1" refType="w" fact="0.5"/>
            <dgm:constr type="ctrY" for="ch" forName="circ1" refType="w" fact="0.25"/>
            <dgm:constr type="w" for="ch" forName="circ1" refType="w" fact="0.6"/>
            <dgm:constr type="h" for="ch" forName="circ1" refType="h" fact="0.6"/>
            <dgm:constr type="l" for="ch" forName="circ1Tx" refType="w" fact="0.28"/>
            <dgm:constr type="t" for="ch" forName="circ1Tx" refType="h" fact="0.055"/>
            <dgm:constr type="w" for="ch" forName="circ1Tx" refType="w" fact="0.44"/>
            <dgm:constr type="h" for="ch" forName="circ1Tx" refType="h" fact="0.27"/>
            <dgm:constr type="ctrX" for="ch" forName="circ2" refType="w" fact="0.7165"/>
            <dgm:constr type="ctrY" for="ch" forName="circ2" refType="w" fact="0.625"/>
            <dgm:constr type="w" for="ch" forName="circ2" refType="w" fact="0.6"/>
            <dgm:constr type="h" for="ch" forName="circ2" refType="h" fact="0.6"/>
            <dgm:constr type="l" for="ch" forName="circ2Tx" refType="w" fact="0.6"/>
            <dgm:constr type="t" for="ch" forName="circ2Tx" refType="h" fact="0.48"/>
            <dgm:constr type="w" for="ch" forName="circ2Tx" refType="w" fact="0.36"/>
            <dgm:constr type="h" for="ch" forName="circ2Tx" refType="h" fact="0.33"/>
            <dgm:constr type="ctrX" for="ch" forName="circ3" refType="w" fact="0.2835"/>
            <dgm:constr type="ctrY" for="ch" forName="circ3" refType="w" fact="0.625"/>
            <dgm:constr type="w" for="ch" forName="circ3" refType="w" fact="0.6"/>
            <dgm:constr type="h" for="ch" forName="circ3" refType="h" fact="0.6"/>
            <dgm:constr type="l" for="ch" forName="circ3Tx" refType="w" fact="0.04"/>
            <dgm:constr type="t" for="ch" forName="circ3Tx" refType="h" fact="0.48"/>
            <dgm:constr type="w" for="ch" forName="circ3Tx" refType="w" fact="0.36"/>
            <dgm:constr type="h" for="ch" forName="circ3Tx" refType="h" fact="0.33"/>
          </dgm:constrLst>
        </dgm:if>
        <dgm:else name="Name29">
          <dgm:constrLst>
            <dgm:constr type="ctrX" for="ch" forName="circ1" refType="w" fact="0.5"/>
            <dgm:constr type="ctrY" for="ch" forName="circ1" refType="w" fact="0.27"/>
            <dgm:constr type="w" for="ch" forName="circ1" refType="w" fact="0.52"/>
            <dgm:constr type="h" for="ch" forName="circ1" refType="h" fact="0.52"/>
            <dgm:constr type="l" for="ch" forName="circ1Tx" refType="w" fact="0.3"/>
            <dgm:constr type="t" for="ch" forName="circ1Tx" refType="h" fact="0.08"/>
            <dgm:constr type="w" for="ch" forName="circ1Tx" refType="w" fact="0.4"/>
            <dgm:constr type="h" for="ch" forName="circ1Tx" refType="h" fact="0.165"/>
            <dgm:constr type="ctrX" for="ch" forName="circ2" refType="w" fact="0.73"/>
            <dgm:constr type="ctrY" for="ch" forName="circ2" refType="w" fact="0.5"/>
            <dgm:constr type="w" for="ch" forName="circ2" refType="w" fact="0.52"/>
            <dgm:constr type="h" for="ch" forName="circ2" refType="h" fact="0.52"/>
            <dgm:constr type="r" for="ch" forName="circ2Tx" refType="w" fact="0.95"/>
            <dgm:constr type="t" for="ch" forName="circ2Tx" refType="h" fact="0.3"/>
            <dgm:constr type="w" for="ch" forName="circ2Tx" refType="w" fact="0.2"/>
            <dgm:constr type="h" for="ch" forName="circ2Tx" refType="h" fact="0.4"/>
            <dgm:constr type="ctrX" for="ch" forName="circ3" refType="w" fact="0.5"/>
            <dgm:constr type="ctrY" for="ch" forName="circ3" refType="w" fact="0.73"/>
            <dgm:constr type="w" for="ch" forName="circ3" refType="w" fact="0.52"/>
            <dgm:constr type="h" for="ch" forName="circ3" refType="h" fact="0.52"/>
            <dgm:constr type="l" for="ch" forName="circ3Tx" refType="w" fact="0.3"/>
            <dgm:constr type="b" for="ch" forName="circ3Tx" refType="h" fact="0.92"/>
            <dgm:constr type="w" for="ch" forName="circ3Tx" refType="w" fact="0.4"/>
            <dgm:constr type="h" for="ch" forName="circ3Tx" refType="h" fact="0.165"/>
            <dgm:constr type="ctrX" for="ch" forName="circ4" refType="w" fact="0.27"/>
            <dgm:constr type="ctrY" for="ch" forName="circ4" refType="h" fact="0.5"/>
            <dgm:constr type="w" for="ch" forName="circ4" refType="w" fact="0.52"/>
            <dgm:constr type="h" for="ch" forName="circ4" refType="h" fact="0.52"/>
            <dgm:constr type="l" for="ch" forName="circ4Tx" refType="w" fact="0.05"/>
            <dgm:constr type="t" for="ch" forName="circ4Tx" refType="h" fact="0.3"/>
            <dgm:constr type="w" for="ch" forName="circ4Tx" refType="w" fact="0.2"/>
            <dgm:constr type="h" for="ch" forName="circ4Tx" refType="h" fact="0.4"/>
          </dgm:constrLst>
        </dgm:else>
      </dgm:choose>
      <dgm:ruleLst/>
      <dgm:forEach name="Name30" axis="ch ch" ptType="node node" st="2 1" cnt="1 1">
        <dgm:layoutNode name="circ1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1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1" axis="ch ch" ptType="node node" st="2 2" cnt="1 1">
        <dgm:layoutNode name="circ2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2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2" axis="ch ch" ptType="node node" st="2 3" cnt="1 1">
        <dgm:layoutNode name="circ3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3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3" axis="ch ch" ptType="node node" st="2 4" cnt="1 1">
        <dgm:layoutNode name="circ4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4Tx" styleLbl="revTx">
          <dgm:varLst>
            <dgm:chMax val="0"/>
            <dgm:chPref val="0"/>
            <dgm:bulletEnabled val="1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</dgm:layoutNode>
    <dgm:layoutNode name="leftComposite">
      <dgm:choose name="Name34">
        <dgm:if name="Name35" axis="ch ch" ptType="node node" st="1 1" cnt="1 0" func="cnt" op="lte" val="1">
          <dgm:alg type="composite">
            <dgm:param type="ar" val="1.3085"/>
          </dgm:alg>
          <dgm:constrLst>
            <dgm:constr type="l" for="ch" forName="childText1_1" refType="w" fact="0.2124"/>
            <dgm:constr type="t" for="ch" forName="childText1_1" refType="h" fact="0"/>
            <dgm:constr type="w" for="ch" forName="childText1_1" refType="w" fact="0.5759"/>
            <dgm:constr type="h" for="ch" forName="childText1_1" refType="h" fact="0.7535"/>
            <dgm:constr type="l" for="ch" forName="ellipse1" refType="w" fact="0"/>
            <dgm:constr type="t" for="ch" forName="ellipse1" refType="h" fact="0.63"/>
            <dgm:constr type="w" for="ch" forName="ellipse1" refType="w" fact="0.2828"/>
            <dgm:constr type="h" for="ch" forName="ellipse1" refType="h" fact="0.37"/>
            <dgm:constr type="l" for="ch" forName="ellipse2" refType="w" fact="0.82"/>
            <dgm:constr type="t" for="ch" forName="ellipse2" refType="h" fact="0.17"/>
            <dgm:constr type="w" for="ch" forName="ellipse2" refType="w" fact="0.1645"/>
            <dgm:constr type="h" for="ch" forName="ellipse2" refType="h" fact="0.2153"/>
          </dgm:constrLst>
        </dgm:if>
        <dgm:if name="Name36" axis="ch ch" ptType="node node" st="1 1" cnt="1 0" func="cnt" op="equ" val="2">
          <dgm:alg type="composite">
            <dgm:param type="ar" val="0.8917"/>
          </dgm:alg>
          <dgm:constrLst>
            <dgm:constr type="l" for="ch" forName="childText1_1" refType="w" fact="0.1864"/>
            <dgm:constr type="t" for="ch" forName="childText1_1" refType="h" fact="0"/>
            <dgm:constr type="w" for="ch" forName="childText1_1" refType="w" fact="0.5055"/>
            <dgm:constr type="h" for="ch" forName="childText1_1" refType="h" fact="0.4507"/>
            <dgm:constr type="l" for="ch" forName="childText1_2" refType="w" fact="0.4945"/>
            <dgm:constr type="t" for="ch" forName="childText1_2" refType="h" fact="0.3929"/>
            <dgm:constr type="w" for="ch" forName="childText1_2" refType="w" fact="0.5055"/>
            <dgm:constr type="h" for="ch" forName="childText1_2" refType="h" fact="0.4507"/>
            <dgm:constr type="l" for="ch" forName="ellipse1" refType="w" fact="0"/>
            <dgm:constr type="t" for="ch" forName="ellipse1" refType="h" fact="0.3768"/>
            <dgm:constr type="w" for="ch" forName="ellipse1" refType="w" fact="0.2482"/>
            <dgm:constr type="h" for="ch" forName="ellipse1" refType="h" fact="0.2213"/>
            <dgm:constr type="l" for="ch" forName="ellipse3" refType="w" fact="0.5474"/>
            <dgm:constr type="t" for="ch" forName="ellipse3" refType="h" fact="0.8712"/>
            <dgm:constr type="w" for="ch" forName="ellipse3" refType="w" fact="0.1444"/>
            <dgm:constr type="h" for="ch" forName="ellipse3" refType="h" fact="0.1288"/>
            <dgm:constr type="l" for="ch" forName="ellipse2" refType="w" fact="0.7333"/>
            <dgm:constr type="t" for="ch" forName="ellipse2" refType="h" fact="0.0887"/>
            <dgm:constr type="w" for="ch" forName="ellipse2" refType="w" fact="0.1444"/>
            <dgm:constr type="h" for="ch" forName="ellipse2" refType="h" fact="0.1288"/>
          </dgm:constrLst>
        </dgm:if>
        <dgm:if name="Name37" axis="ch ch" ptType="node node" st="1 1" cnt="1 0" func="cnt" op="equ" val="3">
          <dgm:alg type="composite">
            <dgm:param type="ar" val="1.0811"/>
          </dgm:alg>
          <dgm:constrLst>
            <dgm:constr type="l" for="ch" forName="childText1_3" refType="w" fact="0.1649"/>
            <dgm:constr type="t" for="ch" forName="childText1_3" refType="h" fact="0.5389"/>
            <dgm:constr type="w" for="ch" forName="childText1_3" refType="w" fact="0.4265"/>
            <dgm:constr type="h" for="ch" forName="childText1_3" refType="h" fact="0.4611"/>
            <dgm:constr type="l" for="ch" forName="childText1_1" refType="w" fact="0.1573"/>
            <dgm:constr type="t" for="ch" forName="childText1_1" refType="h" fact="0"/>
            <dgm:constr type="w" for="ch" forName="childText1_1" refType="w" fact="0.4265"/>
            <dgm:constr type="h" for="ch" forName="childText1_1" refType="h" fact="0.4611"/>
            <dgm:constr type="l" for="ch" forName="childText1_2" refType="w" fact="0.5735"/>
            <dgm:constr type="t" for="ch" forName="childText1_2" refType="h" fact="0.2754"/>
            <dgm:constr type="w" for="ch" forName="childText1_2" refType="w" fact="0.4265"/>
            <dgm:constr type="h" for="ch" forName="childText1_2" refType="h" fact="0.4611"/>
            <dgm:constr type="l" for="ch" forName="ellipse1" refType="w" fact="0"/>
            <dgm:constr type="t" for="ch" forName="ellipse1" refType="h" fact="0.3855"/>
            <dgm:constr type="w" for="ch" forName="ellipse1" refType="w" fact="0.2095"/>
            <dgm:constr type="h" for="ch" forName="ellipse1" refType="h" fact="0.2264"/>
            <dgm:constr type="l" for="ch" forName="ellipse3" refType="w" fact="0.6181"/>
            <dgm:constr type="t" for="ch" forName="ellipse3" refType="h" fact="0.7647"/>
            <dgm:constr type="w" for="ch" forName="ellipse3" refType="w" fact="0.1219"/>
            <dgm:constr type="h" for="ch" forName="ellipse3" refType="h" fact="0.1317"/>
            <dgm:constr type="l" for="ch" forName="ellipse2" refType="w" fact="0.6188"/>
            <dgm:constr type="t" for="ch" forName="ellipse2" refType="h" fact="0.0907"/>
            <dgm:constr type="w" for="ch" forName="ellipse2" refType="w" fact="0.1219"/>
            <dgm:constr type="h" for="ch" forName="ellipse2" refType="h" fact="0.1317"/>
          </dgm:constrLst>
        </dgm:if>
        <dgm:else name="Name38">
          <dgm:alg type="composite">
            <dgm:param type="ar" val="0.9472"/>
          </dgm:alg>
          <dgm:constrLst>
            <dgm:constr type="l" for="ch" forName="childText1_3" refType="w" fact="0"/>
            <dgm:constr type="t" for="ch" forName="childText1_3" refType="h" fact="0.6035"/>
            <dgm:constr type="w" for="ch" forName="childText1_3" refType="w" fact="0.4186"/>
            <dgm:constr type="h" for="ch" forName="childText1_3" refType="h" fact="0.3965"/>
            <dgm:constr type="l" for="ch" forName="childText1_1" refType="w" fact="0.0981"/>
            <dgm:constr type="t" for="ch" forName="childText1_1" refType="h" fact="0"/>
            <dgm:constr type="w" for="ch" forName="childText1_1" refType="w" fact="0.4186"/>
            <dgm:constr type="h" for="ch" forName="childText1_1" refType="h" fact="0.3965"/>
            <dgm:constr type="l" for="ch" forName="childText1_2" refType="w" fact="0.5385"/>
            <dgm:constr type="t" for="ch" forName="childText1_2" refType="h" fact="0.1304"/>
            <dgm:constr type="w" for="ch" forName="childText1_2" refType="w" fact="0.4186"/>
            <dgm:constr type="h" for="ch" forName="childText1_2" refType="h" fact="0.3965"/>
            <dgm:constr type="l" for="ch" forName="ellipse4" refType="w" fact="0.3222"/>
            <dgm:constr type="t" for="ch" forName="ellipse4" refType="h" fact="0.4232"/>
            <dgm:constr type="w" for="ch" forName="ellipse4" refType="w" fact="0.2056"/>
            <dgm:constr type="h" for="ch" forName="ellipse4" refType="h" fact="0.1947"/>
            <dgm:constr type="l" for="ch" forName="ellipse1" refType="w" fact="0.1489"/>
            <dgm:constr type="t" for="ch" forName="ellipse1" refType="h" fact="0.4502"/>
            <dgm:constr type="w" for="ch" forName="ellipse1" refType="w" fact="0.1196"/>
            <dgm:constr type="h" for="ch" forName="ellipse1" refType="h" fact="0.1133"/>
            <dgm:constr type="l" for="ch" forName="ellipse2" refType="w" fact="0.5384"/>
            <dgm:constr type="t" for="ch" forName="ellipse2" refType="h" fact="0.0124"/>
            <dgm:constr type="w" for="ch" forName="ellipse2" refType="w" fact="0.1196"/>
            <dgm:constr type="h" for="ch" forName="ellipse2" refType="h" fact="0.1133"/>
            <dgm:constr type="l" for="ch" forName="childText1_4" refType="w" fact="0.4625"/>
            <dgm:constr type="t" for="ch" forName="childText1_4" refType="h" fact="0.5719"/>
            <dgm:constr type="w" for="ch" forName="childText1_4" refType="w" fact="0.4186"/>
            <dgm:constr type="h" for="ch" forName="childText1_4" refType="h" fact="0.3965"/>
            <dgm:constr type="l" for="ch" forName="ellipse3" refType="w" fact="0.8804"/>
            <dgm:constr type="t" for="ch" forName="ellipse3" refType="h" fact="0.5329"/>
            <dgm:constr type="w" for="ch" forName="ellipse3" refType="w" fact="0.1196"/>
            <dgm:constr type="h" for="ch" forName="ellipse3" refType="h" fact="0.1133"/>
            <dgm:constr type="l" for="ch" forName="ellipse5" refType="w" fact="0.0146"/>
            <dgm:constr type="t" for="ch" forName="ellipse5" refType="h" fact="0.5228"/>
            <dgm:constr type="w" for="ch" forName="ellipse5" refType="w" fact="0.0899"/>
            <dgm:constr type="h" for="ch" forName="ellipse5" refType="h" fact="0.0851"/>
          </dgm:constrLst>
        </dgm:else>
      </dgm:choose>
      <dgm:forEach name="Name39" axis="ch ch" ptType="node node" st="1 1" cnt="1 1">
        <dgm:layoutNode name="childText1_1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1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2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0" axis="ch ch" ptType="node node" st="1 2" cnt="1 1">
        <dgm:layoutNode name="childText1_2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3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1" axis="ch ch" ptType="node node" st="1 3" cnt="1 1">
        <dgm:layoutNode name="childText1_3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forEach>
      <dgm:forEach name="Name42" axis="ch ch" ptType="node node" st="1 4" cnt="1 1">
        <dgm:layoutNode name="childText1_4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4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5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layoutNode>
    <dgm:choose name="Name43">
      <dgm:if name="Name44" axis="ch ch" ptType="node node" st="3 1" cnt="1 0" func="cnt" op="gte" val="1">
        <dgm:layoutNode name="rightChild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ch des" ptType="node node" st="3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45"/>
    </dgm:choose>
    <dgm:layoutNode name="parentText1" styleLbl="revTx">
      <dgm:varLst>
        <dgm:chMax val="4"/>
        <dgm:chPref val="3"/>
        <dgm:bulletEnabled val="1"/>
      </dgm:varLst>
      <dgm:alg type="tx"/>
      <dgm:shape xmlns:r="http://schemas.openxmlformats.org/officeDocument/2006/relationships" type="rect" r:blip="">
        <dgm:adjLst/>
      </dgm:shape>
      <dgm:presOf axis="ch self" ptType="node node" st="1 1" cnt="1 0"/>
      <dgm:constrLst>
        <dgm:constr type="lMarg" refType="primFontSz" fact="0.3"/>
        <dgm:constr type="rMarg" refType="primFontSz" fact="0.3"/>
        <dgm:constr type="tMarg" refType="primFontSz" fact="0.3"/>
        <dgm:constr type="bMarg" refType="primFontSz" fact="0.3"/>
      </dgm:constrLst>
      <dgm:ruleLst>
        <dgm:rule type="primFontSz" val="5" fact="NaN" max="NaN"/>
      </dgm:ruleLst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PhasedProcess">
  <dgm:title val=""/>
  <dgm:desc val=""/>
  <dgm:catLst>
    <dgm:cat type="process" pri="1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clrData>
  <dgm:layoutNode name="Name0">
    <dgm:varLst>
      <dgm:chMax val="3"/>
      <dgm:chPref val="3"/>
      <dgm:bulletEnabled val="1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gte" val="3">
        <dgm:alg type="composite">
          <dgm:param type="ar" val="2.8316"/>
        </dgm:alg>
        <dgm:choose name="Name3">
          <dgm:if name="Name4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567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rightChild" refType="w" fact="0.713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parentText1" refType="w" fact="0.0621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6845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if>
          <dgm:else name="Name5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72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rightChild" refType="w" fact="0.09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parentText1" refType="w" fact="0.7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062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else>
        </dgm:choose>
      </dgm:if>
      <dgm:if name="Name6" axis="ch" ptType="node" func="cnt" op="gte" val="2">
        <dgm:alg type="composite">
          <dgm:param type="ar" val="1.8986"/>
        </dgm:alg>
        <dgm:choose name="Name7">
          <dgm:if name="Name8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941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5782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1" refType="w" fact="0.0926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  <dgm:constr type="l" for="ch" forName="parentText2" refType="w" fact="0.5655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</dgm:constrLst>
          </dgm:if>
          <dgm:else name="Name9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592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0941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2" refType="w" fact="0.0926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  <dgm:constr type="l" for="ch" forName="parentText1" refType="w" fact="0.5655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</dgm:constrLst>
          </dgm:else>
        </dgm:choose>
      </dgm:if>
      <dgm:else name="Name10">
        <dgm:alg type="composite">
          <dgm:param type="ar" val="0.8036"/>
        </dgm:alg>
        <dgm:constrLst>
          <dgm:constr type="primFontSz" for="des" forName="parentText1" val="65"/>
          <dgm:constr type="primFontSz" for="des" forName="childText1_1" val="65"/>
          <dgm:constr type="primFontSz" for="des" forName="childText1_1" refType="primFontSz" refFor="des" refForName="parentText1" op="lte"/>
          <dgm:constr type="primFontSz" for="des" forName="childText1_2" refType="primFontSz" refFor="des" refForName="parentText1" op="lte"/>
          <dgm:constr type="primFontSz" for="des" forName="childText1_3" refType="primFontSz" refFor="des" refForName="parentText1" op="lte"/>
          <dgm:constr type="primFontSz" for="des" forName="childText1_4" refType="primFontSz" refFor="des" refForName="parentText1" op="lte"/>
          <dgm:constr type="primFontSz" for="des" forName="childText1_1" refType="primFontSz" refFor="des" refForName="parentText2" op="lte"/>
          <dgm:constr type="primFontSz" for="des" forName="childText1_2" refType="primFontSz" refFor="des" refForName="parentText2" op="lte"/>
          <dgm:constr type="primFontSz" for="des" forName="childText1_3" refType="primFontSz" refFor="des" refForName="parentText2" op="lte"/>
          <dgm:constr type="primFontSz" for="des" forName="childText1_4" refType="primFontSz" refFor="des" refForName="parentText2" op="lte"/>
          <dgm:constr type="primFontSz" for="des" forName="childText1_1" refType="primFontSz" refFor="des" refForName="parentText3" op="lte"/>
          <dgm:constr type="primFontSz" for="des" forName="childText1_2" refType="primFontSz" refFor="des" refForName="parentText3" op="lte"/>
          <dgm:constr type="primFontSz" for="des" forName="childText1_3" refType="primFontSz" refFor="des" refForName="parentText3" op="lte"/>
          <dgm:constr type="primFontSz" for="des" forName="childText1_4" refType="primFontSz" refFor="des" refForName="parentText3" op="lte"/>
          <dgm:constr type="primFontSz" for="des" forName="childText1_2" refType="primFontSz" refFor="des" refForName="childText1_1" op="equ"/>
          <dgm:constr type="primFontSz" for="des" forName="childText1_3" refType="primFontSz" refFor="des" refForName="childText1_1" op="equ"/>
          <dgm:constr type="primFontSz" for="des" forName="childText1_4" refType="primFontSz" refFor="des" refForName="childText1_1" op="equ"/>
          <dgm:constr type="l" for="ch" forName="leftComposite" refType="w" fact="0"/>
          <dgm:constr type="t" for="ch" forName="leftComposite" refType="h" fact="0.1159"/>
          <dgm:constr type="w" for="ch" forName="leftComposite" refType="w"/>
          <dgm:constr type="h" for="ch" forName="leftComposite" refType="h" fact="0.6953"/>
          <dgm:constr type="l" for="ch" forName="parentText1" refType="w" fact="0"/>
          <dgm:constr type="t" for="ch" forName="parentText1" refType="h" fact="0.8128"/>
          <dgm:constr type="w" for="ch" forName="parentText1" refType="w"/>
          <dgm:constr type="h" for="ch" forName="parentText1" refType="h" fact="0.1872"/>
        </dgm:constrLst>
      </dgm:else>
    </dgm:choose>
    <dgm:choose name="Name11">
      <dgm:if name="Name12" axis="ch" ptType="node" func="cnt" op="gte" val="1">
        <dgm:choose name="Name13">
          <dgm:if name="Name14" axis="ch" ptType="node" func="cnt" op="gte" val="2">
            <dgm:layoutNode name="arc1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3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2" styleLbl="revTx">
              <dgm:varLst>
                <dgm:chMax val="4"/>
                <dgm:chPref val="3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5"/>
        </dgm:choose>
        <dgm:choose name="Name16">
          <dgm:if name="Name17" axis="ch" ptType="node" func="cnt" op="gte" val="3">
            <dgm:layoutNode name="arc2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4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3" styleLbl="revTx">
              <dgm:varLst>
                <dgm:chMax val="1"/>
                <dgm:chPref val="1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3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8"/>
        </dgm:choose>
      </dgm:if>
      <dgm:else name="Name19"/>
    </dgm:choose>
    <dgm:layoutNode name="middleComposite">
      <dgm:choose name="Name20">
        <dgm:if name="Name21" axis="ch ch" ptType="node node" st="2 1" cnt="1 0" func="cnt" op="lte" val="1">
          <dgm:alg type="composite">
            <dgm:param type="ar" val="1"/>
          </dgm:alg>
        </dgm:if>
        <dgm:if name="Name22" axis="ch ch" ptType="node node" st="2 1" cnt="1 0" func="cnt" op="equ" val="2">
          <dgm:alg type="composite">
            <dgm:param type="ar" val="1.792"/>
          </dgm:alg>
        </dgm:if>
        <dgm:if name="Name23" axis="ch ch" ptType="node node" st="2 1" cnt="1 0" func="cnt" op="equ" val="3">
          <dgm:alg type="composite">
            <dgm:param type="ar" val="1"/>
          </dgm:alg>
        </dgm:if>
        <dgm:else name="Name24">
          <dgm:alg type="composite">
            <dgm:param type="ar" val="1"/>
          </dgm:alg>
        </dgm:else>
      </dgm:choose>
      <dgm:shape xmlns:r="http://schemas.openxmlformats.org/officeDocument/2006/relationships" r:blip="">
        <dgm:adjLst/>
      </dgm:shape>
      <dgm:presOf/>
      <dgm:choose name="Name25">
        <dgm:if name="Name26" axis="ch ch" ptType="node node" st="2 1" cnt="1 0" func="cnt" op="lte" val="1">
          <dgm:constrLst>
            <dgm:constr type="ctrX" for="ch" forName="circ1" refType="w" fact="0.5"/>
            <dgm:constr type="ctrY" for="ch" forName="circ1" refType="h" fact="0.5"/>
            <dgm:constr type="w" for="ch" forName="circ1" refType="w"/>
            <dgm:constr type="h" for="ch" forName="circ1" refType="h"/>
            <dgm:constr type="l" for="ch" forName="circ1Tx" refType="w" fact="0.2"/>
            <dgm:constr type="t" for="ch" forName="circ1Tx" refType="h" fact="0.1"/>
            <dgm:constr type="w" for="ch" forName="circ1Tx" refType="w" fact="0.6"/>
            <dgm:constr type="h" for="ch" forName="circ1Tx" refType="h" fact="0.8"/>
          </dgm:constrLst>
        </dgm:if>
        <dgm:if name="Name27" axis="ch ch" ptType="node node" st="2 1" cnt="1 0" func="cnt" op="equ" val="2">
          <dgm:constrLst>
            <dgm:constr type="ctrX" for="ch" forName="circ1" refType="w" fact="0.3"/>
            <dgm:constr type="ctrY" for="ch" forName="circ1" refType="h" fact="0.5"/>
            <dgm:constr type="w" for="ch" forName="circ1" refType="w" fact="0.555"/>
            <dgm:constr type="h" for="ch" forName="circ1" refType="h" fact="0.99456"/>
            <dgm:constr type="l" for="ch" forName="circ1Tx" refType="w" fact="0.1"/>
            <dgm:constr type="t" for="ch" forName="circ1Tx" refType="h" fact="0.12"/>
            <dgm:constr type="w" for="ch" forName="circ1Tx" refType="w" fact="0.32"/>
            <dgm:constr type="h" for="ch" forName="circ1Tx" refType="h" fact="0.76"/>
            <dgm:constr type="ctrX" for="ch" forName="circ2" refType="w" fact="0.7"/>
            <dgm:constr type="ctrY" for="ch" forName="circ2" refType="h" fact="0.5"/>
            <dgm:constr type="w" for="ch" forName="circ2" refType="w" fact="0.555"/>
            <dgm:constr type="h" for="ch" forName="circ2" refType="h" fact="0.99456"/>
            <dgm:constr type="l" for="ch" forName="circ2Tx" refType="w" fact="0.58"/>
            <dgm:constr type="t" for="ch" forName="circ2Tx" refType="h" fact="0.12"/>
            <dgm:constr type="w" for="ch" forName="circ2Tx" refType="w" fact="0.32"/>
            <dgm:constr type="h" for="ch" forName="circ2Tx" refType="h" fact="0.76"/>
          </dgm:constrLst>
        </dgm:if>
        <dgm:if name="Name28" axis="ch ch" ptType="node node" st="2 1" cnt="1 0" func="cnt" op="equ" val="3">
          <dgm:constrLst>
            <dgm:constr type="ctrX" for="ch" forName="circ1" refType="w" fact="0.5"/>
            <dgm:constr type="ctrY" for="ch" forName="circ1" refType="w" fact="0.25"/>
            <dgm:constr type="w" for="ch" forName="circ1" refType="w" fact="0.6"/>
            <dgm:constr type="h" for="ch" forName="circ1" refType="h" fact="0.6"/>
            <dgm:constr type="l" for="ch" forName="circ1Tx" refType="w" fact="0.28"/>
            <dgm:constr type="t" for="ch" forName="circ1Tx" refType="h" fact="0.055"/>
            <dgm:constr type="w" for="ch" forName="circ1Tx" refType="w" fact="0.44"/>
            <dgm:constr type="h" for="ch" forName="circ1Tx" refType="h" fact="0.27"/>
            <dgm:constr type="ctrX" for="ch" forName="circ2" refType="w" fact="0.7165"/>
            <dgm:constr type="ctrY" for="ch" forName="circ2" refType="w" fact="0.625"/>
            <dgm:constr type="w" for="ch" forName="circ2" refType="w" fact="0.6"/>
            <dgm:constr type="h" for="ch" forName="circ2" refType="h" fact="0.6"/>
            <dgm:constr type="l" for="ch" forName="circ2Tx" refType="w" fact="0.6"/>
            <dgm:constr type="t" for="ch" forName="circ2Tx" refType="h" fact="0.48"/>
            <dgm:constr type="w" for="ch" forName="circ2Tx" refType="w" fact="0.36"/>
            <dgm:constr type="h" for="ch" forName="circ2Tx" refType="h" fact="0.33"/>
            <dgm:constr type="ctrX" for="ch" forName="circ3" refType="w" fact="0.2835"/>
            <dgm:constr type="ctrY" for="ch" forName="circ3" refType="w" fact="0.625"/>
            <dgm:constr type="w" for="ch" forName="circ3" refType="w" fact="0.6"/>
            <dgm:constr type="h" for="ch" forName="circ3" refType="h" fact="0.6"/>
            <dgm:constr type="l" for="ch" forName="circ3Tx" refType="w" fact="0.04"/>
            <dgm:constr type="t" for="ch" forName="circ3Tx" refType="h" fact="0.48"/>
            <dgm:constr type="w" for="ch" forName="circ3Tx" refType="w" fact="0.36"/>
            <dgm:constr type="h" for="ch" forName="circ3Tx" refType="h" fact="0.33"/>
          </dgm:constrLst>
        </dgm:if>
        <dgm:else name="Name29">
          <dgm:constrLst>
            <dgm:constr type="ctrX" for="ch" forName="circ1" refType="w" fact="0.5"/>
            <dgm:constr type="ctrY" for="ch" forName="circ1" refType="w" fact="0.27"/>
            <dgm:constr type="w" for="ch" forName="circ1" refType="w" fact="0.52"/>
            <dgm:constr type="h" for="ch" forName="circ1" refType="h" fact="0.52"/>
            <dgm:constr type="l" for="ch" forName="circ1Tx" refType="w" fact="0.3"/>
            <dgm:constr type="t" for="ch" forName="circ1Tx" refType="h" fact="0.08"/>
            <dgm:constr type="w" for="ch" forName="circ1Tx" refType="w" fact="0.4"/>
            <dgm:constr type="h" for="ch" forName="circ1Tx" refType="h" fact="0.165"/>
            <dgm:constr type="ctrX" for="ch" forName="circ2" refType="w" fact="0.73"/>
            <dgm:constr type="ctrY" for="ch" forName="circ2" refType="w" fact="0.5"/>
            <dgm:constr type="w" for="ch" forName="circ2" refType="w" fact="0.52"/>
            <dgm:constr type="h" for="ch" forName="circ2" refType="h" fact="0.52"/>
            <dgm:constr type="r" for="ch" forName="circ2Tx" refType="w" fact="0.95"/>
            <dgm:constr type="t" for="ch" forName="circ2Tx" refType="h" fact="0.3"/>
            <dgm:constr type="w" for="ch" forName="circ2Tx" refType="w" fact="0.2"/>
            <dgm:constr type="h" for="ch" forName="circ2Tx" refType="h" fact="0.4"/>
            <dgm:constr type="ctrX" for="ch" forName="circ3" refType="w" fact="0.5"/>
            <dgm:constr type="ctrY" for="ch" forName="circ3" refType="w" fact="0.73"/>
            <dgm:constr type="w" for="ch" forName="circ3" refType="w" fact="0.52"/>
            <dgm:constr type="h" for="ch" forName="circ3" refType="h" fact="0.52"/>
            <dgm:constr type="l" for="ch" forName="circ3Tx" refType="w" fact="0.3"/>
            <dgm:constr type="b" for="ch" forName="circ3Tx" refType="h" fact="0.92"/>
            <dgm:constr type="w" for="ch" forName="circ3Tx" refType="w" fact="0.4"/>
            <dgm:constr type="h" for="ch" forName="circ3Tx" refType="h" fact="0.165"/>
            <dgm:constr type="ctrX" for="ch" forName="circ4" refType="w" fact="0.27"/>
            <dgm:constr type="ctrY" for="ch" forName="circ4" refType="h" fact="0.5"/>
            <dgm:constr type="w" for="ch" forName="circ4" refType="w" fact="0.52"/>
            <dgm:constr type="h" for="ch" forName="circ4" refType="h" fact="0.52"/>
            <dgm:constr type="l" for="ch" forName="circ4Tx" refType="w" fact="0.05"/>
            <dgm:constr type="t" for="ch" forName="circ4Tx" refType="h" fact="0.3"/>
            <dgm:constr type="w" for="ch" forName="circ4Tx" refType="w" fact="0.2"/>
            <dgm:constr type="h" for="ch" forName="circ4Tx" refType="h" fact="0.4"/>
          </dgm:constrLst>
        </dgm:else>
      </dgm:choose>
      <dgm:ruleLst/>
      <dgm:forEach name="Name30" axis="ch ch" ptType="node node" st="2 1" cnt="1 1">
        <dgm:layoutNode name="circ1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1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1" axis="ch ch" ptType="node node" st="2 2" cnt="1 1">
        <dgm:layoutNode name="circ2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2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2" axis="ch ch" ptType="node node" st="2 3" cnt="1 1">
        <dgm:layoutNode name="circ3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3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3" axis="ch ch" ptType="node node" st="2 4" cnt="1 1">
        <dgm:layoutNode name="circ4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4Tx" styleLbl="revTx">
          <dgm:varLst>
            <dgm:chMax val="0"/>
            <dgm:chPref val="0"/>
            <dgm:bulletEnabled val="1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</dgm:layoutNode>
    <dgm:layoutNode name="leftComposite">
      <dgm:choose name="Name34">
        <dgm:if name="Name35" axis="ch ch" ptType="node node" st="1 1" cnt="1 0" func="cnt" op="lte" val="1">
          <dgm:alg type="composite">
            <dgm:param type="ar" val="1.3085"/>
          </dgm:alg>
          <dgm:constrLst>
            <dgm:constr type="l" for="ch" forName="childText1_1" refType="w" fact="0.2124"/>
            <dgm:constr type="t" for="ch" forName="childText1_1" refType="h" fact="0"/>
            <dgm:constr type="w" for="ch" forName="childText1_1" refType="w" fact="0.5759"/>
            <dgm:constr type="h" for="ch" forName="childText1_1" refType="h" fact="0.7535"/>
            <dgm:constr type="l" for="ch" forName="ellipse1" refType="w" fact="0"/>
            <dgm:constr type="t" for="ch" forName="ellipse1" refType="h" fact="0.63"/>
            <dgm:constr type="w" for="ch" forName="ellipse1" refType="w" fact="0.2828"/>
            <dgm:constr type="h" for="ch" forName="ellipse1" refType="h" fact="0.37"/>
            <dgm:constr type="l" for="ch" forName="ellipse2" refType="w" fact="0.82"/>
            <dgm:constr type="t" for="ch" forName="ellipse2" refType="h" fact="0.17"/>
            <dgm:constr type="w" for="ch" forName="ellipse2" refType="w" fact="0.1645"/>
            <dgm:constr type="h" for="ch" forName="ellipse2" refType="h" fact="0.2153"/>
          </dgm:constrLst>
        </dgm:if>
        <dgm:if name="Name36" axis="ch ch" ptType="node node" st="1 1" cnt="1 0" func="cnt" op="equ" val="2">
          <dgm:alg type="composite">
            <dgm:param type="ar" val="0.8917"/>
          </dgm:alg>
          <dgm:constrLst>
            <dgm:constr type="l" for="ch" forName="childText1_1" refType="w" fact="0.1864"/>
            <dgm:constr type="t" for="ch" forName="childText1_1" refType="h" fact="0"/>
            <dgm:constr type="w" for="ch" forName="childText1_1" refType="w" fact="0.5055"/>
            <dgm:constr type="h" for="ch" forName="childText1_1" refType="h" fact="0.4507"/>
            <dgm:constr type="l" for="ch" forName="childText1_2" refType="w" fact="0.4945"/>
            <dgm:constr type="t" for="ch" forName="childText1_2" refType="h" fact="0.3929"/>
            <dgm:constr type="w" for="ch" forName="childText1_2" refType="w" fact="0.5055"/>
            <dgm:constr type="h" for="ch" forName="childText1_2" refType="h" fact="0.4507"/>
            <dgm:constr type="l" for="ch" forName="ellipse1" refType="w" fact="0"/>
            <dgm:constr type="t" for="ch" forName="ellipse1" refType="h" fact="0.3768"/>
            <dgm:constr type="w" for="ch" forName="ellipse1" refType="w" fact="0.2482"/>
            <dgm:constr type="h" for="ch" forName="ellipse1" refType="h" fact="0.2213"/>
            <dgm:constr type="l" for="ch" forName="ellipse3" refType="w" fact="0.5474"/>
            <dgm:constr type="t" for="ch" forName="ellipse3" refType="h" fact="0.8712"/>
            <dgm:constr type="w" for="ch" forName="ellipse3" refType="w" fact="0.1444"/>
            <dgm:constr type="h" for="ch" forName="ellipse3" refType="h" fact="0.1288"/>
            <dgm:constr type="l" for="ch" forName="ellipse2" refType="w" fact="0.7333"/>
            <dgm:constr type="t" for="ch" forName="ellipse2" refType="h" fact="0.0887"/>
            <dgm:constr type="w" for="ch" forName="ellipse2" refType="w" fact="0.1444"/>
            <dgm:constr type="h" for="ch" forName="ellipse2" refType="h" fact="0.1288"/>
          </dgm:constrLst>
        </dgm:if>
        <dgm:if name="Name37" axis="ch ch" ptType="node node" st="1 1" cnt="1 0" func="cnt" op="equ" val="3">
          <dgm:alg type="composite">
            <dgm:param type="ar" val="1.0811"/>
          </dgm:alg>
          <dgm:constrLst>
            <dgm:constr type="l" for="ch" forName="childText1_3" refType="w" fact="0.1649"/>
            <dgm:constr type="t" for="ch" forName="childText1_3" refType="h" fact="0.5389"/>
            <dgm:constr type="w" for="ch" forName="childText1_3" refType="w" fact="0.4265"/>
            <dgm:constr type="h" for="ch" forName="childText1_3" refType="h" fact="0.4611"/>
            <dgm:constr type="l" for="ch" forName="childText1_1" refType="w" fact="0.1573"/>
            <dgm:constr type="t" for="ch" forName="childText1_1" refType="h" fact="0"/>
            <dgm:constr type="w" for="ch" forName="childText1_1" refType="w" fact="0.4265"/>
            <dgm:constr type="h" for="ch" forName="childText1_1" refType="h" fact="0.4611"/>
            <dgm:constr type="l" for="ch" forName="childText1_2" refType="w" fact="0.5735"/>
            <dgm:constr type="t" for="ch" forName="childText1_2" refType="h" fact="0.2754"/>
            <dgm:constr type="w" for="ch" forName="childText1_2" refType="w" fact="0.4265"/>
            <dgm:constr type="h" for="ch" forName="childText1_2" refType="h" fact="0.4611"/>
            <dgm:constr type="l" for="ch" forName="ellipse1" refType="w" fact="0"/>
            <dgm:constr type="t" for="ch" forName="ellipse1" refType="h" fact="0.3855"/>
            <dgm:constr type="w" for="ch" forName="ellipse1" refType="w" fact="0.2095"/>
            <dgm:constr type="h" for="ch" forName="ellipse1" refType="h" fact="0.2264"/>
            <dgm:constr type="l" for="ch" forName="ellipse3" refType="w" fact="0.6181"/>
            <dgm:constr type="t" for="ch" forName="ellipse3" refType="h" fact="0.7647"/>
            <dgm:constr type="w" for="ch" forName="ellipse3" refType="w" fact="0.1219"/>
            <dgm:constr type="h" for="ch" forName="ellipse3" refType="h" fact="0.1317"/>
            <dgm:constr type="l" for="ch" forName="ellipse2" refType="w" fact="0.6188"/>
            <dgm:constr type="t" for="ch" forName="ellipse2" refType="h" fact="0.0907"/>
            <dgm:constr type="w" for="ch" forName="ellipse2" refType="w" fact="0.1219"/>
            <dgm:constr type="h" for="ch" forName="ellipse2" refType="h" fact="0.1317"/>
          </dgm:constrLst>
        </dgm:if>
        <dgm:else name="Name38">
          <dgm:alg type="composite">
            <dgm:param type="ar" val="0.9472"/>
          </dgm:alg>
          <dgm:constrLst>
            <dgm:constr type="l" for="ch" forName="childText1_3" refType="w" fact="0"/>
            <dgm:constr type="t" for="ch" forName="childText1_3" refType="h" fact="0.6035"/>
            <dgm:constr type="w" for="ch" forName="childText1_3" refType="w" fact="0.4186"/>
            <dgm:constr type="h" for="ch" forName="childText1_3" refType="h" fact="0.3965"/>
            <dgm:constr type="l" for="ch" forName="childText1_1" refType="w" fact="0.0981"/>
            <dgm:constr type="t" for="ch" forName="childText1_1" refType="h" fact="0"/>
            <dgm:constr type="w" for="ch" forName="childText1_1" refType="w" fact="0.4186"/>
            <dgm:constr type="h" for="ch" forName="childText1_1" refType="h" fact="0.3965"/>
            <dgm:constr type="l" for="ch" forName="childText1_2" refType="w" fact="0.5385"/>
            <dgm:constr type="t" for="ch" forName="childText1_2" refType="h" fact="0.1304"/>
            <dgm:constr type="w" for="ch" forName="childText1_2" refType="w" fact="0.4186"/>
            <dgm:constr type="h" for="ch" forName="childText1_2" refType="h" fact="0.3965"/>
            <dgm:constr type="l" for="ch" forName="ellipse4" refType="w" fact="0.3222"/>
            <dgm:constr type="t" for="ch" forName="ellipse4" refType="h" fact="0.4232"/>
            <dgm:constr type="w" for="ch" forName="ellipse4" refType="w" fact="0.2056"/>
            <dgm:constr type="h" for="ch" forName="ellipse4" refType="h" fact="0.1947"/>
            <dgm:constr type="l" for="ch" forName="ellipse1" refType="w" fact="0.1489"/>
            <dgm:constr type="t" for="ch" forName="ellipse1" refType="h" fact="0.4502"/>
            <dgm:constr type="w" for="ch" forName="ellipse1" refType="w" fact="0.1196"/>
            <dgm:constr type="h" for="ch" forName="ellipse1" refType="h" fact="0.1133"/>
            <dgm:constr type="l" for="ch" forName="ellipse2" refType="w" fact="0.5384"/>
            <dgm:constr type="t" for="ch" forName="ellipse2" refType="h" fact="0.0124"/>
            <dgm:constr type="w" for="ch" forName="ellipse2" refType="w" fact="0.1196"/>
            <dgm:constr type="h" for="ch" forName="ellipse2" refType="h" fact="0.1133"/>
            <dgm:constr type="l" for="ch" forName="childText1_4" refType="w" fact="0.4625"/>
            <dgm:constr type="t" for="ch" forName="childText1_4" refType="h" fact="0.5719"/>
            <dgm:constr type="w" for="ch" forName="childText1_4" refType="w" fact="0.4186"/>
            <dgm:constr type="h" for="ch" forName="childText1_4" refType="h" fact="0.3965"/>
            <dgm:constr type="l" for="ch" forName="ellipse3" refType="w" fact="0.8804"/>
            <dgm:constr type="t" for="ch" forName="ellipse3" refType="h" fact="0.5329"/>
            <dgm:constr type="w" for="ch" forName="ellipse3" refType="w" fact="0.1196"/>
            <dgm:constr type="h" for="ch" forName="ellipse3" refType="h" fact="0.1133"/>
            <dgm:constr type="l" for="ch" forName="ellipse5" refType="w" fact="0.0146"/>
            <dgm:constr type="t" for="ch" forName="ellipse5" refType="h" fact="0.5228"/>
            <dgm:constr type="w" for="ch" forName="ellipse5" refType="w" fact="0.0899"/>
            <dgm:constr type="h" for="ch" forName="ellipse5" refType="h" fact="0.0851"/>
          </dgm:constrLst>
        </dgm:else>
      </dgm:choose>
      <dgm:forEach name="Name39" axis="ch ch" ptType="node node" st="1 1" cnt="1 1">
        <dgm:layoutNode name="childText1_1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1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2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0" axis="ch ch" ptType="node node" st="1 2" cnt="1 1">
        <dgm:layoutNode name="childText1_2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3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1" axis="ch ch" ptType="node node" st="1 3" cnt="1 1">
        <dgm:layoutNode name="childText1_3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forEach>
      <dgm:forEach name="Name42" axis="ch ch" ptType="node node" st="1 4" cnt="1 1">
        <dgm:layoutNode name="childText1_4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4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5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layoutNode>
    <dgm:choose name="Name43">
      <dgm:if name="Name44" axis="ch ch" ptType="node node" st="3 1" cnt="1 0" func="cnt" op="gte" val="1">
        <dgm:layoutNode name="rightChild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ch des" ptType="node node" st="3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45"/>
    </dgm:choose>
    <dgm:layoutNode name="parentText1" styleLbl="revTx">
      <dgm:varLst>
        <dgm:chMax val="4"/>
        <dgm:chPref val="3"/>
        <dgm:bulletEnabled val="1"/>
      </dgm:varLst>
      <dgm:alg type="tx"/>
      <dgm:shape xmlns:r="http://schemas.openxmlformats.org/officeDocument/2006/relationships" type="rect" r:blip="">
        <dgm:adjLst/>
      </dgm:shape>
      <dgm:presOf axis="ch self" ptType="node node" st="1 1" cnt="1 0"/>
      <dgm:constrLst>
        <dgm:constr type="lMarg" refType="primFontSz" fact="0.3"/>
        <dgm:constr type="rMarg" refType="primFontSz" fact="0.3"/>
        <dgm:constr type="tMarg" refType="primFontSz" fact="0.3"/>
        <dgm:constr type="bMarg" refType="primFontSz" fact="0.3"/>
      </dgm:constrLst>
      <dgm:ruleLst>
        <dgm:rule type="primFontSz" val="5" fact="NaN" max="NaN"/>
      </dgm:ruleLst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22/12/2020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7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22/12/2020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22/12/2020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30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22/12/2020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15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22/12/2020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1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22/12/2020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0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22/12/2020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22/12/2020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22/12/2020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4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22/12/2020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22/12/2020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3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22/12/2020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1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3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5.png"/><Relationship Id="rId7" Type="http://schemas.openxmlformats.org/officeDocument/2006/relationships/diagramColors" Target="../diagrams/colors7.xml"/><Relationship Id="rId12" Type="http://schemas.openxmlformats.org/officeDocument/2006/relationships/image" Target="../media/image1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11" Type="http://schemas.openxmlformats.org/officeDocument/2006/relationships/image" Target="../media/image18.jpeg"/><Relationship Id="rId5" Type="http://schemas.openxmlformats.org/officeDocument/2006/relationships/diagramLayout" Target="../diagrams/layout7.xml"/><Relationship Id="rId10" Type="http://schemas.openxmlformats.org/officeDocument/2006/relationships/image" Target="../media/image17.png"/><Relationship Id="rId4" Type="http://schemas.openxmlformats.org/officeDocument/2006/relationships/diagramData" Target="../diagrams/data7.xml"/><Relationship Id="rId9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1,5 millones de fondos para implantar soluciones TI">
            <a:extLst>
              <a:ext uri="{FF2B5EF4-FFF2-40B4-BE49-F238E27FC236}">
                <a16:creationId xmlns:a16="http://schemas.microsoft.com/office/drawing/2014/main" id="{6194E6CB-19D6-49CE-ADAD-47D20C293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ítulo 1">
            <a:extLst>
              <a:ext uri="{FF2B5EF4-FFF2-40B4-BE49-F238E27FC236}">
                <a16:creationId xmlns:a16="http://schemas.microsoft.com/office/drawing/2014/main" id="{C7EBEA75-FB74-431E-9CB0-016B9F6FDC04}"/>
              </a:ext>
            </a:extLst>
          </p:cNvPr>
          <p:cNvSpPr txBox="1">
            <a:spLocks/>
          </p:cNvSpPr>
          <p:nvPr/>
        </p:nvSpPr>
        <p:spPr>
          <a:xfrm>
            <a:off x="1971675" y="831850"/>
            <a:ext cx="851535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6200" dirty="0">
                <a:latin typeface="Arial Rounded MT Bold" panose="020F0704030504030204" pitchFamily="34" charset="0"/>
              </a:rPr>
              <a:t>Universidad Dominicana O&amp;M</a:t>
            </a:r>
          </a:p>
        </p:txBody>
      </p:sp>
      <p:sp>
        <p:nvSpPr>
          <p:cNvPr id="70" name="Marcador de contenido 2">
            <a:extLst>
              <a:ext uri="{FF2B5EF4-FFF2-40B4-BE49-F238E27FC236}">
                <a16:creationId xmlns:a16="http://schemas.microsoft.com/office/drawing/2014/main" id="{3064A049-2A9C-4FB8-B7F8-EC0D6C4760A3}"/>
              </a:ext>
            </a:extLst>
          </p:cNvPr>
          <p:cNvSpPr txBox="1">
            <a:spLocks/>
          </p:cNvSpPr>
          <p:nvPr/>
        </p:nvSpPr>
        <p:spPr>
          <a:xfrm>
            <a:off x="2879361" y="4700588"/>
            <a:ext cx="6185627" cy="294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2600" b="1" dirty="0">
                <a:solidFill>
                  <a:srgbClr val="150966"/>
                </a:solidFill>
                <a:latin typeface="Comic Sans MS" panose="030F0702030302020204" pitchFamily="66" charset="0"/>
              </a:rPr>
              <a:t>Miguelo De Óleo Montilla</a:t>
            </a:r>
          </a:p>
          <a:p>
            <a:pPr>
              <a:lnSpc>
                <a:spcPct val="100000"/>
              </a:lnSpc>
            </a:pPr>
            <a:r>
              <a:rPr lang="es-ES" sz="2600" b="1" dirty="0">
                <a:solidFill>
                  <a:srgbClr val="150966"/>
                </a:solidFill>
                <a:latin typeface="Comic Sans MS" panose="030F0702030302020204" pitchFamily="66" charset="0"/>
              </a:rPr>
              <a:t>19-EIIN-1-088</a:t>
            </a:r>
          </a:p>
          <a:p>
            <a:pPr>
              <a:lnSpc>
                <a:spcPct val="100000"/>
              </a:lnSpc>
            </a:pPr>
            <a:r>
              <a:rPr lang="es-ES" sz="2600" b="1" dirty="0">
                <a:solidFill>
                  <a:srgbClr val="150966"/>
                </a:solidFill>
                <a:latin typeface="Comic Sans MS" panose="030F0702030302020204" pitchFamily="66" charset="0"/>
              </a:rPr>
              <a:t>Base de Datos</a:t>
            </a:r>
          </a:p>
          <a:p>
            <a:pPr>
              <a:lnSpc>
                <a:spcPct val="100000"/>
              </a:lnSpc>
            </a:pPr>
            <a:r>
              <a:rPr lang="es-ES" sz="2600" b="1" dirty="0">
                <a:solidFill>
                  <a:srgbClr val="150966"/>
                </a:solidFill>
                <a:latin typeface="Comic Sans MS" panose="030F0702030302020204" pitchFamily="66" charset="0"/>
              </a:rPr>
              <a:t>Sección 0541</a:t>
            </a:r>
          </a:p>
        </p:txBody>
      </p:sp>
      <p:pic>
        <p:nvPicPr>
          <p:cNvPr id="72" name="Imagen 71">
            <a:extLst>
              <a:ext uri="{FF2B5EF4-FFF2-40B4-BE49-F238E27FC236}">
                <a16:creationId xmlns:a16="http://schemas.microsoft.com/office/drawing/2014/main" id="{B2D4262F-E8FB-471E-B556-48BB2D99B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665" y="2145142"/>
            <a:ext cx="4140669" cy="2466545"/>
          </a:xfrm>
          <a:prstGeom prst="rect">
            <a:avLst/>
          </a:prstGeom>
        </p:spPr>
      </p:pic>
      <p:pic>
        <p:nvPicPr>
          <p:cNvPr id="73" name="Imagen 72">
            <a:extLst>
              <a:ext uri="{FF2B5EF4-FFF2-40B4-BE49-F238E27FC236}">
                <a16:creationId xmlns:a16="http://schemas.microsoft.com/office/drawing/2014/main" id="{9C120ECC-DCF5-415C-B076-85E08BFE9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665" y="2145141"/>
            <a:ext cx="4140669" cy="246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68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939E2-48E6-40A8-9757-8DEE5AE0E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584" y="0"/>
            <a:ext cx="11692275" cy="1325563"/>
          </a:xfrm>
        </p:spPr>
        <p:txBody>
          <a:bodyPr>
            <a:noAutofit/>
          </a:bodyPr>
          <a:lstStyle/>
          <a:p>
            <a:r>
              <a:rPr lang="es-ES" sz="4800" dirty="0">
                <a:latin typeface="Arial Rounded MT Bold" panose="020F0704030504030204" pitchFamily="34" charset="0"/>
              </a:rPr>
              <a:t>¿Qué queremos lograr?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BE77CA1F-A51A-441A-99A5-D3EA674AE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933" y="1593686"/>
            <a:ext cx="6234197" cy="132556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s-ES" sz="2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Facilitar la gestión inmobiliaria a través de soluciones informáticas efectivas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9119C4E8-13B9-4787-AC38-1DFD8181B3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6612661"/>
              </p:ext>
            </p:extLst>
          </p:nvPr>
        </p:nvGraphicFramePr>
        <p:xfrm>
          <a:off x="4859176" y="1008915"/>
          <a:ext cx="8511592" cy="58490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utoShape 4" descr="Freelance - Iconos gratis de negocio">
            <a:extLst>
              <a:ext uri="{FF2B5EF4-FFF2-40B4-BE49-F238E27FC236}">
                <a16:creationId xmlns:a16="http://schemas.microsoft.com/office/drawing/2014/main" id="{73299203-0BCF-407D-9192-9541404432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8A00F875-D8A6-4764-A6DD-187CE133B5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07798" y="3276600"/>
            <a:ext cx="3442699" cy="344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30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939E2-48E6-40A8-9757-8DEE5AE0E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585" y="0"/>
            <a:ext cx="5777416" cy="1325563"/>
          </a:xfrm>
        </p:spPr>
        <p:txBody>
          <a:bodyPr>
            <a:noAutofit/>
          </a:bodyPr>
          <a:lstStyle/>
          <a:p>
            <a:pPr algn="ctr"/>
            <a:r>
              <a:rPr lang="es-ES" sz="4800" dirty="0">
                <a:latin typeface="Arial Rounded MT Bold" panose="020F0704030504030204" pitchFamily="34" charset="0"/>
              </a:rPr>
              <a:t>Ventajas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BE77CA1F-A51A-441A-99A5-D3EA674AE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513" y="1752307"/>
            <a:ext cx="5129787" cy="132556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s-ES" sz="3600" b="1" dirty="0">
                <a:solidFill>
                  <a:srgbClr val="074D67"/>
                </a:solidFill>
                <a:latin typeface="Comic Sans MS" panose="030F0702030302020204" pitchFamily="66" charset="0"/>
              </a:rPr>
              <a:t>Las ventajas de nuestro sistema son</a:t>
            </a:r>
          </a:p>
        </p:txBody>
      </p:sp>
      <p:sp>
        <p:nvSpPr>
          <p:cNvPr id="5" name="AutoShape 4" descr="Freelance - Iconos gratis de negocio">
            <a:extLst>
              <a:ext uri="{FF2B5EF4-FFF2-40B4-BE49-F238E27FC236}">
                <a16:creationId xmlns:a16="http://schemas.microsoft.com/office/drawing/2014/main" id="{73299203-0BCF-407D-9192-9541404432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CC5A1475-6172-4AC5-B071-CFAA389AE7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0498689"/>
              </p:ext>
            </p:extLst>
          </p:nvPr>
        </p:nvGraphicFramePr>
        <p:xfrm>
          <a:off x="6096000" y="1139544"/>
          <a:ext cx="542315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170" name="Picture 2" descr="Reducción de costos con eficiencia | | Apuntes empresariales | ESAN">
            <a:extLst>
              <a:ext uri="{FF2B5EF4-FFF2-40B4-BE49-F238E27FC236}">
                <a16:creationId xmlns:a16="http://schemas.microsoft.com/office/drawing/2014/main" id="{E8917479-471D-4322-96B5-F005EE9A5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84" y="3429000"/>
            <a:ext cx="5231037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5313518"/>
      </p:ext>
    </p:extLst>
  </p:cSld>
  <p:clrMapOvr>
    <a:masterClrMapping/>
  </p:clrMapOvr>
  <p:transition spd="slow">
    <p:comb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939E2-48E6-40A8-9757-8DEE5AE0E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584" y="0"/>
            <a:ext cx="11692275" cy="1325563"/>
          </a:xfrm>
        </p:spPr>
        <p:txBody>
          <a:bodyPr>
            <a:noAutofit/>
          </a:bodyPr>
          <a:lstStyle/>
          <a:p>
            <a:r>
              <a:rPr lang="es-ES" sz="2800" u="sng" dirty="0">
                <a:latin typeface="Arial Rounded MT Bold" panose="020F0704030504030204" pitchFamily="34" charset="0"/>
              </a:rPr>
              <a:t>Procesos:</a:t>
            </a:r>
            <a:r>
              <a:rPr lang="es-ES" sz="2400" dirty="0">
                <a:latin typeface="Arial Rounded MT Bold" panose="020F0704030504030204" pitchFamily="34" charset="0"/>
              </a:rPr>
              <a:t>			</a:t>
            </a:r>
            <a:r>
              <a:rPr lang="es-ES" sz="4800" dirty="0">
                <a:latin typeface="Arial Rounded MT Bold" panose="020F0704030504030204" pitchFamily="34" charset="0"/>
              </a:rPr>
              <a:t>¿Cómo formamos la idea?</a:t>
            </a:r>
          </a:p>
        </p:txBody>
      </p:sp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C576AB5D-5A00-402B-9580-589A91EC43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321679"/>
              </p:ext>
            </p:extLst>
          </p:nvPr>
        </p:nvGraphicFramePr>
        <p:xfrm>
          <a:off x="318583" y="1035078"/>
          <a:ext cx="11692275" cy="4721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CuadroTexto 15">
            <a:extLst>
              <a:ext uri="{FF2B5EF4-FFF2-40B4-BE49-F238E27FC236}">
                <a16:creationId xmlns:a16="http://schemas.microsoft.com/office/drawing/2014/main" id="{535EA21A-80A1-43F3-8DF8-EB5ECE25A6F4}"/>
              </a:ext>
            </a:extLst>
          </p:cNvPr>
          <p:cNvSpPr txBox="1"/>
          <p:nvPr/>
        </p:nvSpPr>
        <p:spPr>
          <a:xfrm>
            <a:off x="318583" y="5822922"/>
            <a:ext cx="114379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dirty="0">
                <a:latin typeface="Arial Rounded MT Bold" panose="020F0704030504030204" pitchFamily="34" charset="0"/>
              </a:rPr>
              <a:t>Fase de planificación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141863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C576AB5D-5A00-402B-9580-589A91EC43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4571547"/>
              </p:ext>
            </p:extLst>
          </p:nvPr>
        </p:nvGraphicFramePr>
        <p:xfrm>
          <a:off x="2428033" y="513184"/>
          <a:ext cx="10028335" cy="3451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CuadroTexto 15">
            <a:extLst>
              <a:ext uri="{FF2B5EF4-FFF2-40B4-BE49-F238E27FC236}">
                <a16:creationId xmlns:a16="http://schemas.microsoft.com/office/drawing/2014/main" id="{535EA21A-80A1-43F3-8DF8-EB5ECE25A6F4}"/>
              </a:ext>
            </a:extLst>
          </p:cNvPr>
          <p:cNvSpPr txBox="1"/>
          <p:nvPr/>
        </p:nvSpPr>
        <p:spPr>
          <a:xfrm>
            <a:off x="-412879" y="0"/>
            <a:ext cx="84092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dirty="0">
                <a:latin typeface="Arial Rounded MT Bold" panose="020F0704030504030204" pitchFamily="34" charset="0"/>
              </a:rPr>
              <a:t>Fase de negocio</a:t>
            </a:r>
            <a:endParaRPr lang="es-ES" sz="4000" dirty="0"/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6AF77F72-F54B-482D-A5E7-1700141160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6321894"/>
              </p:ext>
            </p:extLst>
          </p:nvPr>
        </p:nvGraphicFramePr>
        <p:xfrm>
          <a:off x="-252056" y="3406883"/>
          <a:ext cx="6818604" cy="3451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198CD9E1-9341-4AAB-8703-EB1569782301}"/>
              </a:ext>
            </a:extLst>
          </p:cNvPr>
          <p:cNvSpPr txBox="1"/>
          <p:nvPr/>
        </p:nvSpPr>
        <p:spPr>
          <a:xfrm>
            <a:off x="6096000" y="5831632"/>
            <a:ext cx="46023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dirty="0">
                <a:latin typeface="Arial Rounded MT Bold" panose="020F0704030504030204" pitchFamily="34" charset="0"/>
              </a:rPr>
              <a:t>Fase Comercial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252420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 descr="Análisis de la competencia: concepto, ventajas y factores a tener en cuenta  | Desarrollo Profesional">
            <a:extLst>
              <a:ext uri="{FF2B5EF4-FFF2-40B4-BE49-F238E27FC236}">
                <a16:creationId xmlns:a16="http://schemas.microsoft.com/office/drawing/2014/main" id="{12C7F465-B6B4-4699-AD50-622AAABBB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594" y="3489460"/>
            <a:ext cx="3552483" cy="222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plagio - Iconos gratis de archivos y carpetas">
            <a:extLst>
              <a:ext uri="{FF2B5EF4-FFF2-40B4-BE49-F238E27FC236}">
                <a16:creationId xmlns:a16="http://schemas.microsoft.com/office/drawing/2014/main" id="{1C3D22E1-E8DA-447A-BCD7-D75B4C1B1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959" y="4931289"/>
            <a:ext cx="1325041" cy="132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535EA21A-80A1-43F3-8DF8-EB5ECE25A6F4}"/>
              </a:ext>
            </a:extLst>
          </p:cNvPr>
          <p:cNvSpPr txBox="1"/>
          <p:nvPr/>
        </p:nvSpPr>
        <p:spPr>
          <a:xfrm>
            <a:off x="1891393" y="167951"/>
            <a:ext cx="84092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800" dirty="0">
                <a:latin typeface="Arial Rounded MT Bold" panose="020F0704030504030204" pitchFamily="34" charset="0"/>
              </a:rPr>
              <a:t>Análisis FODA</a:t>
            </a:r>
            <a:endParaRPr lang="es-ES" sz="4800" dirty="0"/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AD7E2EAB-8684-4DCE-BEE0-E6470939EE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4519909"/>
              </p:ext>
            </p:extLst>
          </p:nvPr>
        </p:nvGraphicFramePr>
        <p:xfrm>
          <a:off x="1224383" y="1102221"/>
          <a:ext cx="974323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098" name="Picture 2" descr="Definición de innovación - Qué es, Significado y Concepto">
            <a:extLst>
              <a:ext uri="{FF2B5EF4-FFF2-40B4-BE49-F238E27FC236}">
                <a16:creationId xmlns:a16="http://schemas.microsoft.com/office/drawing/2014/main" id="{2950BAE1-13F4-4994-B7F4-CF83E1764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189" y="2239345"/>
            <a:ext cx="1944811" cy="151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cono De trabajo, casa, el teletrabajo, puestos de trabajo, coronavirus  Gratis de Coronavirus And Economy">
            <a:extLst>
              <a:ext uri="{FF2B5EF4-FFF2-40B4-BE49-F238E27FC236}">
                <a16:creationId xmlns:a16="http://schemas.microsoft.com/office/drawing/2014/main" id="{2395C8F9-07EC-4AA3-B036-E5B6F977E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59" y="3086783"/>
            <a:ext cx="1455576" cy="145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Doodle social media icons | Free Vector">
            <a:extLst>
              <a:ext uri="{FF2B5EF4-FFF2-40B4-BE49-F238E27FC236}">
                <a16:creationId xmlns:a16="http://schemas.microsoft.com/office/drawing/2014/main" id="{045805E1-F546-48D2-B74B-6373C471D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20" y="4542359"/>
            <a:ext cx="1713971" cy="1713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Problemas Económicos Icono Glifo Negro Bancarrota Hundimiento Del Proceso  Negocios — Vector de stock © ALX1618 #392396526">
            <a:extLst>
              <a:ext uri="{FF2B5EF4-FFF2-40B4-BE49-F238E27FC236}">
                <a16:creationId xmlns:a16="http://schemas.microsoft.com/office/drawing/2014/main" id="{6CC77F35-D3F7-4BF5-9528-A698448096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9" t="16364" r="15526" b="21818"/>
          <a:stretch/>
        </p:blipFill>
        <p:spPr bwMode="auto">
          <a:xfrm>
            <a:off x="10241048" y="2239345"/>
            <a:ext cx="726568" cy="69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54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939E2-48E6-40A8-9757-8DEE5AE0E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584" y="0"/>
            <a:ext cx="11873416" cy="1325563"/>
          </a:xfrm>
        </p:spPr>
        <p:txBody>
          <a:bodyPr>
            <a:noAutofit/>
          </a:bodyPr>
          <a:lstStyle/>
          <a:p>
            <a:pPr algn="ctr"/>
            <a:r>
              <a:rPr lang="es-ES" sz="4000" dirty="0">
                <a:latin typeface="Arial Rounded MT Bold" panose="020F0704030504030204" pitchFamily="34" charset="0"/>
              </a:rPr>
              <a:t>Ejemplo del producto</a:t>
            </a:r>
            <a:endParaRPr lang="es-ES" sz="4800" dirty="0">
              <a:latin typeface="Arial Rounded MT Bold" panose="020F070403050403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E3FDC23-8346-4A06-8A45-E14B89742D1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262626"/>
              </a:clrFrom>
              <a:clrTo>
                <a:srgbClr val="26262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8451" y="1438275"/>
            <a:ext cx="6146624" cy="385963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BF2D185-B399-4A8C-A972-203F71A6A48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262626"/>
              </a:clrFrom>
              <a:clrTo>
                <a:srgbClr val="26262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55292" y="1622136"/>
            <a:ext cx="5822545" cy="36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45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DC8ED70F-BEA8-4264-9C16-61E0F325D9B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262626"/>
              </a:clrFrom>
              <a:clrTo>
                <a:srgbClr val="26262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42258" y="426003"/>
            <a:ext cx="9882941" cy="622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22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CC8F9E3-98EF-4977-8A14-BABBEA145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835" y="170976"/>
            <a:ext cx="9888330" cy="6782747"/>
          </a:xfrm>
          <a:prstGeom prst="rect">
            <a:avLst/>
          </a:prstGeom>
        </p:spPr>
      </p:pic>
      <p:sp>
        <p:nvSpPr>
          <p:cNvPr id="5" name="Globo: línea doblada con barra de énfasis 4">
            <a:extLst>
              <a:ext uri="{FF2B5EF4-FFF2-40B4-BE49-F238E27FC236}">
                <a16:creationId xmlns:a16="http://schemas.microsoft.com/office/drawing/2014/main" id="{40CDB50B-6938-4A08-AD44-89F2C7734DE6}"/>
              </a:ext>
            </a:extLst>
          </p:cNvPr>
          <p:cNvSpPr/>
          <p:nvPr/>
        </p:nvSpPr>
        <p:spPr>
          <a:xfrm>
            <a:off x="0" y="567694"/>
            <a:ext cx="1323975" cy="718181"/>
          </a:xfrm>
          <a:prstGeom prst="accentCallout2">
            <a:avLst>
              <a:gd name="adj1" fmla="val 23616"/>
              <a:gd name="adj2" fmla="val 103617"/>
              <a:gd name="adj3" fmla="val 9017"/>
              <a:gd name="adj4" fmla="val 116666"/>
              <a:gd name="adj5" fmla="val -7044"/>
              <a:gd name="adj6" fmla="val 14812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Llave Primaria</a:t>
            </a:r>
          </a:p>
        </p:txBody>
      </p:sp>
      <p:sp>
        <p:nvSpPr>
          <p:cNvPr id="6" name="Globo: línea doblada con barra de énfasis 5">
            <a:extLst>
              <a:ext uri="{FF2B5EF4-FFF2-40B4-BE49-F238E27FC236}">
                <a16:creationId xmlns:a16="http://schemas.microsoft.com/office/drawing/2014/main" id="{C57FD1FD-A23C-4127-AEB1-E3A03A8490BB}"/>
              </a:ext>
            </a:extLst>
          </p:cNvPr>
          <p:cNvSpPr/>
          <p:nvPr/>
        </p:nvSpPr>
        <p:spPr>
          <a:xfrm>
            <a:off x="132660" y="3325417"/>
            <a:ext cx="1323975" cy="718181"/>
          </a:xfrm>
          <a:prstGeom prst="accentCallout2">
            <a:avLst>
              <a:gd name="adj1" fmla="val 23616"/>
              <a:gd name="adj2" fmla="val 103617"/>
              <a:gd name="adj3" fmla="val 9017"/>
              <a:gd name="adj4" fmla="val 116666"/>
              <a:gd name="adj5" fmla="val 7545"/>
              <a:gd name="adj6" fmla="val 14236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Llave Foránea</a:t>
            </a:r>
          </a:p>
        </p:txBody>
      </p:sp>
    </p:spTree>
    <p:extLst>
      <p:ext uri="{BB962C8B-B14F-4D97-AF65-F5344CB8AC3E}">
        <p14:creationId xmlns:p14="http://schemas.microsoft.com/office/powerpoint/2010/main" val="228181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1,5 millones de fondos para implantar soluciones TI">
            <a:extLst>
              <a:ext uri="{FF2B5EF4-FFF2-40B4-BE49-F238E27FC236}">
                <a16:creationId xmlns:a16="http://schemas.microsoft.com/office/drawing/2014/main" id="{6194E6CB-19D6-49CE-ADAD-47D20C293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ítulo 1">
            <a:extLst>
              <a:ext uri="{FF2B5EF4-FFF2-40B4-BE49-F238E27FC236}">
                <a16:creationId xmlns:a16="http://schemas.microsoft.com/office/drawing/2014/main" id="{C7EBEA75-FB74-431E-9CB0-016B9F6FDC04}"/>
              </a:ext>
            </a:extLst>
          </p:cNvPr>
          <p:cNvSpPr txBox="1">
            <a:spLocks/>
          </p:cNvSpPr>
          <p:nvPr/>
        </p:nvSpPr>
        <p:spPr>
          <a:xfrm>
            <a:off x="742950" y="3765550"/>
            <a:ext cx="1114815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1500" dirty="0">
                <a:latin typeface="Arial Rounded MT Bold" panose="020F0704030504030204" pitchFamily="34" charset="0"/>
              </a:rPr>
              <a:t>Plan de Empresa</a:t>
            </a:r>
          </a:p>
        </p:txBody>
      </p:sp>
    </p:spTree>
    <p:extLst>
      <p:ext uri="{BB962C8B-B14F-4D97-AF65-F5344CB8AC3E}">
        <p14:creationId xmlns:p14="http://schemas.microsoft.com/office/powerpoint/2010/main" val="165659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939E2-48E6-40A8-9757-8DEE5AE0E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48152" cy="1325563"/>
          </a:xfrm>
        </p:spPr>
        <p:txBody>
          <a:bodyPr>
            <a:noAutofit/>
          </a:bodyPr>
          <a:lstStyle/>
          <a:p>
            <a:pPr algn="ctr"/>
            <a:r>
              <a:rPr lang="es-ES" sz="4800" dirty="0">
                <a:latin typeface="Arial Rounded MT Bold" panose="020F0704030504030204" pitchFamily="34" charset="0"/>
              </a:rPr>
              <a:t>Historia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BE77CA1F-A51A-441A-99A5-D3EA674AE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0725" y="1825625"/>
            <a:ext cx="6185627" cy="430847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s-ES" sz="2600" b="1" dirty="0">
                <a:solidFill>
                  <a:srgbClr val="150966"/>
                </a:solidFill>
                <a:latin typeface="Comic Sans MS" panose="030F0702030302020204" pitchFamily="66" charset="0"/>
              </a:rPr>
              <a:t>InmoTech surgió como resultado de una idea, un plan que, desde sus inicio, tuvo la visión de crear soluciones informáticas viables, intuitivas y a bajo costo para la gestión de procesos relacionados con el sector inmobiliario a nivel nacional, a través de productos y servicios de calidad. Nuestro principal es Inmobile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183C1C5-2860-4D0C-B2B5-587D72CA6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62" y="2147888"/>
            <a:ext cx="5652438" cy="336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39698F46-B5D3-4B00-AA7E-A46EB0BA7E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2912256"/>
              </p:ext>
            </p:extLst>
          </p:nvPr>
        </p:nvGraphicFramePr>
        <p:xfrm>
          <a:off x="69850" y="-194734"/>
          <a:ext cx="12122150" cy="7052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9601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939E2-48E6-40A8-9757-8DEE5AE0E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84175"/>
            <a:ext cx="11148152" cy="1325563"/>
          </a:xfrm>
        </p:spPr>
        <p:txBody>
          <a:bodyPr>
            <a:noAutofit/>
          </a:bodyPr>
          <a:lstStyle/>
          <a:p>
            <a:pPr algn="ctr"/>
            <a:r>
              <a:rPr lang="es-ES" sz="4800" dirty="0">
                <a:latin typeface="Arial Rounded MT Bold" panose="020F0704030504030204" pitchFamily="34" charset="0"/>
              </a:rPr>
              <a:t>Objetivos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4A2DBDA8-419D-479E-BC02-B5028FFE68AE}"/>
              </a:ext>
            </a:extLst>
          </p:cNvPr>
          <p:cNvSpPr txBox="1">
            <a:spLocks/>
          </p:cNvSpPr>
          <p:nvPr/>
        </p:nvSpPr>
        <p:spPr>
          <a:xfrm>
            <a:off x="4737827" y="1811107"/>
            <a:ext cx="6715125" cy="47801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s-ES" sz="2600" b="1" dirty="0">
                <a:latin typeface="Comic Sans MS" panose="030F0702030302020204" pitchFamily="66" charset="0"/>
              </a:rPr>
              <a:t> 	Crear e implementar sistemas informáticos para la gestión de bienes y servicios inmobiliarios en general.</a:t>
            </a:r>
          </a:p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s-ES" sz="2600" b="1" dirty="0">
                <a:latin typeface="Comic Sans MS" panose="030F0702030302020204" pitchFamily="66" charset="0"/>
              </a:rPr>
              <a:t> 	Mejorar los sistemas existentes en el mercado, integrando nuevas funcionalidades y mayor eficiencia a los mismos.</a:t>
            </a:r>
          </a:p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s-ES" sz="2600" b="1" dirty="0">
                <a:latin typeface="Comic Sans MS" panose="030F0702030302020204" pitchFamily="66" charset="0"/>
              </a:rPr>
              <a:t> 	Crear alternativas más adecuadas a las necesidades y el presupuesto del mercado en cuanto a este tipo de plataformas.</a:t>
            </a:r>
          </a:p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s-ES" sz="2600" b="1" dirty="0">
                <a:latin typeface="Comic Sans MS" panose="030F0702030302020204" pitchFamily="66" charset="0"/>
              </a:rPr>
              <a:t> 	Optimizar el manejo de procesos y la gestión de servicios inmobiliarios a través de sistemas de base de datos seguros, eficientes y de bajo costo.</a:t>
            </a:r>
          </a:p>
        </p:txBody>
      </p:sp>
      <p:pic>
        <p:nvPicPr>
          <p:cNvPr id="1026" name="Picture 2" descr="Por qué es importante definir objetivos en Email Marketing?">
            <a:extLst>
              <a:ext uri="{FF2B5EF4-FFF2-40B4-BE49-F238E27FC236}">
                <a16:creationId xmlns:a16="http://schemas.microsoft.com/office/drawing/2014/main" id="{D6EF7E84-1E7D-4F4B-B317-D6CDBD9163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500" b="93000" l="34679" r="63670">
                        <a14:foregroundMark x1="46789" y1="18500" x2="49908" y2="67000"/>
                        <a14:foregroundMark x1="50826" y1="20500" x2="45872" y2="31500"/>
                        <a14:foregroundMark x1="45872" y1="31500" x2="44037" y2="47000"/>
                        <a14:foregroundMark x1="44037" y1="47000" x2="45138" y2="64500"/>
                        <a14:foregroundMark x1="45138" y1="64500" x2="47156" y2="74500"/>
                        <a14:foregroundMark x1="47156" y1="74500" x2="47339" y2="74500"/>
                        <a14:foregroundMark x1="42018" y1="34000" x2="40367" y2="53000"/>
                        <a14:foregroundMark x1="40367" y1="53000" x2="44037" y2="70500"/>
                        <a14:foregroundMark x1="44037" y1="70500" x2="50275" y2="80000"/>
                        <a14:foregroundMark x1="35413" y1="47000" x2="47339" y2="75000"/>
                        <a14:foregroundMark x1="47339" y1="75000" x2="48807" y2="87000"/>
                        <a14:foregroundMark x1="48807" y1="87000" x2="48991" y2="87500"/>
                        <a14:foregroundMark x1="45688" y1="66000" x2="45321" y2="93000"/>
                        <a14:foregroundMark x1="59450" y1="6500" x2="59450" y2="6500"/>
                        <a14:foregroundMark x1="62752" y1="13000" x2="62752" y2="13000"/>
                        <a14:foregroundMark x1="63670" y1="21500" x2="63670" y2="21500"/>
                        <a14:foregroundMark x1="56697" y1="28500" x2="55046" y2="87000"/>
                        <a14:foregroundMark x1="55046" y1="87000" x2="54679" y2="89500"/>
                        <a14:foregroundMark x1="59633" y1="39500" x2="59633" y2="57500"/>
                        <a14:foregroundMark x1="59633" y1="57500" x2="59083" y2="62500"/>
                        <a14:foregroundMark x1="52294" y1="45000" x2="49358" y2="71500"/>
                        <a14:foregroundMark x1="49358" y1="71500" x2="49725" y2="77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560" r="34128"/>
          <a:stretch/>
        </p:blipFill>
        <p:spPr bwMode="auto">
          <a:xfrm>
            <a:off x="304800" y="1982557"/>
            <a:ext cx="3989832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41834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939E2-48E6-40A8-9757-8DEE5AE0E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48152" cy="1325563"/>
          </a:xfrm>
        </p:spPr>
        <p:txBody>
          <a:bodyPr>
            <a:noAutofit/>
          </a:bodyPr>
          <a:lstStyle/>
          <a:p>
            <a:r>
              <a:rPr lang="es-ES" sz="4800" dirty="0">
                <a:latin typeface="Arial Rounded MT Bold" panose="020F0704030504030204" pitchFamily="34" charset="0"/>
              </a:rPr>
              <a:t>Sector escogido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BE77CA1F-A51A-441A-99A5-D3EA674AE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143" y="1690688"/>
            <a:ext cx="4976834" cy="145039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s-ES" sz="2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Nos enfocamos al sector inmobiliario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4A2DBDA8-419D-479E-BC02-B5028FFE68AE}"/>
              </a:ext>
            </a:extLst>
          </p:cNvPr>
          <p:cNvSpPr txBox="1">
            <a:spLocks/>
          </p:cNvSpPr>
          <p:nvPr/>
        </p:nvSpPr>
        <p:spPr>
          <a:xfrm>
            <a:off x="6572250" y="3581979"/>
            <a:ext cx="5414102" cy="3066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s-ES" b="1" dirty="0">
                <a:latin typeface="Comic Sans MS" panose="030F0702030302020204" pitchFamily="66" charset="0"/>
              </a:rPr>
              <a:t>Este sector se escogió debido a su crecimiento constante, además de que requiere de sistemas que optimicen su gestión de manera eficiente y permanente.</a:t>
            </a:r>
          </a:p>
        </p:txBody>
      </p:sp>
      <p:pic>
        <p:nvPicPr>
          <p:cNvPr id="2050" name="Picture 2" descr="Qué es proptech y por qué transformará al sector inmobiliario?">
            <a:extLst>
              <a:ext uri="{FF2B5EF4-FFF2-40B4-BE49-F238E27FC236}">
                <a16:creationId xmlns:a16="http://schemas.microsoft.com/office/drawing/2014/main" id="{E5BFADFC-06E4-4B8B-BC12-67FB6C691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675" y="904876"/>
            <a:ext cx="4219260" cy="2236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Qué pasará con el mercado inmobiliario? - Infobae">
            <a:extLst>
              <a:ext uri="{FF2B5EF4-FFF2-40B4-BE49-F238E27FC236}">
                <a16:creationId xmlns:a16="http://schemas.microsoft.com/office/drawing/2014/main" id="{C326F6C3-2860-4A57-9920-3628B188B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143" y="3247446"/>
            <a:ext cx="5343525" cy="300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268904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939E2-48E6-40A8-9757-8DEE5AE0E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229" y="365125"/>
            <a:ext cx="11692275" cy="1325563"/>
          </a:xfrm>
        </p:spPr>
        <p:txBody>
          <a:bodyPr>
            <a:noAutofit/>
          </a:bodyPr>
          <a:lstStyle/>
          <a:p>
            <a:pPr algn="ctr"/>
            <a:r>
              <a:rPr lang="es-ES" dirty="0">
                <a:latin typeface="Arial Rounded MT Bold" panose="020F0704030504030204" pitchFamily="34" charset="0"/>
              </a:rPr>
              <a:t>Razón de ser de la empresa</a:t>
            </a:r>
            <a:endParaRPr lang="es-ES" sz="4800" dirty="0">
              <a:latin typeface="Arial Rounded MT Bold" panose="020F0704030504030204" pitchFamily="34" charset="0"/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BE77CA1F-A51A-441A-99A5-D3EA674AE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0493" y="1615168"/>
            <a:ext cx="5777081" cy="288947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s-ES" sz="2600" b="1" dirty="0">
                <a:solidFill>
                  <a:srgbClr val="012F64"/>
                </a:solidFill>
                <a:latin typeface="Comic Sans MS" panose="030F0702030302020204" pitchFamily="66" charset="0"/>
              </a:rPr>
              <a:t>Nuestra razón de ser es crecer junto al sector inmobiliario, ya que el mismo ofrece grandes oportunidades de negocio, expansión y desarrollo para este tipo de empresas.</a:t>
            </a:r>
          </a:p>
        </p:txBody>
      </p:sp>
      <p:pic>
        <p:nvPicPr>
          <p:cNvPr id="3074" name="Picture 2" descr="Exitoso camino hacia la meta | Vector Premium">
            <a:extLst>
              <a:ext uri="{FF2B5EF4-FFF2-40B4-BE49-F238E27FC236}">
                <a16:creationId xmlns:a16="http://schemas.microsoft.com/office/drawing/2014/main" id="{85A19E2E-DB90-4F88-A110-E05C0791C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768" y="1700213"/>
            <a:ext cx="8257736" cy="515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ómo Lograr El Éxito En Una Meta ¡Más Rápido! | Desarrollo Personal">
            <a:extLst>
              <a:ext uri="{FF2B5EF4-FFF2-40B4-BE49-F238E27FC236}">
                <a16:creationId xmlns:a16="http://schemas.microsoft.com/office/drawing/2014/main" id="{254E908C-A974-4019-86CE-D52E4BF58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969" y="4457700"/>
            <a:ext cx="32004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276274"/>
      </p:ext>
    </p:extLst>
  </p:cSld>
  <p:clrMapOvr>
    <a:masterClrMapping/>
  </p:clrMapOvr>
  <p:transition spd="slow">
    <p:wheel spokes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1,5 millones de fondos para implantar soluciones TI">
            <a:extLst>
              <a:ext uri="{FF2B5EF4-FFF2-40B4-BE49-F238E27FC236}">
                <a16:creationId xmlns:a16="http://schemas.microsoft.com/office/drawing/2014/main" id="{6194E6CB-19D6-49CE-ADAD-47D20C293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ítulo 1">
            <a:extLst>
              <a:ext uri="{FF2B5EF4-FFF2-40B4-BE49-F238E27FC236}">
                <a16:creationId xmlns:a16="http://schemas.microsoft.com/office/drawing/2014/main" id="{C7EBEA75-FB74-431E-9CB0-016B9F6FDC04}"/>
              </a:ext>
            </a:extLst>
          </p:cNvPr>
          <p:cNvSpPr txBox="1">
            <a:spLocks/>
          </p:cNvSpPr>
          <p:nvPr/>
        </p:nvSpPr>
        <p:spPr>
          <a:xfrm>
            <a:off x="742950" y="3765550"/>
            <a:ext cx="1114815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1500" dirty="0">
                <a:latin typeface="Arial Rounded MT Bold" panose="020F0704030504030204" pitchFamily="34" charset="0"/>
              </a:rPr>
              <a:t>Plan de Marketing</a:t>
            </a:r>
          </a:p>
        </p:txBody>
      </p:sp>
    </p:spTree>
    <p:extLst>
      <p:ext uri="{BB962C8B-B14F-4D97-AF65-F5344CB8AC3E}">
        <p14:creationId xmlns:p14="http://schemas.microsoft.com/office/powerpoint/2010/main" val="384742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939E2-48E6-40A8-9757-8DEE5AE0E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584" y="0"/>
            <a:ext cx="11692275" cy="1325563"/>
          </a:xfrm>
        </p:spPr>
        <p:txBody>
          <a:bodyPr>
            <a:noAutofit/>
          </a:bodyPr>
          <a:lstStyle/>
          <a:p>
            <a:r>
              <a:rPr lang="es-ES" dirty="0">
                <a:latin typeface="Arial Rounded MT Bold" panose="020F0704030504030204" pitchFamily="34" charset="0"/>
              </a:rPr>
              <a:t>¿Cómo lo damos a conocer?</a:t>
            </a:r>
            <a:endParaRPr lang="es-ES" sz="4800" dirty="0">
              <a:latin typeface="Arial Rounded MT Bold" panose="020F0704030504030204" pitchFamily="34" charset="0"/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BE77CA1F-A51A-441A-99A5-D3EA674AE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934" y="1593686"/>
            <a:ext cx="3922652" cy="204129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s-ES" sz="2600" b="1" dirty="0">
                <a:solidFill>
                  <a:srgbClr val="012F64"/>
                </a:solidFill>
                <a:latin typeface="Comic Sans MS" panose="030F0702030302020204" pitchFamily="66" charset="0"/>
              </a:rPr>
              <a:t>La comunicación de proyecto será a través de medios digitales, a través de:</a:t>
            </a:r>
          </a:p>
        </p:txBody>
      </p:sp>
      <p:sp>
        <p:nvSpPr>
          <p:cNvPr id="10" name="Globo: línea doblada con barra de énfasis 9">
            <a:extLst>
              <a:ext uri="{FF2B5EF4-FFF2-40B4-BE49-F238E27FC236}">
                <a16:creationId xmlns:a16="http://schemas.microsoft.com/office/drawing/2014/main" id="{D7348B9B-6614-4155-98C8-3EEE4744E640}"/>
              </a:ext>
            </a:extLst>
          </p:cNvPr>
          <p:cNvSpPr/>
          <p:nvPr/>
        </p:nvSpPr>
        <p:spPr>
          <a:xfrm>
            <a:off x="4607927" y="2129794"/>
            <a:ext cx="1483568" cy="766959"/>
          </a:xfrm>
          <a:prstGeom prst="accentCallout2">
            <a:avLst>
              <a:gd name="adj1" fmla="val 23616"/>
              <a:gd name="adj2" fmla="val 103617"/>
              <a:gd name="adj3" fmla="val 9017"/>
              <a:gd name="adj4" fmla="val 116666"/>
              <a:gd name="adj5" fmla="val 11524"/>
              <a:gd name="adj6" fmla="val 14452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Google Ads</a:t>
            </a:r>
          </a:p>
        </p:txBody>
      </p:sp>
      <p:sp>
        <p:nvSpPr>
          <p:cNvPr id="13" name="Globo: línea doblada con barra de énfasis 12">
            <a:extLst>
              <a:ext uri="{FF2B5EF4-FFF2-40B4-BE49-F238E27FC236}">
                <a16:creationId xmlns:a16="http://schemas.microsoft.com/office/drawing/2014/main" id="{E64215F2-46A8-4B07-B8F4-923F8B90F44B}"/>
              </a:ext>
            </a:extLst>
          </p:cNvPr>
          <p:cNvSpPr/>
          <p:nvPr/>
        </p:nvSpPr>
        <p:spPr>
          <a:xfrm>
            <a:off x="4838700" y="5557540"/>
            <a:ext cx="1252794" cy="766959"/>
          </a:xfrm>
          <a:prstGeom prst="accentCallout2">
            <a:avLst>
              <a:gd name="adj1" fmla="val 23616"/>
              <a:gd name="adj2" fmla="val 103617"/>
              <a:gd name="adj3" fmla="val 6584"/>
              <a:gd name="adj4" fmla="val 112892"/>
              <a:gd name="adj5" fmla="val -22311"/>
              <a:gd name="adj6" fmla="val 14433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Youtube</a:t>
            </a:r>
          </a:p>
        </p:txBody>
      </p:sp>
      <p:sp>
        <p:nvSpPr>
          <p:cNvPr id="14" name="Globo: línea doblada con barra de énfasis 13">
            <a:extLst>
              <a:ext uri="{FF2B5EF4-FFF2-40B4-BE49-F238E27FC236}">
                <a16:creationId xmlns:a16="http://schemas.microsoft.com/office/drawing/2014/main" id="{32C7BE0A-3774-4C22-8EB6-00D1AB3E1C6C}"/>
              </a:ext>
            </a:extLst>
          </p:cNvPr>
          <p:cNvSpPr/>
          <p:nvPr/>
        </p:nvSpPr>
        <p:spPr>
          <a:xfrm>
            <a:off x="4104645" y="3903104"/>
            <a:ext cx="1483568" cy="766959"/>
          </a:xfrm>
          <a:prstGeom prst="accentCallout2">
            <a:avLst>
              <a:gd name="adj1" fmla="val 29699"/>
              <a:gd name="adj2" fmla="val -4559"/>
              <a:gd name="adj3" fmla="val 72253"/>
              <a:gd name="adj4" fmla="val -19852"/>
              <a:gd name="adj5" fmla="val 93744"/>
              <a:gd name="adj6" fmla="val -4081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Facebook</a:t>
            </a:r>
          </a:p>
        </p:txBody>
      </p:sp>
      <p:pic>
        <p:nvPicPr>
          <p:cNvPr id="5122" name="Picture 2" descr="How to Create Your First First Google Display Ads Campaign | WAM">
            <a:extLst>
              <a:ext uri="{FF2B5EF4-FFF2-40B4-BE49-F238E27FC236}">
                <a16:creationId xmlns:a16="http://schemas.microsoft.com/office/drawing/2014/main" id="{846AF772-1F25-46E9-91EE-A1F5DF21E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742" y="1164862"/>
            <a:ext cx="3347746" cy="218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Facebook Ads Guide for Beginners | FML marketing Costa del Sol">
            <a:extLst>
              <a:ext uri="{FF2B5EF4-FFF2-40B4-BE49-F238E27FC236}">
                <a16:creationId xmlns:a16="http://schemas.microsoft.com/office/drawing/2014/main" id="{A64BFE5C-5F3A-44E1-ABF2-104CEA2B1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742" y="3990975"/>
            <a:ext cx="3204766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Advertising Campaigns and Video Ads in YouTube with eStudio34">
            <a:extLst>
              <a:ext uri="{FF2B5EF4-FFF2-40B4-BE49-F238E27FC236}">
                <a16:creationId xmlns:a16="http://schemas.microsoft.com/office/drawing/2014/main" id="{3FEA0240-2AEC-4787-A9A7-0B9E512AA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34" y="3427572"/>
            <a:ext cx="3622525" cy="327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09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14270</TotalTime>
  <Words>601</Words>
  <Application>Microsoft Office PowerPoint</Application>
  <PresentationFormat>Panorámica</PresentationFormat>
  <Paragraphs>102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Arial Rounded MT Bold</vt:lpstr>
      <vt:lpstr>Calibri</vt:lpstr>
      <vt:lpstr>Calibri Light</vt:lpstr>
      <vt:lpstr>Comic Sans MS</vt:lpstr>
      <vt:lpstr>Office Theme</vt:lpstr>
      <vt:lpstr>Presentación de PowerPoint</vt:lpstr>
      <vt:lpstr>Presentación de PowerPoint</vt:lpstr>
      <vt:lpstr>Historia</vt:lpstr>
      <vt:lpstr>Presentación de PowerPoint</vt:lpstr>
      <vt:lpstr>Objetivos</vt:lpstr>
      <vt:lpstr>Sector escogido</vt:lpstr>
      <vt:lpstr>Razón de ser de la empresa</vt:lpstr>
      <vt:lpstr>Presentación de PowerPoint</vt:lpstr>
      <vt:lpstr>¿Cómo lo damos a conocer?</vt:lpstr>
      <vt:lpstr>¿Qué queremos lograr?</vt:lpstr>
      <vt:lpstr>Ventajas</vt:lpstr>
      <vt:lpstr>Procesos:   ¿Cómo formamos la idea?</vt:lpstr>
      <vt:lpstr>Presentación de PowerPoint</vt:lpstr>
      <vt:lpstr>Presentación de PowerPoint</vt:lpstr>
      <vt:lpstr>Ejemplo del producto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ismael contreras</cp:lastModifiedBy>
  <cp:revision>1062</cp:revision>
  <dcterms:created xsi:type="dcterms:W3CDTF">2017-12-05T16:25:52Z</dcterms:created>
  <dcterms:modified xsi:type="dcterms:W3CDTF">2020-12-22T16:16:06Z</dcterms:modified>
</cp:coreProperties>
</file>