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4"/>
    <p:restoredTop sz="94618"/>
  </p:normalViewPr>
  <p:slideViewPr>
    <p:cSldViewPr snapToGrid="0" snapToObjects="1">
      <p:cViewPr varScale="1">
        <p:scale>
          <a:sx n="111" d="100"/>
          <a:sy n="111" d="100"/>
        </p:scale>
        <p:origin x="24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CB82-44B0-E548-930B-0F2E525D31F9}" type="datetimeFigureOut">
              <a:rPr lang="es-ES_tradnl" smtClean="0"/>
              <a:t>30/4/19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82A-1092-1244-814F-2F036BDB6B1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91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CB82-44B0-E548-930B-0F2E525D31F9}" type="datetimeFigureOut">
              <a:rPr lang="es-ES_tradnl" smtClean="0"/>
              <a:t>30/4/19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82A-1092-1244-814F-2F036BDB6B1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686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CB82-44B0-E548-930B-0F2E525D31F9}" type="datetimeFigureOut">
              <a:rPr lang="es-ES_tradnl" smtClean="0"/>
              <a:t>30/4/19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82A-1092-1244-814F-2F036BDB6B1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854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CB82-44B0-E548-930B-0F2E525D31F9}" type="datetimeFigureOut">
              <a:rPr lang="es-ES_tradnl" smtClean="0"/>
              <a:t>30/4/19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82A-1092-1244-814F-2F036BDB6B1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011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CB82-44B0-E548-930B-0F2E525D31F9}" type="datetimeFigureOut">
              <a:rPr lang="es-ES_tradnl" smtClean="0"/>
              <a:t>30/4/19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82A-1092-1244-814F-2F036BDB6B1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305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CB82-44B0-E548-930B-0F2E525D31F9}" type="datetimeFigureOut">
              <a:rPr lang="es-ES_tradnl" smtClean="0"/>
              <a:t>30/4/19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82A-1092-1244-814F-2F036BDB6B1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5696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CB82-44B0-E548-930B-0F2E525D31F9}" type="datetimeFigureOut">
              <a:rPr lang="es-ES_tradnl" smtClean="0"/>
              <a:t>30/4/19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82A-1092-1244-814F-2F036BDB6B1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949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CB82-44B0-E548-930B-0F2E525D31F9}" type="datetimeFigureOut">
              <a:rPr lang="es-ES_tradnl" smtClean="0"/>
              <a:t>30/4/19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82A-1092-1244-814F-2F036BDB6B1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524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CB82-44B0-E548-930B-0F2E525D31F9}" type="datetimeFigureOut">
              <a:rPr lang="es-ES_tradnl" smtClean="0"/>
              <a:t>30/4/19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82A-1092-1244-814F-2F036BDB6B1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1764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CB82-44B0-E548-930B-0F2E525D31F9}" type="datetimeFigureOut">
              <a:rPr lang="es-ES_tradnl" smtClean="0"/>
              <a:t>30/4/19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82A-1092-1244-814F-2F036BDB6B1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491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CB82-44B0-E548-930B-0F2E525D31F9}" type="datetimeFigureOut">
              <a:rPr lang="es-ES_tradnl" smtClean="0"/>
              <a:t>30/4/19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682A-1092-1244-814F-2F036BDB6B1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281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6CB82-44B0-E548-930B-0F2E525D31F9}" type="datetimeFigureOut">
              <a:rPr lang="es-ES_tradnl" smtClean="0"/>
              <a:t>30/4/19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7682A-1092-1244-814F-2F036BDB6B1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85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Algunos ejemplos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176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 para enviar a todos a una posición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mr-IN" sz="2000" dirty="0"/>
              <a:t>…</a:t>
            </a:r>
            <a:endParaRPr lang="es-ES_tradnl" sz="2000" dirty="0"/>
          </a:p>
          <a:p>
            <a:pPr marL="0" indent="0">
              <a:buNone/>
            </a:pPr>
            <a:r>
              <a:rPr lang="es-ES_tradnl" sz="2000" dirty="0"/>
              <a:t>.</a:t>
            </a:r>
            <a:r>
              <a:rPr lang="es-ES_tradnl" sz="2000" dirty="0" err="1"/>
              <a:t>my_team</a:t>
            </a:r>
            <a:r>
              <a:rPr lang="es-ES_tradnl" sz="2000" dirty="0"/>
              <a:t>("ALLIED", Ali);	</a:t>
            </a:r>
          </a:p>
          <a:p>
            <a:pPr marL="0" indent="0">
              <a:buNone/>
            </a:pPr>
            <a:r>
              <a:rPr lang="es-ES_tradnl" sz="2000" dirty="0" err="1"/>
              <a:t>for</a:t>
            </a:r>
            <a:r>
              <a:rPr lang="es-ES_tradnl" sz="2000" dirty="0"/>
              <a:t>( .</a:t>
            </a:r>
            <a:r>
              <a:rPr lang="es-ES_tradnl" sz="2000" dirty="0" err="1"/>
              <a:t>member</a:t>
            </a:r>
            <a:r>
              <a:rPr lang="es-ES_tradnl" sz="2000" dirty="0"/>
              <a:t>(</a:t>
            </a:r>
            <a:r>
              <a:rPr lang="es-ES_tradnl" sz="2000" dirty="0" err="1"/>
              <a:t>I,Ali</a:t>
            </a:r>
            <a:r>
              <a:rPr lang="es-ES_tradnl" sz="2000" dirty="0"/>
              <a:t>)){</a:t>
            </a:r>
          </a:p>
          <a:p>
            <a:pPr marL="0" indent="0">
              <a:buNone/>
            </a:pPr>
            <a:r>
              <a:rPr lang="es-ES_tradnl" sz="2000" dirty="0"/>
              <a:t>      .</a:t>
            </a:r>
            <a:r>
              <a:rPr lang="es-ES_tradnl" sz="2000" dirty="0" err="1"/>
              <a:t>wait</a:t>
            </a:r>
            <a:r>
              <a:rPr lang="es-ES_tradnl" sz="2000" dirty="0"/>
              <a:t>(1000);		</a:t>
            </a:r>
          </a:p>
          <a:p>
            <a:pPr marL="0" indent="0">
              <a:buNone/>
            </a:pPr>
            <a:r>
              <a:rPr lang="es-ES_tradnl" sz="2000" dirty="0"/>
              <a:t>      .</a:t>
            </a:r>
            <a:r>
              <a:rPr lang="es-ES_tradnl" sz="2000" dirty="0" err="1"/>
              <a:t>concat</a:t>
            </a:r>
            <a:r>
              <a:rPr lang="es-ES_tradnl" sz="2000" dirty="0"/>
              <a:t>("</a:t>
            </a:r>
            <a:r>
              <a:rPr lang="es-ES_tradnl" sz="2000" dirty="0" err="1"/>
              <a:t>goto</a:t>
            </a:r>
            <a:r>
              <a:rPr lang="es-ES_tradnl" sz="2000" dirty="0"/>
              <a:t>(50,0,50)”,Content1);</a:t>
            </a:r>
          </a:p>
          <a:p>
            <a:pPr marL="0" indent="0">
              <a:buNone/>
            </a:pPr>
            <a:r>
              <a:rPr lang="es-ES_tradnl" sz="2000" dirty="0"/>
              <a:t>      .</a:t>
            </a:r>
            <a:r>
              <a:rPr lang="es-ES_tradnl" sz="2000" dirty="0" err="1"/>
              <a:t>send_msg_with_conversation_id</a:t>
            </a:r>
            <a:r>
              <a:rPr lang="es-ES_tradnl" sz="2000" dirty="0"/>
              <a:t>(I, </a:t>
            </a:r>
            <a:r>
              <a:rPr lang="es-ES_tradnl" sz="2000" dirty="0" err="1"/>
              <a:t>tell</a:t>
            </a:r>
            <a:r>
              <a:rPr lang="es-ES_tradnl" sz="2000" dirty="0"/>
              <a:t>, Content1, "INT");	</a:t>
            </a:r>
          </a:p>
          <a:p>
            <a:pPr marL="0" indent="0">
              <a:buNone/>
            </a:pPr>
            <a:r>
              <a:rPr lang="es-ES_tradnl" sz="2000" dirty="0"/>
              <a:t> }</a:t>
            </a:r>
          </a:p>
          <a:p>
            <a:pPr marL="0" indent="0">
              <a:buNone/>
            </a:pPr>
            <a:r>
              <a:rPr lang="es-ES_tradnl" sz="2000" dirty="0"/>
              <a:t>.</a:t>
            </a:r>
            <a:r>
              <a:rPr lang="es-ES_tradnl" sz="2000" dirty="0" err="1"/>
              <a:t>println</a:t>
            </a:r>
            <a:r>
              <a:rPr lang="es-ES_tradnl" sz="2000" dirty="0"/>
              <a:t>("Soldados camino a </a:t>
            </a:r>
            <a:r>
              <a:rPr lang="es-ES_tradnl" sz="2000" dirty="0" err="1"/>
              <a:t>posicion</a:t>
            </a:r>
            <a:r>
              <a:rPr lang="es-ES_tradnl" sz="2000" dirty="0"/>
              <a:t>");</a:t>
            </a:r>
          </a:p>
          <a:p>
            <a:pPr marL="0" indent="0">
              <a:buNone/>
            </a:pPr>
            <a:r>
              <a:rPr lang="es-ES_tradnl" sz="2000" dirty="0"/>
              <a:t>.</a:t>
            </a:r>
            <a:r>
              <a:rPr lang="es-ES_tradnl" sz="2000" dirty="0" err="1"/>
              <a:t>my_name</a:t>
            </a:r>
            <a:r>
              <a:rPr lang="es-ES_tradnl" sz="2000" dirty="0"/>
              <a:t>(A);</a:t>
            </a:r>
          </a:p>
          <a:p>
            <a:pPr marL="0" indent="0">
              <a:buNone/>
            </a:pPr>
            <a:r>
              <a:rPr lang="es-ES_tradnl" sz="2000" dirty="0"/>
              <a:t> .</a:t>
            </a:r>
            <a:r>
              <a:rPr lang="es-ES_tradnl" sz="2000" dirty="0" err="1"/>
              <a:t>wait</a:t>
            </a:r>
            <a:r>
              <a:rPr lang="es-ES_tradnl" sz="2000"/>
              <a:t>(3000);	</a:t>
            </a:r>
            <a:endParaRPr lang="es-ES_tradnl" sz="2000" dirty="0"/>
          </a:p>
          <a:p>
            <a:pPr marL="0" indent="0">
              <a:buNone/>
            </a:pPr>
            <a:r>
              <a:rPr lang="es-ES_tradnl" sz="2000" dirty="0"/>
              <a:t> !</a:t>
            </a:r>
            <a:r>
              <a:rPr lang="es-ES_tradnl" sz="2000" dirty="0" err="1"/>
              <a:t>add_task</a:t>
            </a:r>
            <a:r>
              <a:rPr lang="es-ES_tradnl" sz="2000" dirty="0"/>
              <a:t>(</a:t>
            </a:r>
            <a:r>
              <a:rPr lang="es-ES_tradnl" sz="2000" dirty="0" err="1"/>
              <a:t>task</a:t>
            </a:r>
            <a:r>
              <a:rPr lang="es-ES_tradnl" sz="2000" dirty="0"/>
              <a:t>(10,"TASK_GOTO_POSITION", A, pos(50, 0, 50), ""));</a:t>
            </a:r>
          </a:p>
          <a:p>
            <a:pPr marL="0" indent="0">
              <a:buNone/>
            </a:pPr>
            <a:r>
              <a:rPr lang="es-ES_tradnl" sz="2000" dirty="0"/>
              <a:t>  -+</a:t>
            </a:r>
            <a:r>
              <a:rPr lang="es-ES_tradnl" sz="2000" dirty="0" err="1"/>
              <a:t>state</a:t>
            </a:r>
            <a:r>
              <a:rPr lang="es-ES_tradnl" sz="2000" dirty="0"/>
              <a:t>(standing);	</a:t>
            </a:r>
          </a:p>
          <a:p>
            <a:pPr marL="0" indent="0">
              <a:buNone/>
            </a:pPr>
            <a:r>
              <a:rPr lang="es-ES_tradnl" sz="2000" dirty="0"/>
              <a:t> .</a:t>
            </a:r>
            <a:r>
              <a:rPr lang="es-ES_tradnl" sz="2000" dirty="0" err="1"/>
              <a:t>println</a:t>
            </a:r>
            <a:r>
              <a:rPr lang="es-ES_tradnl" sz="2000" dirty="0"/>
              <a:t>("Vamos</a:t>
            </a:r>
            <a:r>
              <a:rPr lang="mr-IN" sz="2000" dirty="0"/>
              <a:t>…</a:t>
            </a:r>
            <a:r>
              <a:rPr lang="es-ES_tradnl" sz="2000" dirty="0"/>
              <a:t>");</a:t>
            </a:r>
          </a:p>
          <a:p>
            <a:pPr marL="0" indent="0">
              <a:buNone/>
            </a:pPr>
            <a:r>
              <a:rPr lang="mr-IN" sz="2000" dirty="0"/>
              <a:t>…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67167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 para comunicar posición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2000" dirty="0"/>
              <a:t> </a:t>
            </a:r>
            <a:r>
              <a:rPr lang="mr-IN" sz="2000" dirty="0"/>
              <a:t>+!</a:t>
            </a:r>
            <a:r>
              <a:rPr lang="es-ES" sz="2000" dirty="0" err="1"/>
              <a:t>envioposicion</a:t>
            </a:r>
            <a:endParaRPr lang="es-ES" sz="2000" dirty="0"/>
          </a:p>
          <a:p>
            <a:pPr marL="0" indent="0">
              <a:buNone/>
            </a:pPr>
            <a:r>
              <a:rPr lang="es-ES" sz="2000" dirty="0"/>
              <a:t>   </a:t>
            </a:r>
            <a:r>
              <a:rPr lang="mr-IN" sz="2000" dirty="0"/>
              <a:t>&lt;- </a:t>
            </a:r>
            <a:endParaRPr lang="es-ES" sz="2000" dirty="0"/>
          </a:p>
          <a:p>
            <a:pPr marL="0" indent="0">
              <a:buNone/>
            </a:pPr>
            <a:r>
              <a:rPr lang="es-ES" sz="2000" dirty="0"/>
              <a:t>      </a:t>
            </a:r>
            <a:r>
              <a:rPr lang="mr-IN" sz="2000" dirty="0"/>
              <a:t> .</a:t>
            </a:r>
            <a:r>
              <a:rPr lang="mr-IN" sz="2000" dirty="0" err="1"/>
              <a:t>my_team</a:t>
            </a:r>
            <a:r>
              <a:rPr lang="mr-IN" sz="2000" dirty="0"/>
              <a:t>("AXIS", E1</a:t>
            </a:r>
            <a:r>
              <a:rPr lang="es-ES" sz="2000" dirty="0"/>
              <a:t>);</a:t>
            </a:r>
          </a:p>
          <a:p>
            <a:pPr marL="0" indent="0">
              <a:buNone/>
            </a:pPr>
            <a:r>
              <a:rPr lang="es-ES" sz="2000" dirty="0"/>
              <a:t>        ?</a:t>
            </a:r>
            <a:r>
              <a:rPr lang="es-ES" sz="2000" dirty="0" err="1"/>
              <a:t>my_position</a:t>
            </a:r>
            <a:r>
              <a:rPr lang="es-ES" sz="2000" dirty="0"/>
              <a:t>(X, Y, Z); </a:t>
            </a:r>
          </a:p>
          <a:p>
            <a:pPr marL="0" indent="0">
              <a:buNone/>
            </a:pPr>
            <a:r>
              <a:rPr lang="es-ES" sz="2000" dirty="0"/>
              <a:t>        </a:t>
            </a:r>
            <a:r>
              <a:rPr lang="mr-IN" sz="2000" dirty="0"/>
              <a:t>.</a:t>
            </a:r>
            <a:r>
              <a:rPr lang="mr-IN" sz="2000" dirty="0" err="1"/>
              <a:t>concat</a:t>
            </a:r>
            <a:r>
              <a:rPr lang="mr-IN" sz="2000" dirty="0"/>
              <a:t>(”</a:t>
            </a:r>
            <a:r>
              <a:rPr lang="es-ES" sz="2000" dirty="0" err="1"/>
              <a:t>posicion</a:t>
            </a:r>
            <a:r>
              <a:rPr lang="mr-IN" sz="2000" dirty="0"/>
              <a:t>(",X, ", ", </a:t>
            </a:r>
            <a:r>
              <a:rPr lang="mr-IN" sz="2000" dirty="0" err="1"/>
              <a:t>Y</a:t>
            </a:r>
            <a:r>
              <a:rPr lang="mr-IN" sz="2000" dirty="0"/>
              <a:t>, ", ", </a:t>
            </a:r>
            <a:r>
              <a:rPr lang="mr-IN" sz="2000" dirty="0" err="1"/>
              <a:t>Z</a:t>
            </a:r>
            <a:r>
              <a:rPr lang="mr-IN" sz="2000" dirty="0"/>
              <a:t>, ")", Content1);         </a:t>
            </a:r>
            <a:endParaRPr lang="es-ES" sz="2000" dirty="0"/>
          </a:p>
          <a:p>
            <a:pPr marL="0" indent="0">
              <a:buNone/>
            </a:pPr>
            <a:r>
              <a:rPr lang="es-ES" sz="2000" dirty="0"/>
              <a:t>        </a:t>
            </a:r>
            <a:r>
              <a:rPr lang="mr-IN" sz="2000" dirty="0"/>
              <a:t>.</a:t>
            </a:r>
            <a:r>
              <a:rPr lang="mr-IN" sz="2000" dirty="0" err="1"/>
              <a:t>send_msg_with_conversation_id</a:t>
            </a:r>
            <a:r>
              <a:rPr lang="mr-IN" sz="2000" dirty="0"/>
              <a:t>(E1, </a:t>
            </a:r>
            <a:r>
              <a:rPr lang="mr-IN" sz="2000" dirty="0" err="1"/>
              <a:t>tell</a:t>
            </a:r>
            <a:r>
              <a:rPr lang="mr-IN" sz="2000" dirty="0"/>
              <a:t>, Content1, ”</a:t>
            </a:r>
            <a:r>
              <a:rPr lang="es-ES" sz="2000" dirty="0"/>
              <a:t>INT</a:t>
            </a:r>
            <a:r>
              <a:rPr lang="mr-IN" sz="2000" dirty="0"/>
              <a:t>");   </a:t>
            </a:r>
            <a:endParaRPr lang="es-ES" sz="2000" dirty="0"/>
          </a:p>
          <a:p>
            <a:pPr marL="0" indent="0">
              <a:buNone/>
            </a:pPr>
            <a:r>
              <a:rPr lang="es-ES" sz="2000" dirty="0"/>
              <a:t>        </a:t>
            </a:r>
            <a:r>
              <a:rPr lang="mr-IN" sz="2000" dirty="0"/>
              <a:t>.</a:t>
            </a:r>
            <a:r>
              <a:rPr lang="mr-IN" sz="2000" dirty="0" err="1"/>
              <a:t>println</a:t>
            </a:r>
            <a:r>
              <a:rPr lang="mr-IN" sz="2000" dirty="0"/>
              <a:t>(”</a:t>
            </a:r>
            <a:r>
              <a:rPr lang="es-ES" sz="2000" dirty="0"/>
              <a:t>me espero 3 segundos</a:t>
            </a:r>
            <a:r>
              <a:rPr lang="mr-IN" sz="2000" dirty="0"/>
              <a:t>");  </a:t>
            </a:r>
            <a:endParaRPr lang="es-ES" sz="2000" dirty="0"/>
          </a:p>
          <a:p>
            <a:pPr marL="0" indent="0">
              <a:buNone/>
            </a:pPr>
            <a:r>
              <a:rPr lang="es-ES" sz="2000" dirty="0"/>
              <a:t>  </a:t>
            </a:r>
            <a:r>
              <a:rPr lang="mr-IN" sz="2000" dirty="0"/>
              <a:t>   .</a:t>
            </a:r>
            <a:r>
              <a:rPr lang="mr-IN" sz="2000" dirty="0" err="1"/>
              <a:t>at</a:t>
            </a:r>
            <a:r>
              <a:rPr lang="mr-IN" sz="2000" dirty="0"/>
              <a:t>("</a:t>
            </a:r>
            <a:r>
              <a:rPr lang="mr-IN" sz="2000" dirty="0" err="1"/>
              <a:t>now</a:t>
            </a:r>
            <a:r>
              <a:rPr lang="mr-IN" sz="2000" dirty="0"/>
              <a:t> + 3 </a:t>
            </a:r>
            <a:r>
              <a:rPr lang="mr-IN" sz="2000" dirty="0" err="1"/>
              <a:t>s</a:t>
            </a:r>
            <a:r>
              <a:rPr lang="mr-IN" sz="2000" dirty="0"/>
              <a:t>",  {+!</a:t>
            </a:r>
            <a:r>
              <a:rPr lang="es-ES" sz="2000" dirty="0" err="1"/>
              <a:t>envioposicion</a:t>
            </a:r>
            <a:r>
              <a:rPr lang="mr-IN" sz="2000" dirty="0"/>
              <a:t>}).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75871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 para tratar de reactivar a un agente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_tradnl" sz="2000" dirty="0"/>
              <a:t>Si un agente se queda colgado en algún momento, puede ser porque se ha “muerto” la maquina de estados del agente por algún motivo.</a:t>
            </a:r>
          </a:p>
          <a:p>
            <a:pPr marL="0" indent="0">
              <a:buNone/>
            </a:pPr>
            <a:endParaRPr lang="es-ES_tradnl" sz="2000" dirty="0"/>
          </a:p>
          <a:p>
            <a:pPr marL="0" indent="0">
              <a:buNone/>
            </a:pPr>
            <a:r>
              <a:rPr lang="es-ES_tradnl" sz="2000" dirty="0"/>
              <a:t>Para reactivarla, se puede añadir el siguiente código en el plan donde “sospecháis” que se produce</a:t>
            </a:r>
          </a:p>
          <a:p>
            <a:pPr marL="0" indent="0">
              <a:buNone/>
            </a:pPr>
            <a:endParaRPr lang="es-ES_tradnl" sz="2000" dirty="0"/>
          </a:p>
          <a:p>
            <a:pPr marL="0" indent="0">
              <a:buNone/>
            </a:pPr>
            <a:r>
              <a:rPr lang="es-ES_tradnl" sz="2000" dirty="0"/>
              <a:t>      ….</a:t>
            </a:r>
          </a:p>
          <a:p>
            <a:pPr marL="0" indent="0">
              <a:buNone/>
            </a:pPr>
            <a:r>
              <a:rPr lang="es-ES" dirty="0"/>
              <a:t>    .</a:t>
            </a:r>
            <a:r>
              <a:rPr lang="es-ES" dirty="0" err="1"/>
              <a:t>drop_intention</a:t>
            </a:r>
            <a:r>
              <a:rPr lang="es-ES" dirty="0"/>
              <a:t>(</a:t>
            </a:r>
            <a:r>
              <a:rPr lang="es-ES" dirty="0" err="1"/>
              <a:t>fsm</a:t>
            </a:r>
            <a:r>
              <a:rPr lang="es-ES" dirty="0"/>
              <a:t>);</a:t>
            </a:r>
            <a:br>
              <a:rPr lang="es-ES" sz="2000" dirty="0"/>
            </a:br>
            <a:r>
              <a:rPr lang="es-ES" dirty="0"/>
              <a:t>    !!</a:t>
            </a:r>
            <a:r>
              <a:rPr lang="es-ES" dirty="0" err="1"/>
              <a:t>fsm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751272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170</Words>
  <Application>Microsoft Macintosh PowerPoint</Application>
  <PresentationFormat>Panorámica</PresentationFormat>
  <Paragraphs>33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Mangal</vt:lpstr>
      <vt:lpstr>Tema de Office</vt:lpstr>
      <vt:lpstr>Algunos ejemplos</vt:lpstr>
      <vt:lpstr>Ejemplo para enviar a todos a una posición</vt:lpstr>
      <vt:lpstr>Ejemplo para comunicar posición</vt:lpstr>
      <vt:lpstr>Ejemplo para tratar de reactivar a un agente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vicente julian</dc:creator>
  <cp:lastModifiedBy>vicente julian</cp:lastModifiedBy>
  <cp:revision>9</cp:revision>
  <dcterms:created xsi:type="dcterms:W3CDTF">2017-03-28T05:21:17Z</dcterms:created>
  <dcterms:modified xsi:type="dcterms:W3CDTF">2019-04-30T07:07:27Z</dcterms:modified>
</cp:coreProperties>
</file>